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2" r:id="rId2"/>
    <p:sldMasterId id="2147483944" r:id="rId3"/>
    <p:sldMasterId id="2147483990" r:id="rId4"/>
    <p:sldMasterId id="2147484189" r:id="rId5"/>
  </p:sldMasterIdLst>
  <p:notesMasterIdLst>
    <p:notesMasterId r:id="rId61"/>
  </p:notesMasterIdLst>
  <p:sldIdLst>
    <p:sldId id="9558" r:id="rId6"/>
    <p:sldId id="9445" r:id="rId7"/>
    <p:sldId id="9537" r:id="rId8"/>
    <p:sldId id="9560" r:id="rId9"/>
    <p:sldId id="9561" r:id="rId10"/>
    <p:sldId id="9563" r:id="rId11"/>
    <p:sldId id="9564" r:id="rId12"/>
    <p:sldId id="9565" r:id="rId13"/>
    <p:sldId id="9566" r:id="rId14"/>
    <p:sldId id="9567" r:id="rId15"/>
    <p:sldId id="9568" r:id="rId16"/>
    <p:sldId id="9572" r:id="rId17"/>
    <p:sldId id="9573" r:id="rId18"/>
    <p:sldId id="9574" r:id="rId19"/>
    <p:sldId id="9575" r:id="rId20"/>
    <p:sldId id="9576" r:id="rId21"/>
    <p:sldId id="9577" r:id="rId22"/>
    <p:sldId id="9579" r:id="rId23"/>
    <p:sldId id="9580" r:id="rId24"/>
    <p:sldId id="9581" r:id="rId25"/>
    <p:sldId id="9582" r:id="rId26"/>
    <p:sldId id="726" r:id="rId27"/>
    <p:sldId id="732" r:id="rId28"/>
    <p:sldId id="759" r:id="rId29"/>
    <p:sldId id="728" r:id="rId30"/>
    <p:sldId id="281" r:id="rId31"/>
    <p:sldId id="9540" r:id="rId32"/>
    <p:sldId id="9432" r:id="rId33"/>
    <p:sldId id="690" r:id="rId34"/>
    <p:sldId id="729" r:id="rId35"/>
    <p:sldId id="306" r:id="rId36"/>
    <p:sldId id="632" r:id="rId37"/>
    <p:sldId id="9444" r:id="rId38"/>
    <p:sldId id="9559" r:id="rId39"/>
    <p:sldId id="760" r:id="rId40"/>
    <p:sldId id="9583" r:id="rId41"/>
    <p:sldId id="761" r:id="rId42"/>
    <p:sldId id="9529" r:id="rId43"/>
    <p:sldId id="680" r:id="rId44"/>
    <p:sldId id="9449" r:id="rId45"/>
    <p:sldId id="763" r:id="rId46"/>
    <p:sldId id="764" r:id="rId47"/>
    <p:sldId id="9425" r:id="rId48"/>
    <p:sldId id="9421" r:id="rId49"/>
    <p:sldId id="9426" r:id="rId50"/>
    <p:sldId id="9427" r:id="rId51"/>
    <p:sldId id="624" r:id="rId52"/>
    <p:sldId id="9428" r:id="rId53"/>
    <p:sldId id="9493" r:id="rId54"/>
    <p:sldId id="9495" r:id="rId55"/>
    <p:sldId id="9496" r:id="rId56"/>
    <p:sldId id="9497" r:id="rId57"/>
    <p:sldId id="9501" r:id="rId58"/>
    <p:sldId id="9502" r:id="rId59"/>
    <p:sldId id="311" r:id="rId60"/>
  </p:sldIdLst>
  <p:sldSz cx="12192000" cy="6858000"/>
  <p:notesSz cx="7104063"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48"/>
    <a:srgbClr val="034509"/>
    <a:srgbClr val="FFFFFF"/>
    <a:srgbClr val="E7E6E3"/>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64912" autoAdjust="0"/>
  </p:normalViewPr>
  <p:slideViewPr>
    <p:cSldViewPr snapToGrid="0">
      <p:cViewPr varScale="1">
        <p:scale>
          <a:sx n="48" d="100"/>
          <a:sy n="48" d="100"/>
        </p:scale>
        <p:origin x="15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t-BR" dirty="0"/>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1CF7DC9-13F1-453C-BF43-A24F4BE239BF}" type="datetimeFigureOut">
              <a:rPr lang="pt-BR" smtClean="0"/>
              <a:t>01/05/2024</a:t>
            </a:fld>
            <a:endParaRPr lang="pt-BR" dirty="0"/>
          </a:p>
        </p:txBody>
      </p:sp>
      <p:sp>
        <p:nvSpPr>
          <p:cNvPr id="4" name="Espaço Reservado para Imagem de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t-BR" dirty="0"/>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t-BR" dirty="0"/>
          </a:p>
        </p:txBody>
      </p:sp>
      <p:sp>
        <p:nvSpPr>
          <p:cNvPr id="7" name="Espaço Reservado para Número de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F288FA4-76C4-46B1-8C83-D17957DE467C}" type="slidenum">
              <a:rPr lang="pt-BR" smtClean="0"/>
              <a:t>‹nº›</a:t>
            </a:fld>
            <a:endParaRPr lang="pt-BR" dirty="0"/>
          </a:p>
        </p:txBody>
      </p:sp>
    </p:spTree>
    <p:extLst>
      <p:ext uri="{BB962C8B-B14F-4D97-AF65-F5344CB8AC3E}">
        <p14:creationId xmlns:p14="http://schemas.microsoft.com/office/powerpoint/2010/main" val="238897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sicologiadockhorn.com/blog/exemplos-de-pensamentos-disfuncionai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2</a:t>
            </a:fld>
            <a:endParaRPr lang="pt-BR" dirty="0"/>
          </a:p>
        </p:txBody>
      </p:sp>
    </p:spTree>
    <p:extLst>
      <p:ext uri="{BB962C8B-B14F-4D97-AF65-F5344CB8AC3E}">
        <p14:creationId xmlns:p14="http://schemas.microsoft.com/office/powerpoint/2010/main" val="368523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Frase que constava no pórtico de </a:t>
            </a:r>
            <a:r>
              <a:rPr lang="pt-BR" b="1" dirty="0"/>
              <a:t>entrada do templo de Apolo </a:t>
            </a:r>
            <a:r>
              <a:rPr lang="pt-BR" dirty="0"/>
              <a:t>em Delfos na Grécia. Não tem autor conhecido mas se tornou uma máxima milenar gravada em pedra desde o 4º século antes de Cristo.</a:t>
            </a:r>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24</a:t>
            </a:fld>
            <a:endParaRPr lang="pt-BR" dirty="0"/>
          </a:p>
        </p:txBody>
      </p:sp>
    </p:spTree>
    <p:extLst>
      <p:ext uri="{BB962C8B-B14F-4D97-AF65-F5344CB8AC3E}">
        <p14:creationId xmlns:p14="http://schemas.microsoft.com/office/powerpoint/2010/main" val="2788329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Roda da vida 20 minutos </a:t>
            </a:r>
          </a:p>
          <a:p>
            <a:r>
              <a:rPr lang="pt-BR" dirty="0"/>
              <a:t>Roda competência 10 minutos </a:t>
            </a:r>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25</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83167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752">
              <a:defRPr/>
            </a:pPr>
            <a:r>
              <a:rPr lang="pt-BR" dirty="0"/>
              <a:t>UNIVERSAIS são aquelas que todos possuem, como </a:t>
            </a:r>
            <a:r>
              <a:rPr lang="pt-BR" b="1" dirty="0"/>
              <a:t>o céu é azul</a:t>
            </a:r>
            <a:r>
              <a:rPr lang="pt-BR" dirty="0"/>
              <a:t>, PESSOAIS são aquelas que algumas possuem outras não.</a:t>
            </a:r>
          </a:p>
          <a:p>
            <a:pPr defTabSz="990752">
              <a:defRPr/>
            </a:pPr>
            <a:endParaRPr lang="pt-BR" dirty="0"/>
          </a:p>
          <a:p>
            <a:pPr defTabSz="990752">
              <a:defRPr/>
            </a:pPr>
            <a:r>
              <a:rPr lang="pt-BR" dirty="0"/>
              <a:t>CENTRAIS  falamos de </a:t>
            </a:r>
            <a:r>
              <a:rPr lang="pt-BR" b="1" dirty="0"/>
              <a:t>COMPREENSÃO</a:t>
            </a:r>
            <a:r>
              <a:rPr lang="pt-BR" dirty="0"/>
              <a:t>, </a:t>
            </a:r>
            <a:r>
              <a:rPr lang="pt-BR" sz="1700" dirty="0"/>
              <a:t>entendimento</a:t>
            </a:r>
            <a:r>
              <a:rPr lang="pt-BR" dirty="0"/>
              <a:t> de si, do outro e do mundo, são crenças muito </a:t>
            </a:r>
            <a:r>
              <a:rPr lang="pt-BR" b="1" dirty="0"/>
              <a:t>profundas</a:t>
            </a:r>
            <a:r>
              <a:rPr lang="pt-BR" dirty="0"/>
              <a:t> e arraigadas no nosso </a:t>
            </a:r>
            <a:r>
              <a:rPr lang="pt-BR" b="1" dirty="0"/>
              <a:t>INCONSCIENTE</a:t>
            </a:r>
            <a:r>
              <a:rPr lang="pt-BR" dirty="0"/>
              <a:t>, acionadas muitas vezes pelo nosso </a:t>
            </a:r>
            <a:r>
              <a:rPr lang="pt-BR" b="1" dirty="0"/>
              <a:t>piloto AUTOMÁTICO</a:t>
            </a:r>
            <a:r>
              <a:rPr lang="pt-BR" dirty="0"/>
              <a:t>, raramente as </a:t>
            </a:r>
            <a:r>
              <a:rPr lang="pt-BR" b="1" dirty="0"/>
              <a:t>QUESTIONAMOS</a:t>
            </a:r>
            <a:r>
              <a:rPr lang="pt-BR" dirty="0"/>
              <a:t>, são </a:t>
            </a:r>
            <a:r>
              <a:rPr lang="pt-BR" b="1" dirty="0"/>
              <a:t>GENERALIZANTES</a:t>
            </a:r>
            <a:r>
              <a:rPr lang="pt-BR" dirty="0"/>
              <a:t>, acompanham constatações como </a:t>
            </a:r>
            <a:r>
              <a:rPr lang="pt-BR" b="1" dirty="0"/>
              <a:t>“eu sempre fui assim” ou “sempre foi assim</a:t>
            </a:r>
            <a:r>
              <a:rPr lang="pt-BR" dirty="0"/>
              <a:t>”. INTERMEDIÁRIAS são um nível abaixo, falamos de </a:t>
            </a:r>
            <a:r>
              <a:rPr lang="pt-BR" b="1" dirty="0"/>
              <a:t>REGRAS</a:t>
            </a:r>
            <a:r>
              <a:rPr lang="pt-BR" dirty="0"/>
              <a:t>, </a:t>
            </a:r>
            <a:r>
              <a:rPr lang="pt-BR" b="1" dirty="0"/>
              <a:t>pressupostos</a:t>
            </a:r>
            <a:r>
              <a:rPr lang="pt-BR" dirty="0"/>
              <a:t> e </a:t>
            </a:r>
            <a:r>
              <a:rPr lang="pt-BR" b="1" dirty="0"/>
              <a:t>ATITUDES</a:t>
            </a:r>
            <a:r>
              <a:rPr lang="pt-BR" dirty="0"/>
              <a:t> que alguém toma como verdade. </a:t>
            </a:r>
          </a:p>
          <a:p>
            <a:pPr defTabSz="990752">
              <a:defRPr/>
            </a:pPr>
            <a:endParaRPr lang="pt-BR" dirty="0"/>
          </a:p>
          <a:p>
            <a:pPr>
              <a:lnSpc>
                <a:spcPct val="107000"/>
              </a:lnSpc>
              <a:spcAft>
                <a:spcPts val="867"/>
              </a:spcAft>
            </a:pPr>
            <a:r>
              <a:rPr lang="pt-BR" dirty="0"/>
              <a:t>APRENDIZADO são aquelas que adquirimos a partir da </a:t>
            </a:r>
            <a:r>
              <a:rPr lang="pt-BR" b="1" dirty="0"/>
              <a:t>INFLUÊNCIA</a:t>
            </a:r>
            <a:r>
              <a:rPr lang="pt-BR" dirty="0"/>
              <a:t> de outras pessoas (pais, professores, autoridades) REPETIÇÃO são aquelas que internalizamos a partir da </a:t>
            </a:r>
            <a:r>
              <a:rPr lang="pt-BR" b="1" dirty="0"/>
              <a:t>nossa experiência </a:t>
            </a:r>
            <a:r>
              <a:rPr lang="pt-BR" dirty="0"/>
              <a:t>(</a:t>
            </a:r>
            <a:r>
              <a:rPr lang="pt-BR" b="1" dirty="0"/>
              <a:t>ex.: quando a chuva cai</a:t>
            </a:r>
            <a:r>
              <a:rPr lang="pt-BR" dirty="0"/>
              <a:t>)</a:t>
            </a:r>
          </a:p>
          <a:p>
            <a:pPr>
              <a:lnSpc>
                <a:spcPct val="107000"/>
              </a:lnSpc>
              <a:spcAft>
                <a:spcPts val="867"/>
              </a:spcAft>
            </a:pPr>
            <a:endParaRPr lang="pt-BR" dirty="0"/>
          </a:p>
          <a:p>
            <a:pPr>
              <a:lnSpc>
                <a:spcPct val="107000"/>
              </a:lnSpc>
              <a:spcAft>
                <a:spcPts val="867"/>
              </a:spcAft>
            </a:pPr>
            <a:r>
              <a:rPr lang="pt-BR" dirty="0"/>
              <a:t>Uma pessoa muito hábil para </a:t>
            </a:r>
            <a:r>
              <a:rPr lang="pt-BR" b="1" dirty="0"/>
              <a:t>lidar com obstáculos na vida</a:t>
            </a:r>
            <a:r>
              <a:rPr lang="pt-BR" dirty="0"/>
              <a:t>, é a que trabalha mais com </a:t>
            </a:r>
            <a:r>
              <a:rPr lang="pt-BR" b="1" dirty="0"/>
              <a:t>fatos</a:t>
            </a:r>
            <a:r>
              <a:rPr lang="pt-BR" dirty="0"/>
              <a:t> do que com </a:t>
            </a:r>
            <a:r>
              <a:rPr lang="pt-BR" b="1" dirty="0"/>
              <a:t>interpretação</a:t>
            </a:r>
            <a:r>
              <a:rPr lang="pt-BR" dirty="0"/>
              <a:t> e por isso conhece a dimensão real do problema e tem a </a:t>
            </a:r>
            <a:r>
              <a:rPr lang="pt-BR" b="1" dirty="0"/>
              <a:t>mente aberta </a:t>
            </a:r>
            <a:r>
              <a:rPr lang="pt-BR" dirty="0"/>
              <a:t>para buscar outros caminhos.</a:t>
            </a:r>
          </a:p>
          <a:p>
            <a:pPr>
              <a:lnSpc>
                <a:spcPct val="107000"/>
              </a:lnSpc>
              <a:spcAft>
                <a:spcPts val="867"/>
              </a:spcAft>
            </a:pPr>
            <a:endParaRPr lang="pt-BR" dirty="0"/>
          </a:p>
          <a:p>
            <a:pPr>
              <a:lnSpc>
                <a:spcPct val="107000"/>
              </a:lnSpc>
              <a:spcAft>
                <a:spcPts val="867"/>
              </a:spcAft>
            </a:pPr>
            <a:r>
              <a:rPr lang="pt-BR" dirty="0"/>
              <a:t>O </a:t>
            </a:r>
            <a:r>
              <a:rPr lang="pt-BR" b="1" dirty="0"/>
              <a:t>primeiro passo </a:t>
            </a:r>
            <a:r>
              <a:rPr lang="pt-BR" dirty="0"/>
              <a:t>para se tornar essa pessoa, é o </a:t>
            </a:r>
            <a:r>
              <a:rPr lang="pt-BR" b="1" dirty="0"/>
              <a:t>reconhecimento</a:t>
            </a:r>
            <a:r>
              <a:rPr lang="pt-BR" dirty="0"/>
              <a:t> das nossas crenças. Pois ganhamos </a:t>
            </a:r>
            <a:r>
              <a:rPr lang="pt-BR" b="1" dirty="0"/>
              <a:t>liberdade para agir</a:t>
            </a:r>
            <a:r>
              <a:rPr lang="pt-BR" dirty="0"/>
              <a:t>, para termos </a:t>
            </a:r>
            <a:r>
              <a:rPr lang="pt-BR" b="1" dirty="0"/>
              <a:t>controle</a:t>
            </a:r>
            <a:r>
              <a:rPr lang="pt-BR" dirty="0"/>
              <a:t> sobre a nossa vida e, assim, tomar </a:t>
            </a:r>
            <a:r>
              <a:rPr lang="pt-BR" b="1" dirty="0"/>
              <a:t>decisões</a:t>
            </a:r>
            <a:r>
              <a:rPr lang="pt-BR" dirty="0"/>
              <a:t> mais adequadas e alinhadas aos nossos objetivos. </a:t>
            </a:r>
          </a:p>
          <a:p>
            <a:pPr>
              <a:lnSpc>
                <a:spcPct val="107000"/>
              </a:lnSpc>
              <a:spcAft>
                <a:spcPts val="867"/>
              </a:spcAft>
            </a:pPr>
            <a:endParaRPr lang="pt-BR" dirty="0"/>
          </a:p>
          <a:p>
            <a:pPr>
              <a:lnSpc>
                <a:spcPct val="107000"/>
              </a:lnSpc>
              <a:spcAft>
                <a:spcPts val="867"/>
              </a:spcAft>
            </a:pPr>
            <a:r>
              <a:rPr lang="pt-BR" dirty="0"/>
              <a:t>Porque quando acreditamos que só existe </a:t>
            </a:r>
            <a:r>
              <a:rPr lang="pt-BR" b="1" dirty="0"/>
              <a:t>uma verdade </a:t>
            </a:r>
            <a:r>
              <a:rPr lang="pt-BR" dirty="0"/>
              <a:t>no mundo, que nós estamos certos e o </a:t>
            </a:r>
            <a:r>
              <a:rPr lang="pt-BR" b="1" dirty="0"/>
              <a:t>resto do mundo está errado</a:t>
            </a:r>
            <a:r>
              <a:rPr lang="pt-BR" dirty="0"/>
              <a:t>, nós perdemos a oportunidade de crescer.</a:t>
            </a:r>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26</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874144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752">
              <a:defRPr/>
            </a:pPr>
            <a:r>
              <a:rPr lang="pt-BR" dirty="0"/>
              <a:t>Falar de mindset fixo x midset de crescimento. (</a:t>
            </a:r>
            <a:r>
              <a:rPr lang="pt-BR" b="1" dirty="0"/>
              <a:t>Carol Dweck </a:t>
            </a:r>
            <a:r>
              <a:rPr lang="pt-BR" dirty="0"/>
              <a:t>Livro Mindset – A nova </a:t>
            </a:r>
            <a:r>
              <a:rPr lang="pt-BR" b="1" dirty="0"/>
              <a:t>Psicologia do Sucesso</a:t>
            </a:r>
            <a:r>
              <a:rPr lang="pt-BR" dirty="0"/>
              <a:t>, professora de psicologia de Stanford, especialista em </a:t>
            </a:r>
            <a:r>
              <a:rPr lang="pt-BR" b="1" dirty="0"/>
              <a:t>sucesso e motivação</a:t>
            </a:r>
            <a:r>
              <a:rPr lang="pt-BR" dirty="0"/>
              <a:t>)</a:t>
            </a:r>
          </a:p>
          <a:p>
            <a:pPr defTabSz="990752">
              <a:defRPr/>
            </a:pPr>
            <a:endParaRPr lang="pt-BR" dirty="0"/>
          </a:p>
          <a:p>
            <a:pPr defTabSz="990752">
              <a:defRPr/>
            </a:pPr>
            <a:r>
              <a:rPr lang="pt-BR" dirty="0"/>
              <a:t>O que é mindset – é uma </a:t>
            </a:r>
            <a:r>
              <a:rPr lang="pt-BR" b="1" dirty="0"/>
              <a:t>atitude mental </a:t>
            </a:r>
            <a:r>
              <a:rPr lang="pt-BR" dirty="0"/>
              <a:t>com que encaramos a vida</a:t>
            </a:r>
          </a:p>
          <a:p>
            <a:pPr defTabSz="990752">
              <a:defRPr/>
            </a:pPr>
            <a:endParaRPr lang="pt-BR" dirty="0"/>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27</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138421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Dar o exemplo do </a:t>
            </a:r>
            <a:r>
              <a:rPr lang="pt-BR" b="1" dirty="0"/>
              <a:t>elefante amarrado na estaca</a:t>
            </a:r>
            <a:r>
              <a:rPr lang="pt-BR" dirty="0"/>
              <a:t>. </a:t>
            </a:r>
          </a:p>
          <a:p>
            <a:endParaRPr lang="pt-BR" dirty="0"/>
          </a:p>
          <a:p>
            <a:pPr defTabSz="990752">
              <a:defRPr/>
            </a:pPr>
            <a:r>
              <a:rPr lang="pt-BR" dirty="0"/>
              <a:t>Quando somos movidos pelas </a:t>
            </a:r>
            <a:r>
              <a:rPr lang="pt-BR" b="1" dirty="0"/>
              <a:t>crenças limitantes</a:t>
            </a:r>
            <a:r>
              <a:rPr lang="pt-BR" dirty="0"/>
              <a:t>, podemos nos </a:t>
            </a:r>
            <a:r>
              <a:rPr lang="pt-BR" b="1" dirty="0"/>
              <a:t>isolar</a:t>
            </a:r>
            <a:r>
              <a:rPr lang="pt-BR" dirty="0"/>
              <a:t> e alimentar </a:t>
            </a:r>
            <a:r>
              <a:rPr lang="pt-BR" b="1" dirty="0">
                <a:hlinkClick r:id="rId3"/>
              </a:rPr>
              <a:t>pensamentos disfuncionais</a:t>
            </a:r>
            <a:r>
              <a:rPr lang="pt-BR" b="1" dirty="0"/>
              <a:t> e destrutivos </a:t>
            </a:r>
            <a:r>
              <a:rPr lang="pt-BR" dirty="0"/>
              <a:t>sobre si. E se ainda por cima temos um </a:t>
            </a:r>
            <a:r>
              <a:rPr lang="pt-BR" b="1" dirty="0"/>
              <a:t>midset FIXO </a:t>
            </a:r>
            <a:r>
              <a:rPr lang="pt-BR" dirty="0"/>
              <a:t>essas crenças se tornam </a:t>
            </a:r>
            <a:r>
              <a:rPr lang="pt-BR" b="1" dirty="0"/>
              <a:t>RÍGIDAS, INFLEXÍVEIS </a:t>
            </a:r>
            <a:r>
              <a:rPr lang="pt-BR" dirty="0"/>
              <a:t>e </a:t>
            </a:r>
            <a:r>
              <a:rPr lang="pt-BR" b="1" dirty="0"/>
              <a:t>desconsiderando</a:t>
            </a:r>
            <a:r>
              <a:rPr lang="pt-BR" dirty="0"/>
              <a:t> inúmeras </a:t>
            </a:r>
            <a:r>
              <a:rPr lang="pt-BR" b="1" dirty="0"/>
              <a:t>VARIÁVEIS</a:t>
            </a:r>
            <a:r>
              <a:rPr lang="pt-BR" dirty="0"/>
              <a:t>.</a:t>
            </a:r>
          </a:p>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28</a:t>
            </a:fld>
            <a:endParaRPr lang="pt-BR" dirty="0"/>
          </a:p>
        </p:txBody>
      </p:sp>
    </p:spTree>
    <p:extLst>
      <p:ext uri="{BB962C8B-B14F-4D97-AF65-F5344CB8AC3E}">
        <p14:creationId xmlns:p14="http://schemas.microsoft.com/office/powerpoint/2010/main" val="2747720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29</a:t>
            </a:fld>
            <a:endParaRPr lang="pt-BR" dirty="0"/>
          </a:p>
        </p:txBody>
      </p:sp>
    </p:spTree>
    <p:extLst>
      <p:ext uri="{BB962C8B-B14F-4D97-AF65-F5344CB8AC3E}">
        <p14:creationId xmlns:p14="http://schemas.microsoft.com/office/powerpoint/2010/main" val="3732086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752">
              <a:defRPr/>
            </a:pPr>
            <a:r>
              <a:rPr lang="pt-BR" b="1" i="1" dirty="0"/>
              <a:t>Dinâmica das crenças:</a:t>
            </a:r>
            <a:r>
              <a:rPr lang="pt-BR" dirty="0"/>
              <a:t> Nessa dinâmica vamos conhecer um pouco mais sobre as certezas que adquirimos na vida. </a:t>
            </a:r>
            <a:r>
              <a:rPr lang="pt-BR" dirty="0" smtClean="0"/>
              <a:t>Coloquem </a:t>
            </a:r>
            <a:r>
              <a:rPr lang="pt-BR" dirty="0"/>
              <a:t>em um papel o que acreditam que impulsionou sua trajetória até ali e o que limitou sua velocidade ou potência. Ao final um ou dois, caso se sintam confortável, podem compartilhar como foi a experiência.</a:t>
            </a:r>
          </a:p>
          <a:p>
            <a:pPr rtl="0"/>
            <a:r>
              <a:rPr lang="pt-BR" dirty="0"/>
              <a:t> </a:t>
            </a:r>
          </a:p>
          <a:p>
            <a:pPr rtl="0"/>
            <a:r>
              <a:rPr lang="pt-BR" dirty="0"/>
              <a:t>* Esse exercício vai facilitar a ação de questionar as crenças limitantes...</a:t>
            </a:r>
          </a:p>
          <a:p>
            <a:endParaRPr lang="pt-BR" dirty="0"/>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30</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87337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31</a:t>
            </a:fld>
            <a:endParaRPr lang="pt-BR" dirty="0"/>
          </a:p>
        </p:txBody>
      </p:sp>
    </p:spTree>
    <p:extLst>
      <p:ext uri="{BB962C8B-B14F-4D97-AF65-F5344CB8AC3E}">
        <p14:creationId xmlns:p14="http://schemas.microsoft.com/office/powerpoint/2010/main" val="113737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752">
              <a:lnSpc>
                <a:spcPct val="130000"/>
              </a:lnSpc>
              <a:spcBef>
                <a:spcPts val="1300"/>
              </a:spcBef>
              <a:defRPr/>
            </a:pPr>
            <a:r>
              <a:rPr lang="pt-BR" dirty="0"/>
              <a:t>Na </a:t>
            </a:r>
            <a:r>
              <a:rPr lang="pt-BR" b="1" dirty="0"/>
              <a:t>TCC</a:t>
            </a:r>
            <a:r>
              <a:rPr lang="pt-BR" dirty="0"/>
              <a:t> (Terapia cognitiva comportamental), tem um </a:t>
            </a:r>
            <a:r>
              <a:rPr lang="pt-BR" b="1" dirty="0"/>
              <a:t>exercício</a:t>
            </a:r>
            <a:r>
              <a:rPr lang="pt-BR" dirty="0"/>
              <a:t> muito utilizado o de questionar as suas crenças, </a:t>
            </a:r>
            <a:r>
              <a:rPr lang="pt-BR" sz="1300" dirty="0"/>
              <a:t>que</a:t>
            </a:r>
            <a:r>
              <a:rPr lang="pt-BR" sz="1300" dirty="0">
                <a:solidFill>
                  <a:srgbClr val="2C4166"/>
                </a:solidFill>
                <a:latin typeface="Open Sans"/>
                <a:ea typeface="Open Sans" panose="020B0606030504020204" pitchFamily="34" charset="0"/>
                <a:cs typeface="Open Sans" panose="020B0606030504020204" pitchFamily="34" charset="0"/>
              </a:rPr>
              <a:t> gera </a:t>
            </a:r>
            <a:r>
              <a:rPr lang="pt-BR" sz="1300" b="1" dirty="0">
                <a:solidFill>
                  <a:srgbClr val="2C4166"/>
                </a:solidFill>
                <a:latin typeface="Open Sans"/>
                <a:ea typeface="Open Sans" panose="020B0606030504020204" pitchFamily="34" charset="0"/>
                <a:cs typeface="Open Sans" panose="020B0606030504020204" pitchFamily="34" charset="0"/>
              </a:rPr>
              <a:t>plasticidade neural </a:t>
            </a:r>
            <a:r>
              <a:rPr lang="pt-BR" sz="1300" dirty="0">
                <a:solidFill>
                  <a:srgbClr val="2C4166"/>
                </a:solidFill>
                <a:latin typeface="Open Sans"/>
                <a:ea typeface="Open Sans" panose="020B0606030504020204" pitchFamily="34" charset="0"/>
                <a:cs typeface="Open Sans" panose="020B0606030504020204" pitchFamily="34" charset="0"/>
              </a:rPr>
              <a:t>que nos impede de </a:t>
            </a:r>
            <a:r>
              <a:rPr lang="pt-BR" sz="1300" b="1" dirty="0">
                <a:solidFill>
                  <a:srgbClr val="2C4166"/>
                </a:solidFill>
                <a:latin typeface="Open Sans"/>
                <a:ea typeface="Open Sans" panose="020B0606030504020204" pitchFamily="34" charset="0"/>
                <a:cs typeface="Open Sans" panose="020B0606030504020204" pitchFamily="34" charset="0"/>
              </a:rPr>
              <a:t>agir no automático </a:t>
            </a:r>
            <a:r>
              <a:rPr lang="pt-BR" sz="1300" dirty="0">
                <a:solidFill>
                  <a:srgbClr val="2C4166"/>
                </a:solidFill>
                <a:latin typeface="Open Sans"/>
                <a:ea typeface="Open Sans" panose="020B0606030504020204" pitchFamily="34" charset="0"/>
                <a:cs typeface="Open Sans" panose="020B0606030504020204" pitchFamily="34" charset="0"/>
              </a:rPr>
              <a:t>ou </a:t>
            </a:r>
            <a:r>
              <a:rPr lang="pt-BR" sz="1300" b="1" dirty="0">
                <a:solidFill>
                  <a:srgbClr val="2C4166"/>
                </a:solidFill>
                <a:latin typeface="Open Sans"/>
                <a:ea typeface="Open Sans" panose="020B0606030504020204" pitchFamily="34" charset="0"/>
                <a:cs typeface="Open Sans" panose="020B0606030504020204" pitchFamily="34" charset="0"/>
              </a:rPr>
              <a:t>travar</a:t>
            </a:r>
            <a:r>
              <a:rPr lang="pt-BR" sz="1300" dirty="0">
                <a:solidFill>
                  <a:srgbClr val="2C4166"/>
                </a:solidFill>
                <a:latin typeface="Open Sans"/>
                <a:ea typeface="Open Sans" panose="020B0606030504020204" pitchFamily="34" charset="0"/>
                <a:cs typeface="Open Sans" panose="020B0606030504020204" pitchFamily="34" charset="0"/>
              </a:rPr>
              <a:t>. </a:t>
            </a:r>
          </a:p>
          <a:p>
            <a:pPr defTabSz="990752">
              <a:lnSpc>
                <a:spcPct val="130000"/>
              </a:lnSpc>
              <a:spcBef>
                <a:spcPts val="1300"/>
              </a:spcBef>
              <a:defRPr/>
            </a:pPr>
            <a:endParaRPr lang="pt-BR" sz="1300" dirty="0">
              <a:solidFill>
                <a:srgbClr val="2C4166"/>
              </a:solidFill>
              <a:latin typeface="Open Sans"/>
              <a:ea typeface="Open Sans" panose="020B0606030504020204" pitchFamily="34" charset="0"/>
              <a:cs typeface="Open Sans" panose="020B0606030504020204" pitchFamily="34" charset="0"/>
            </a:endParaRPr>
          </a:p>
          <a:p>
            <a:r>
              <a:rPr lang="pt-BR" dirty="0"/>
              <a:t>Elas são </a:t>
            </a:r>
            <a:r>
              <a:rPr lang="pt-BR" b="1" dirty="0"/>
              <a:t>“profecias autorrealizáveis”, </a:t>
            </a:r>
            <a:r>
              <a:rPr lang="pt-BR" dirty="0"/>
              <a:t>você realizará ações ditadas pelas crenças que tem, ou seja, ela é identificada em </a:t>
            </a:r>
            <a:r>
              <a:rPr lang="pt-BR" b="1" dirty="0"/>
              <a:t>COMPORTAMENTOS</a:t>
            </a:r>
            <a:r>
              <a:rPr lang="pt-BR" dirty="0"/>
              <a:t> que acontecem com frequência em nossas vidas.</a:t>
            </a:r>
          </a:p>
          <a:p>
            <a:r>
              <a:rPr lang="pt-BR" dirty="0"/>
              <a:t>Nas </a:t>
            </a:r>
            <a:r>
              <a:rPr lang="pt-BR" b="1" dirty="0"/>
              <a:t>crenças impulsionadoras </a:t>
            </a:r>
            <a:r>
              <a:rPr lang="pt-BR" dirty="0"/>
              <a:t>podem ser encontradas seu </a:t>
            </a:r>
            <a:r>
              <a:rPr lang="pt-BR" b="1" dirty="0"/>
              <a:t>conjunto de habilidades</a:t>
            </a:r>
            <a:r>
              <a:rPr lang="pt-BR" dirty="0"/>
              <a:t>. Está por trás do conjunto de </a:t>
            </a:r>
            <a:r>
              <a:rPr lang="pt-BR" b="1" dirty="0"/>
              <a:t>atividades que você realiza bem</a:t>
            </a:r>
            <a:r>
              <a:rPr lang="pt-BR" dirty="0"/>
              <a:t>. </a:t>
            </a:r>
          </a:p>
          <a:p>
            <a:r>
              <a:rPr lang="pt-BR" dirty="0"/>
              <a:t>Já as suas </a:t>
            </a:r>
            <a:r>
              <a:rPr lang="pt-BR" b="1" dirty="0"/>
              <a:t>crenças limitantes</a:t>
            </a:r>
            <a:r>
              <a:rPr lang="pt-BR" dirty="0"/>
              <a:t> estão nos</a:t>
            </a:r>
            <a:r>
              <a:rPr lang="pt-BR" b="1" dirty="0"/>
              <a:t> comportamentos ou resultados indesejados</a:t>
            </a:r>
            <a:r>
              <a:rPr lang="pt-BR" dirty="0"/>
              <a:t> que você obtém no dia-a-dia. Na sua não ação.</a:t>
            </a:r>
          </a:p>
          <a:p>
            <a:r>
              <a:rPr lang="pt-BR" dirty="0"/>
              <a:t>As impulsionadoras aconselho vocês </a:t>
            </a:r>
            <a:r>
              <a:rPr lang="pt-BR" b="1" dirty="0"/>
              <a:t>utilizarem de forma estratégica e intencional</a:t>
            </a:r>
            <a:r>
              <a:rPr lang="pt-BR" dirty="0"/>
              <a:t>... Já para limitantes tem aqui algumas dicas. </a:t>
            </a:r>
          </a:p>
          <a:p>
            <a:pPr defTabSz="990752">
              <a:lnSpc>
                <a:spcPct val="130000"/>
              </a:lnSpc>
              <a:spcBef>
                <a:spcPts val="1300"/>
              </a:spcBef>
              <a:defRPr/>
            </a:pPr>
            <a:endParaRPr lang="pt-BR" sz="1300" dirty="0">
              <a:solidFill>
                <a:srgbClr val="2C4166"/>
              </a:solidFill>
              <a:latin typeface="Open Sans"/>
              <a:ea typeface="Open Sans" panose="020B0606030504020204" pitchFamily="34" charset="0"/>
              <a:cs typeface="Open Sans" panose="020B0606030504020204" pitchFamily="34" charset="0"/>
            </a:endParaRPr>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32</a:t>
            </a:fld>
            <a:endParaRPr lang="pt-BR" dirty="0"/>
          </a:p>
        </p:txBody>
      </p:sp>
    </p:spTree>
    <p:extLst>
      <p:ext uri="{BB962C8B-B14F-4D97-AF65-F5344CB8AC3E}">
        <p14:creationId xmlns:p14="http://schemas.microsoft.com/office/powerpoint/2010/main" val="1897301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33</a:t>
            </a:fld>
            <a:endParaRPr lang="pt-BR" dirty="0"/>
          </a:p>
        </p:txBody>
      </p:sp>
    </p:spTree>
    <p:extLst>
      <p:ext uri="{BB962C8B-B14F-4D97-AF65-F5344CB8AC3E}">
        <p14:creationId xmlns:p14="http://schemas.microsoft.com/office/powerpoint/2010/main" val="1376630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3</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441642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752">
              <a:defRPr/>
            </a:pPr>
            <a:r>
              <a:rPr lang="pt-BR" sz="1200" dirty="0" smtClean="0">
                <a:solidFill>
                  <a:prstClr val="black"/>
                </a:solidFill>
                <a:latin typeface="Open Sans"/>
              </a:rPr>
              <a:t>Identificou suas crenças, percebeu que a sua </a:t>
            </a:r>
            <a:r>
              <a:rPr lang="pt-BR" sz="1200" b="1" dirty="0" smtClean="0">
                <a:solidFill>
                  <a:prstClr val="black"/>
                </a:solidFill>
                <a:latin typeface="Open Sans"/>
              </a:rPr>
              <a:t>síndrome do impostor </a:t>
            </a:r>
            <a:r>
              <a:rPr lang="pt-BR" sz="1200" dirty="0" smtClean="0">
                <a:solidFill>
                  <a:prstClr val="black"/>
                </a:solidFill>
                <a:latin typeface="Open Sans"/>
              </a:rPr>
              <a:t>está te atrapalhando, </a:t>
            </a:r>
            <a:r>
              <a:rPr lang="pt-BR" sz="1200" b="1" dirty="0" smtClean="0">
                <a:solidFill>
                  <a:prstClr val="black"/>
                </a:solidFill>
                <a:latin typeface="Open Sans"/>
              </a:rPr>
              <a:t>procure ajuda </a:t>
            </a:r>
            <a:r>
              <a:rPr lang="pt-BR" sz="1200" dirty="0" smtClean="0">
                <a:solidFill>
                  <a:prstClr val="black"/>
                </a:solidFill>
                <a:latin typeface="Open Sans"/>
              </a:rPr>
              <a:t>profissional.</a:t>
            </a:r>
          </a:p>
          <a:p>
            <a:pPr defTabSz="990752">
              <a:defRPr/>
            </a:pPr>
            <a:r>
              <a:rPr lang="pt-BR" sz="1200" dirty="0" smtClean="0">
                <a:solidFill>
                  <a:prstClr val="black"/>
                </a:solidFill>
                <a:latin typeface="Open Sans"/>
              </a:rPr>
              <a:t>Cuide da sua </a:t>
            </a:r>
            <a:r>
              <a:rPr lang="pt-BR" sz="1200" b="1" dirty="0" smtClean="0">
                <a:solidFill>
                  <a:prstClr val="black"/>
                </a:solidFill>
                <a:latin typeface="Open Sans"/>
              </a:rPr>
              <a:t>saúde física e mental</a:t>
            </a:r>
            <a:r>
              <a:rPr lang="pt-BR" sz="1200" dirty="0" smtClean="0">
                <a:solidFill>
                  <a:prstClr val="black"/>
                </a:solidFill>
                <a:latin typeface="Open Sans"/>
              </a:rPr>
              <a:t>... </a:t>
            </a:r>
          </a:p>
          <a:p>
            <a:pPr defTabSz="990752">
              <a:defRPr/>
            </a:pPr>
            <a:r>
              <a:rPr lang="pt-BR" sz="1200" dirty="0" smtClean="0">
                <a:solidFill>
                  <a:prstClr val="black"/>
                </a:solidFill>
                <a:latin typeface="Open Sans"/>
              </a:rPr>
              <a:t>Há diferentes serviços com diversos profissionais.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34</a:t>
            </a:fld>
            <a:endParaRPr lang="pt-BR" dirty="0"/>
          </a:p>
        </p:txBody>
      </p:sp>
    </p:spTree>
    <p:extLst>
      <p:ext uri="{BB962C8B-B14F-4D97-AF65-F5344CB8AC3E}">
        <p14:creationId xmlns:p14="http://schemas.microsoft.com/office/powerpoint/2010/main" val="141405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35</a:t>
            </a:fld>
            <a:endParaRPr lang="pt-BR" dirty="0"/>
          </a:p>
        </p:txBody>
      </p:sp>
    </p:spTree>
    <p:extLst>
      <p:ext uri="{BB962C8B-B14F-4D97-AF65-F5344CB8AC3E}">
        <p14:creationId xmlns:p14="http://schemas.microsoft.com/office/powerpoint/2010/main" val="3147618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como a gente alcança isso possuindo um significado do trabalho claro </a:t>
            </a:r>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37</a:t>
            </a:fld>
            <a:endParaRPr lang="pt-BR" dirty="0"/>
          </a:p>
        </p:txBody>
      </p:sp>
    </p:spTree>
    <p:extLst>
      <p:ext uri="{BB962C8B-B14F-4D97-AF65-F5344CB8AC3E}">
        <p14:creationId xmlns:p14="http://schemas.microsoft.com/office/powerpoint/2010/main" val="2918704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Conceito que ajuda as </a:t>
            </a:r>
            <a:r>
              <a:rPr lang="pt-BR" b="1" dirty="0"/>
              <a:t>empresas e seus líderes </a:t>
            </a:r>
            <a:r>
              <a:rPr lang="pt-BR" dirty="0"/>
              <a:t>a </a:t>
            </a:r>
            <a:r>
              <a:rPr lang="pt-BR" b="1" dirty="0"/>
              <a:t>encontrarem o seu propósito e valor </a:t>
            </a:r>
            <a:r>
              <a:rPr lang="pt-BR" dirty="0"/>
              <a:t>para </a:t>
            </a:r>
            <a:r>
              <a:rPr lang="pt-BR" b="1" dirty="0"/>
              <a:t>gerarem impacto</a:t>
            </a:r>
            <a:r>
              <a:rPr lang="pt-BR" dirty="0"/>
              <a:t> de verdade e </a:t>
            </a:r>
            <a:r>
              <a:rPr lang="pt-BR" b="1" dirty="0"/>
              <a:t>inspirar os outros</a:t>
            </a:r>
            <a:r>
              <a:rPr lang="pt-BR" dirty="0"/>
              <a:t>. Essa teoria descreve uma estrutura para liderança, inovação e comunicação e se baseia em</a:t>
            </a:r>
            <a:r>
              <a:rPr lang="pt-BR" b="1" dirty="0"/>
              <a:t> 3 camadas.</a:t>
            </a:r>
            <a:r>
              <a:rPr lang="pt-BR" dirty="0"/>
              <a:t/>
            </a:r>
            <a:br>
              <a:rPr lang="pt-BR" dirty="0"/>
            </a:br>
            <a:r>
              <a:rPr lang="pt-BR" dirty="0"/>
              <a:t>Desse modo, segundo o círculo dourado, muitas empresas sabem trabalhar bem as camadas “o que” e “como”, mas são poucas aquelas que conseguem explorar bem o porquê. É justamente aí que o círculo dourado entra, porque para conseguir se diferenciar e ser um grande influenciador, </a:t>
            </a:r>
            <a:r>
              <a:rPr lang="pt-BR" b="1" dirty="0"/>
              <a:t>começar com o porquê </a:t>
            </a:r>
            <a:r>
              <a:rPr lang="pt-BR" dirty="0"/>
              <a:t>é o que fará toda a diferença.</a:t>
            </a:r>
            <a:br>
              <a:rPr lang="pt-BR" dirty="0"/>
            </a:br>
            <a:r>
              <a:rPr lang="pt-BR" dirty="0"/>
              <a:t/>
            </a:r>
            <a:br>
              <a:rPr lang="pt-BR" dirty="0"/>
            </a:br>
            <a:endParaRPr lang="pt-BR" dirty="0"/>
          </a:p>
          <a:p>
            <a:r>
              <a:rPr lang="pt-BR" dirty="0"/>
              <a:t>Como funciona?</a:t>
            </a:r>
          </a:p>
          <a:p>
            <a:r>
              <a:rPr lang="pt-BR" dirty="0"/>
              <a:t>É como um alvo, um jogo de dardo mesmo. No centro está a camada </a:t>
            </a:r>
            <a:r>
              <a:rPr lang="pt-BR" b="1" dirty="0"/>
              <a:t>porquê</a:t>
            </a:r>
            <a:r>
              <a:rPr lang="pt-BR" dirty="0"/>
              <a:t>, na intermediária está o </a:t>
            </a:r>
            <a:r>
              <a:rPr lang="pt-BR" b="1" dirty="0"/>
              <a:t>como</a:t>
            </a:r>
            <a:r>
              <a:rPr lang="pt-BR" dirty="0"/>
              <a:t> e na terceira camada está o </a:t>
            </a:r>
            <a:r>
              <a:rPr lang="pt-BR" b="1" dirty="0"/>
              <a:t>o quê. </a:t>
            </a:r>
            <a:r>
              <a:rPr lang="pt-BR" dirty="0"/>
              <a:t>Desse modo, a teoria do círculo dourado é o que os líderes precisam </a:t>
            </a:r>
            <a:r>
              <a:rPr lang="pt-BR" b="1" dirty="0"/>
              <a:t>pensar, agir e se comunicar </a:t>
            </a:r>
            <a:r>
              <a:rPr lang="pt-BR" dirty="0"/>
              <a:t>de dentro pra fora desse círculo. Ou seja, começar pelo porquê, depois o como e por fim o quê.</a:t>
            </a:r>
          </a:p>
          <a:p>
            <a:r>
              <a:rPr lang="pt-BR" dirty="0"/>
              <a:t/>
            </a:r>
            <a:br>
              <a:rPr lang="pt-BR" dirty="0"/>
            </a:br>
            <a:r>
              <a:rPr lang="pt-BR" dirty="0"/>
              <a:t>Grandes líderes tem a capacidade de inspirar as pessoas a agir. Eles oferecem um sentimento de propósito e de pertencimento que independe de qualquer incentivo externo ou benefício que se possa obter.</a:t>
            </a:r>
          </a:p>
          <a:p>
            <a:r>
              <a:rPr lang="pt-BR" b="1" dirty="0"/>
              <a:t>Grandes líderes pensam, agem e se comunicam de dentro pra fora.</a:t>
            </a:r>
            <a:r>
              <a:rPr lang="pt-BR" dirty="0"/>
              <a:t/>
            </a:r>
            <a:br>
              <a:rPr lang="pt-BR" dirty="0"/>
            </a:br>
            <a:endParaRPr lang="pt-BR" dirty="0"/>
          </a:p>
          <a:p>
            <a:r>
              <a:rPr lang="pt-BR" b="1" dirty="0"/>
              <a:t>Por quê</a:t>
            </a:r>
            <a:r>
              <a:rPr lang="pt-BR" dirty="0"/>
              <a:t>:  Aqui é preciso entender o que se deseja criar e qual seria o propósito e essência disso. Qual seria a principal razão, inspiração e motivação para trabalhar nisso? Porque a empresa ou seus gestores acreditam nisso? Porque vale a pena investir em acreditar nisso? Podemos até dizer que é o aspecto emocional.</a:t>
            </a:r>
            <a:br>
              <a:rPr lang="pt-BR" dirty="0"/>
            </a:br>
            <a:endParaRPr lang="pt-BR" dirty="0"/>
          </a:p>
          <a:p>
            <a:r>
              <a:rPr lang="pt-BR" b="1" dirty="0"/>
              <a:t>Como</a:t>
            </a:r>
            <a:r>
              <a:rPr lang="pt-BR" dirty="0"/>
              <a:t>: Nessa camada é preciso entender como será trabalhado isso, como a empresa/equipe vai se comportar e se estruturar para realizar essa tarefa. Representa o processo, o método ou o caminho que a empresa ou pessoa utiliza para atingir o seu Porquê. É a forma como a empresa ou pessoa transforma sua motivação em ações concretas. É a resposta à pergunta: "Como você faz o que faz?</a:t>
            </a:r>
          </a:p>
          <a:p>
            <a:endParaRPr lang="pt-BR" dirty="0"/>
          </a:p>
          <a:p>
            <a:r>
              <a:rPr lang="pt-BR" b="1" dirty="0"/>
              <a:t>O Quê</a:t>
            </a:r>
            <a:r>
              <a:rPr lang="pt-BR" dirty="0"/>
              <a:t>: Definir o que será criado/trabalhado a partir da ideia inicial. É o que a empresa ou pessoa vende ou faz. É a resposta à pergunta: "O que você faz?</a:t>
            </a:r>
          </a:p>
          <a:p>
            <a:endParaRPr lang="pt-BR" dirty="0"/>
          </a:p>
          <a:p>
            <a:r>
              <a:rPr lang="pt-BR" dirty="0"/>
              <a:t>Trabalhando assim essas 3 camadas, você terá uma base sólida pra se destacar, atrair e inspirar. E por quê?</a:t>
            </a:r>
            <a:br>
              <a:rPr lang="pt-BR" dirty="0"/>
            </a:br>
            <a:r>
              <a:rPr lang="pt-BR" b="1" dirty="0"/>
              <a:t>Porque as pessoas são atraídas pelo propósito.</a:t>
            </a:r>
          </a:p>
          <a:p>
            <a:r>
              <a:rPr lang="pt-BR" dirty="0"/>
              <a:t>Somos atraídos por líderes e organizações que são bons em comunicar no que acreditam. Sua capacidade de nos fazer sentir especiais, seguros e menos sozinhos nos inspira.</a:t>
            </a:r>
          </a:p>
          <a:p>
            <a:r>
              <a:rPr lang="pt-BR" dirty="0"/>
              <a:t/>
            </a:r>
            <a:br>
              <a:rPr lang="pt-BR" dirty="0"/>
            </a:br>
            <a:r>
              <a:rPr lang="pt-BR" dirty="0"/>
              <a:t>"Segundo Sinek, muitas empresas começam pelo "O Que", ou seja, pelo produto ou serviço que oferecem, sem antes definir o "Porquê" ou a razão de existir da empresa. Ele argumenta que as empresas/líderes que começam pelo "Porquê" são as que possuem um propósito maior, inspiram seus colaboradores e clientes, e criam um diferencial no mercado. Dessa forma, o círculo dourado é uma ferramenta para as empresas e pessoas descobrirem o seu propósito maior, criarem uma cultura inspiradora, motivadora e engajadora, e construírem uma comunicação mais efetiva com seus colaboradores e clientes. Ele incentiva a busca por um propósito maior, em vez de apenas vender um produto ou serviço, e ajuda as empresas e os líderes a construírem relações mais profundas com seus clientes e colaboradores.</a:t>
            </a:r>
          </a:p>
          <a:p>
            <a:endParaRPr lang="pt-BR" dirty="0"/>
          </a:p>
        </p:txBody>
      </p:sp>
      <p:sp>
        <p:nvSpPr>
          <p:cNvPr id="4" name="Espaço Reservado para Número de Slide 3"/>
          <p:cNvSpPr>
            <a:spLocks noGrp="1"/>
          </p:cNvSpPr>
          <p:nvPr>
            <p:ph type="sldNum" sz="quarter" idx="5"/>
          </p:nvPr>
        </p:nvSpPr>
        <p:spPr/>
        <p:txBody>
          <a:bodyPr/>
          <a:lstStyle/>
          <a:p>
            <a:pPr defTabSz="990752">
              <a:defRPr/>
            </a:pPr>
            <a:fld id="{8087BAD3-989B-49DC-AF58-F58669380794}" type="slidenum">
              <a:rPr lang="pt-BR">
                <a:solidFill>
                  <a:prstClr val="black"/>
                </a:solidFill>
                <a:latin typeface="Calibri" panose="020F0502020204030204"/>
              </a:rPr>
              <a:pPr defTabSz="990752">
                <a:defRPr/>
              </a:pPr>
              <a:t>39</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465822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752">
              <a:defRPr/>
            </a:pPr>
            <a:r>
              <a:rPr lang="pt-BR" dirty="0"/>
              <a:t>Vamos para a folha do Meu Círculo Dourado e vamos começar pensando sobre o nosso por quê. Por que chegamos aqui? por que vamos todos os dias ao trabalho? Qual é sua missão? Qual é a razão da sua existência? Por que você é importante para alguém? Qual é a sua causa? No que você acredita?</a:t>
            </a:r>
          </a:p>
          <a:p>
            <a:pPr defTabSz="990752">
              <a:defRPr/>
            </a:pPr>
            <a:endParaRPr lang="pt-BR" dirty="0"/>
          </a:p>
          <a:p>
            <a:pPr defTabSz="990752">
              <a:defRPr/>
            </a:pPr>
            <a:r>
              <a:rPr lang="pt-PT" b="1" dirty="0"/>
              <a:t>5 porquês </a:t>
            </a:r>
            <a:r>
              <a:rPr lang="pt-PT" dirty="0"/>
              <a:t>é um método de análise de </a:t>
            </a:r>
            <a:r>
              <a:rPr lang="pt-PT" b="1" dirty="0"/>
              <a:t>causa raiz </a:t>
            </a:r>
            <a:r>
              <a:rPr lang="pt-PT" dirty="0"/>
              <a:t>que </a:t>
            </a:r>
            <a:r>
              <a:rPr lang="pt-PT" b="0" dirty="0"/>
              <a:t>consiste em perguntar, </a:t>
            </a:r>
            <a:r>
              <a:rPr lang="pt-PT" b="1" dirty="0"/>
              <a:t>diante de cada fato, por que ele aconteceu por cinco vezes ou até que se encontre sua verdadeira causa</a:t>
            </a:r>
            <a:r>
              <a:rPr lang="pt-PT" dirty="0"/>
              <a:t>. A técnica dos 5 porquês foi criada pela </a:t>
            </a:r>
            <a:r>
              <a:rPr lang="pt-PT" b="1" dirty="0"/>
              <a:t>Toyota</a:t>
            </a:r>
            <a:r>
              <a:rPr lang="pt-PT" dirty="0"/>
              <a:t> na busca pela qualidade total de seus processos na década de </a:t>
            </a:r>
            <a:r>
              <a:rPr lang="pt-PT" b="1" dirty="0"/>
              <a:t>70</a:t>
            </a:r>
            <a:r>
              <a:rPr lang="pt-PT" dirty="0"/>
              <a:t>.</a:t>
            </a:r>
            <a:endParaRPr lang="pt-BR" dirty="0"/>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40</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524119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É nosso </a:t>
            </a:r>
            <a:r>
              <a:rPr lang="pt-BR" b="1" dirty="0"/>
              <a:t>“radar social” </a:t>
            </a:r>
            <a:r>
              <a:rPr lang="pt-BR" dirty="0"/>
              <a:t>é o que nos faz capazes </a:t>
            </a:r>
            <a:r>
              <a:rPr lang="pt-BR" b="1" dirty="0"/>
              <a:t>captar as emoções e sentimentos </a:t>
            </a:r>
            <a:r>
              <a:rPr lang="pt-BR" dirty="0"/>
              <a:t>das pessoas ao nosso redor. </a:t>
            </a:r>
          </a:p>
          <a:p>
            <a:endParaRPr lang="pt-BR" dirty="0"/>
          </a:p>
          <a:p>
            <a:r>
              <a:rPr lang="pt-BR" b="1" dirty="0"/>
              <a:t>Aumentamos a nossa capacidade </a:t>
            </a:r>
            <a:r>
              <a:rPr lang="pt-BR" dirty="0"/>
              <a:t>de estabelecer </a:t>
            </a:r>
            <a:r>
              <a:rPr lang="pt-BR" b="1" i="1" dirty="0"/>
              <a:t>rapport</a:t>
            </a:r>
            <a:r>
              <a:rPr lang="pt-BR" dirty="0"/>
              <a:t>: ou seja, de criar uma relação próxima e harmoniosa. Segundo Goleman, para </a:t>
            </a:r>
            <a:r>
              <a:rPr lang="pt-BR" b="1" dirty="0"/>
              <a:t>estabelecermos </a:t>
            </a:r>
            <a:r>
              <a:rPr lang="pt-BR" b="1" i="1" dirty="0"/>
              <a:t>rapport</a:t>
            </a:r>
            <a:r>
              <a:rPr lang="pt-BR" dirty="0"/>
              <a:t>, precisamos </a:t>
            </a:r>
            <a:r>
              <a:rPr lang="pt-BR" b="1" dirty="0"/>
              <a:t>deixar temporariamente de lado a nossa própria programação emocional</a:t>
            </a:r>
            <a:r>
              <a:rPr lang="pt-BR" dirty="0"/>
              <a:t>,         </a:t>
            </a:r>
            <a:r>
              <a:rPr lang="pt-BR" b="1" dirty="0"/>
              <a:t>para captar os sinais da outra pessoa</a:t>
            </a:r>
            <a:r>
              <a:rPr lang="pt-BR" dirty="0"/>
              <a:t>.</a:t>
            </a:r>
            <a:br>
              <a:rPr lang="pt-BR" dirty="0"/>
            </a:br>
            <a:endParaRPr lang="pt-BR" dirty="0"/>
          </a:p>
          <a:p>
            <a:r>
              <a:rPr lang="pt-BR" dirty="0"/>
              <a:t>E para isso é </a:t>
            </a:r>
            <a:r>
              <a:rPr lang="pt-BR" b="1" dirty="0"/>
              <a:t>requisito</a:t>
            </a:r>
            <a:r>
              <a:rPr lang="pt-BR" dirty="0"/>
              <a:t> termos uma </a:t>
            </a:r>
            <a:r>
              <a:rPr lang="pt-BR" b="1" dirty="0"/>
              <a:t>boa habilidade de leitura de nossos próprios sentimentos</a:t>
            </a:r>
            <a:r>
              <a:rPr lang="pt-BR" dirty="0"/>
              <a:t>. Por isso, pessoas que possuem um bom nível de </a:t>
            </a:r>
            <a:r>
              <a:rPr lang="pt-BR" b="1" dirty="0"/>
              <a:t>autopercepção</a:t>
            </a:r>
            <a:r>
              <a:rPr lang="pt-BR" dirty="0"/>
              <a:t> e </a:t>
            </a:r>
            <a:r>
              <a:rPr lang="pt-BR" b="1" dirty="0"/>
              <a:t>autoconhecimento</a:t>
            </a:r>
            <a:r>
              <a:rPr lang="pt-BR" dirty="0"/>
              <a:t> se saem melhor no </a:t>
            </a:r>
            <a:r>
              <a:rPr lang="pt-BR" b="1" dirty="0"/>
              <a:t>exercício da </a:t>
            </a:r>
            <a:r>
              <a:rPr lang="pt-BR" dirty="0"/>
              <a:t>empatia </a:t>
            </a:r>
            <a:r>
              <a:rPr lang="pt-BR" b="0" dirty="0"/>
              <a:t>e são propícias a </a:t>
            </a:r>
            <a:r>
              <a:rPr lang="pt-BR" b="1" dirty="0"/>
              <a:t>terem suas habilidades sociais mais desenvolvidas</a:t>
            </a:r>
            <a:r>
              <a:rPr lang="pt-BR" dirty="0"/>
              <a:t>.</a:t>
            </a:r>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41</a:t>
            </a:fld>
            <a:endParaRPr lang="pt-BR" dirty="0"/>
          </a:p>
        </p:txBody>
      </p:sp>
    </p:spTree>
    <p:extLst>
      <p:ext uri="{BB962C8B-B14F-4D97-AF65-F5344CB8AC3E}">
        <p14:creationId xmlns:p14="http://schemas.microsoft.com/office/powerpoint/2010/main" val="1157366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Brené</a:t>
            </a:r>
            <a:r>
              <a:rPr lang="pt-BR" dirty="0"/>
              <a:t> Brown – TEDx O Poder da </a:t>
            </a:r>
            <a:r>
              <a:rPr lang="pt-BR" b="1" dirty="0"/>
              <a:t>Vulnerabilidade</a:t>
            </a:r>
            <a:r>
              <a:rPr lang="pt-BR" dirty="0"/>
              <a:t> 2010 (</a:t>
            </a:r>
            <a:r>
              <a:rPr lang="pt-BR" b="1" dirty="0"/>
              <a:t>A coragem de ser imperfeito</a:t>
            </a:r>
            <a:r>
              <a:rPr lang="pt-BR" dirty="0"/>
              <a:t>, 2012). Pesquisadora da Univ. Houston especializada em coragem, vulnerabilidade, vergonha e empatia.</a:t>
            </a:r>
          </a:p>
          <a:p>
            <a:r>
              <a:rPr lang="pt-BR" dirty="0"/>
              <a:t>Uma das nossas </a:t>
            </a:r>
            <a:r>
              <a:rPr lang="pt-BR" b="1" dirty="0"/>
              <a:t>necessidades básicas </a:t>
            </a:r>
            <a:r>
              <a:rPr lang="pt-BR" dirty="0"/>
              <a:t>enquanto seres humanos é a necessidade de nos sentirmos </a:t>
            </a:r>
            <a:r>
              <a:rPr lang="pt-BR" b="1" dirty="0"/>
              <a:t>conectados</a:t>
            </a:r>
            <a:r>
              <a:rPr lang="pt-BR" dirty="0"/>
              <a:t> ao outro. </a:t>
            </a:r>
          </a:p>
          <a:p>
            <a:r>
              <a:rPr lang="pt-BR" dirty="0"/>
              <a:t>Demonstrar essa conexão é </a:t>
            </a:r>
            <a:r>
              <a:rPr lang="pt-BR" b="1" dirty="0"/>
              <a:t>especialmente valioso em momentos de maior vulnerabilidade</a:t>
            </a:r>
            <a:r>
              <a:rPr lang="pt-BR" dirty="0"/>
              <a:t>, como o que enfrentamos em </a:t>
            </a:r>
            <a:r>
              <a:rPr lang="pt-BR" b="1" dirty="0"/>
              <a:t>crises</a:t>
            </a:r>
            <a:r>
              <a:rPr lang="pt-BR" dirty="0"/>
              <a:t>. Um exemplo comum de falta de empatia é </a:t>
            </a:r>
            <a:r>
              <a:rPr lang="pt-BR" b="1" dirty="0"/>
              <a:t>reagir</a:t>
            </a:r>
            <a:r>
              <a:rPr lang="pt-BR" dirty="0"/>
              <a:t> às pessoas como se elas fossem </a:t>
            </a:r>
            <a:r>
              <a:rPr lang="pt-BR" b="1" dirty="0"/>
              <a:t>estereótipos</a:t>
            </a:r>
            <a:r>
              <a:rPr lang="pt-BR" b="0" dirty="0"/>
              <a:t>, sem </a:t>
            </a:r>
            <a:r>
              <a:rPr lang="pt-BR" dirty="0"/>
              <a:t>levar em conta a sua </a:t>
            </a:r>
            <a:r>
              <a:rPr lang="pt-BR" b="1" dirty="0"/>
              <a:t>individualidade</a:t>
            </a:r>
            <a:r>
              <a:rPr lang="pt-BR" dirty="0"/>
              <a:t>. </a:t>
            </a:r>
          </a:p>
          <a:p>
            <a:endParaRPr lang="pt-BR" dirty="0"/>
          </a:p>
          <a:p>
            <a:r>
              <a:rPr lang="pt-BR" dirty="0"/>
              <a:t>*TED TALK (Technology, Entertainment, Design) – ideias que merecem ser compartilhadas</a:t>
            </a:r>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42</a:t>
            </a:fld>
            <a:endParaRPr lang="pt-BR" dirty="0"/>
          </a:p>
        </p:txBody>
      </p:sp>
    </p:spTree>
    <p:extLst>
      <p:ext uri="{BB962C8B-B14F-4D97-AF65-F5344CB8AC3E}">
        <p14:creationId xmlns:p14="http://schemas.microsoft.com/office/powerpoint/2010/main" val="3660552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defTabSz="990752">
              <a:defRPr/>
            </a:pPr>
            <a:fld id="{68AAC1E2-8A69-4312-839B-55EA22C08CBC}" type="slidenum">
              <a:rPr lang="pt-BR">
                <a:solidFill>
                  <a:prstClr val="black"/>
                </a:solidFill>
                <a:latin typeface="Calibri" panose="020F0502020204030204"/>
              </a:rPr>
              <a:pPr defTabSz="990752">
                <a:defRPr/>
              </a:pPr>
              <a:t>43</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3505759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Há uma fórmula que pode lhe ajudar:</a:t>
            </a:r>
            <a:br>
              <a:rPr lang="pt-BR" dirty="0"/>
            </a:br>
            <a:r>
              <a:rPr lang="pt-BR" dirty="0"/>
              <a:t>• </a:t>
            </a:r>
            <a:r>
              <a:rPr lang="pt-BR" b="1" dirty="0"/>
              <a:t>Ouça com atenção</a:t>
            </a:r>
            <a:r>
              <a:rPr lang="pt-BR" dirty="0"/>
              <a:t>, </a:t>
            </a:r>
            <a:r>
              <a:rPr lang="pt-BR" b="1" dirty="0"/>
              <a:t>faça perguntas </a:t>
            </a:r>
            <a:r>
              <a:rPr lang="pt-BR" dirty="0"/>
              <a:t>esclarecedoras, mantenha o </a:t>
            </a:r>
            <a:r>
              <a:rPr lang="pt-BR" b="1" dirty="0"/>
              <a:t>contato visual </a:t>
            </a:r>
            <a:r>
              <a:rPr lang="pt-BR" dirty="0"/>
              <a:t>e </a:t>
            </a:r>
            <a:r>
              <a:rPr lang="pt-BR" b="1" dirty="0"/>
              <a:t>não se justifique</a:t>
            </a:r>
            <a:r>
              <a:rPr lang="pt-BR" dirty="0"/>
              <a:t>. </a:t>
            </a:r>
          </a:p>
          <a:p>
            <a:r>
              <a:rPr lang="pt-BR" dirty="0"/>
              <a:t>• </a:t>
            </a:r>
            <a:r>
              <a:rPr lang="pt-BR" b="1" dirty="0"/>
              <a:t>Coloque-se no lugar </a:t>
            </a:r>
            <a:r>
              <a:rPr lang="pt-BR" dirty="0"/>
              <a:t>do outro e </a:t>
            </a:r>
            <a:r>
              <a:rPr lang="pt-BR" b="1" dirty="0"/>
              <a:t>valide esse sentimento</a:t>
            </a:r>
            <a:r>
              <a:rPr lang="pt-BR" dirty="0"/>
              <a:t>. Expresse a sua </a:t>
            </a:r>
            <a:r>
              <a:rPr lang="pt-BR" b="1" dirty="0"/>
              <a:t>compreensão do que o outro está sentindo</a:t>
            </a:r>
            <a:r>
              <a:rPr lang="pt-BR" dirty="0"/>
              <a:t>, ou vivenciando. </a:t>
            </a:r>
          </a:p>
          <a:p>
            <a:r>
              <a:rPr lang="pt-BR" dirty="0"/>
              <a:t>• Esteja atento ao </a:t>
            </a:r>
            <a:r>
              <a:rPr lang="pt-BR" b="1" dirty="0"/>
              <a:t>posicionamento físico </a:t>
            </a:r>
            <a:r>
              <a:rPr lang="pt-BR" dirty="0"/>
              <a:t>do outro e tente se aproximar disso. E </a:t>
            </a:r>
            <a:r>
              <a:rPr lang="pt-BR" b="1" dirty="0"/>
              <a:t>parafraseie</a:t>
            </a:r>
            <a:r>
              <a:rPr lang="pt-BR" dirty="0"/>
              <a:t> o que o outro disse, repita para ele o que você entendeu de tudo o que foi dito. </a:t>
            </a:r>
          </a:p>
        </p:txBody>
      </p:sp>
      <p:sp>
        <p:nvSpPr>
          <p:cNvPr id="4" name="Espaço Reservado para Número de Slide 3"/>
          <p:cNvSpPr>
            <a:spLocks noGrp="1"/>
          </p:cNvSpPr>
          <p:nvPr>
            <p:ph type="sldNum" sz="quarter" idx="5"/>
          </p:nvPr>
        </p:nvSpPr>
        <p:spPr/>
        <p:txBody>
          <a:bodyPr/>
          <a:lstStyle/>
          <a:p>
            <a:pPr defTabSz="990752">
              <a:defRPr/>
            </a:pPr>
            <a:fld id="{68AAC1E2-8A69-4312-839B-55EA22C08CBC}" type="slidenum">
              <a:rPr lang="pt-BR">
                <a:solidFill>
                  <a:prstClr val="black"/>
                </a:solidFill>
                <a:latin typeface="Calibri" panose="020F0502020204030204"/>
              </a:rPr>
              <a:pPr defTabSz="990752">
                <a:defRPr/>
              </a:pPr>
              <a:t>44</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116448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Entregar as frases empáticas dar 10 minutos para leitura </a:t>
            </a:r>
          </a:p>
          <a:p>
            <a:r>
              <a:rPr lang="pt-BR" dirty="0"/>
              <a:t>Separar em trio </a:t>
            </a:r>
          </a:p>
          <a:p>
            <a:r>
              <a:rPr lang="pt-BR" dirty="0"/>
              <a:t>1- conta uma história que esperava uma ação empática,</a:t>
            </a:r>
          </a:p>
          <a:p>
            <a:r>
              <a:rPr lang="pt-BR" dirty="0"/>
              <a:t>2- o outro vai agir de forma empática </a:t>
            </a:r>
          </a:p>
          <a:p>
            <a:r>
              <a:rPr lang="pt-BR" dirty="0"/>
              <a:t>3- esse observa e descreve ao final como foi participar da observação</a:t>
            </a:r>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45</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51258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4</a:t>
            </a:fld>
            <a:endParaRPr lang="pt-BR" dirty="0"/>
          </a:p>
        </p:txBody>
      </p:sp>
    </p:spTree>
    <p:extLst>
      <p:ext uri="{BB962C8B-B14F-4D97-AF65-F5344CB8AC3E}">
        <p14:creationId xmlns:p14="http://schemas.microsoft.com/office/powerpoint/2010/main" val="499864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Como está a sua capacidade de relacionar?</a:t>
            </a:r>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46</a:t>
            </a:fld>
            <a:endParaRPr lang="pt-BR" dirty="0"/>
          </a:p>
        </p:txBody>
      </p:sp>
    </p:spTree>
    <p:extLst>
      <p:ext uri="{BB962C8B-B14F-4D97-AF65-F5344CB8AC3E}">
        <p14:creationId xmlns:p14="http://schemas.microsoft.com/office/powerpoint/2010/main" val="931123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47</a:t>
            </a:fld>
            <a:endParaRPr lang="pt-BR" dirty="0"/>
          </a:p>
        </p:txBody>
      </p:sp>
    </p:spTree>
    <p:extLst>
      <p:ext uri="{BB962C8B-B14F-4D97-AF65-F5344CB8AC3E}">
        <p14:creationId xmlns:p14="http://schemas.microsoft.com/office/powerpoint/2010/main" val="384634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48</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1007649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Aprender 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se expressar de forma verbal e não verbal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é uma das principais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competências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de um profissional de sucesso. Esta capacidade também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demonstra o nível de sua inteligência social</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ou seja, sua habilidade de se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relacionar</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com os outros e de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conquistar</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colaboração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das pessoas.</a:t>
            </a: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Na vida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pessoal</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saber como ser assertivo na comunicação também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facilita o andamento das relações e a manutenção de um canal de comunicação aberto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com familiares, colegas e amigos.</a:t>
            </a:r>
            <a:endParaRPr lang="pt-BR" sz="1300" dirty="0">
              <a:latin typeface="Calibri" panose="020F0502020204030204" pitchFamily="34" charset="0"/>
              <a:ea typeface="Calibri" panose="020F0502020204030204" pitchFamily="34" charset="0"/>
              <a:cs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pPr defTabSz="990752">
              <a:defRPr/>
            </a:pPr>
            <a:fld id="{8087BAD3-989B-49DC-AF58-F58669380794}" type="slidenum">
              <a:rPr lang="pt-BR">
                <a:solidFill>
                  <a:prstClr val="black"/>
                </a:solidFill>
                <a:latin typeface="Calibri" panose="020F0502020204030204"/>
              </a:rPr>
              <a:pPr defTabSz="990752">
                <a:defRPr/>
              </a:pPr>
              <a:t>50</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760530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Mas como aprender a ser assertivo? </a:t>
            </a:r>
          </a:p>
          <a:p>
            <a:pPr algn="just" defTabSz="990752">
              <a:lnSpc>
                <a:spcPct val="115000"/>
              </a:lnSpc>
              <a:spcAft>
                <a:spcPts val="1300"/>
              </a:spcAft>
              <a:defRPr/>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Deve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deixar de lado as emoções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que podem ser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sabotadoras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para o momento. E ainda passar as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informações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de forma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clara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mas também, deve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ouvir</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atentamente</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e de forma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calma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quando o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outro estiver falando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t>
            </a: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Pois eles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devem combinar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com o que você está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transmitindo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e não ao contrário.</a:t>
            </a: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Lembre-se de que é essencial que a suas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palavras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faladas ou escritas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exibam a emoção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que você realmente quer passar. Para isso,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utilize</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 sua própria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segurança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confiança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e, principalmente,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honestidade</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t>
            </a: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Não adianta nada apenas falar o que todos devem ser ou fazer 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não seguir o próprio conselho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Muito do que os outros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aprenderem com você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será por meio de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exemplos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t>
            </a: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O comportamento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não assertivo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raramente consegue fazer com que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atinjamos o nosso objetivo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o que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prejudica os negócios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pode gerar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retrabalho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baixar a produtividade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além de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relacionamento conflituosos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com os colegas e os clientes.</a:t>
            </a: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Cuidado com as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piadas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as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metáforas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observações ou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comentários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preconceituosos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racistas, machistas e assim por diante. </a:t>
            </a: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Consegue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expressar a discordância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 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insatisfação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com relação direta ao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comportamento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ou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situação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não à pessoa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Assim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demonstramos respeito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evitamos constrangimento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Age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sem dominar, humilhar ou insultar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ao outro.</a:t>
            </a: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Assim chega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à resolução rápida de problemas</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relacionamento interpessoal entre todos na empresa,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aumento da motivação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cria um ambiente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em que to</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dos possam expressar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suas ideias e </a:t>
            </a: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reduz os conflitos </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da equipe.</a:t>
            </a:r>
            <a:endParaRPr lang="pt-BR" sz="1300" dirty="0">
              <a:latin typeface="Calibri" panose="020F0502020204030204" pitchFamily="34" charset="0"/>
              <a:ea typeface="Calibri" panose="020F050202020403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pPr defTabSz="990752">
              <a:defRPr/>
            </a:pPr>
            <a:fld id="{8087BAD3-989B-49DC-AF58-F58669380794}" type="slidenum">
              <a:rPr lang="pt-BR">
                <a:solidFill>
                  <a:prstClr val="black"/>
                </a:solidFill>
                <a:latin typeface="Calibri" panose="020F0502020204030204"/>
              </a:rPr>
              <a:pPr defTabSz="990752">
                <a:defRPr/>
              </a:pPr>
              <a:t>51</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3039293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defTabSz="990752">
              <a:lnSpc>
                <a:spcPct val="115000"/>
              </a:lnSpc>
              <a:spcAft>
                <a:spcPts val="1300"/>
              </a:spcAft>
              <a:defRPr/>
            </a:pP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Aprenda a ouvir na essência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Segundo estudo realizado, 55% da comunicação humana é feita de forma não verbal, ou seja, realizada por meio de gestos, olhares e postura corporal. Por isso, é importante estar atento a estes sinais para adequar-se e manter a comunicação assertiva nas empresas.</a:t>
            </a:r>
          </a:p>
          <a:p>
            <a:pPr algn="just">
              <a:lnSpc>
                <a:spcPct val="115000"/>
              </a:lnSpc>
              <a:spcAft>
                <a:spcPts val="1300"/>
              </a:spcAft>
            </a:pP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Tenha embasamento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Características como conhecimento técnico, boas leituras e domínio da língua falada e escrita conferem embasamento e maior capacidade de argumentação e diálogo, fortalecendo sua comunicação assertiva. Caso aconteça de ser pego desprevenido: seja humilde. Se não souber responder, é preferível falar que não possui esse conhecimento e irá estudar sobre o assunto. Se o ouvinte souber mais sobre o tema, pode inclusive pedir sugestões criação um momento de aprendizado em conjunto.</a:t>
            </a:r>
          </a:p>
          <a:p>
            <a:pPr algn="just">
              <a:lnSpc>
                <a:spcPct val="115000"/>
              </a:lnSpc>
              <a:spcAft>
                <a:spcPts val="1300"/>
              </a:spcAft>
            </a:pP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defTabSz="990752">
              <a:lnSpc>
                <a:spcPct val="115000"/>
              </a:lnSpc>
              <a:spcAft>
                <a:spcPts val="1300"/>
              </a:spcAft>
              <a:defRPr/>
            </a:pP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Aprenda a entender o outro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Ao observar o modo como as pessoas à sua volta se comunicam e preferem ser acessadas, você demonstra respeito a elas e facilita a troca de informações. Perceba e sinta o modelo de cada pessoa.</a:t>
            </a:r>
          </a:p>
          <a:p>
            <a:pPr algn="just">
              <a:lnSpc>
                <a:spcPct val="115000"/>
              </a:lnSpc>
              <a:spcAft>
                <a:spcPts val="1300"/>
              </a:spcAft>
            </a:pP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Seja um bom intermediador</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Caso seus colegas de trabalho e amigos tenham dificuldades de expressar seus conhecimentos e opiniões, você pode ajudá-los a tornarem públicas suas mensagens. Com seu exemplo, eles podem se encorajar a praticar melhores formas de comunicação. Seja solicito, inspire e ensine o que você sabe.</a:t>
            </a:r>
          </a:p>
          <a:p>
            <a:pPr algn="just">
              <a:lnSpc>
                <a:spcPct val="115000"/>
              </a:lnSpc>
              <a:spcAft>
                <a:spcPts val="1300"/>
              </a:spcAft>
            </a:pP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Atenção à sua fala: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Será que o modo como você se expressa é adequado? Muitas vezes nos esquecemos de observar a forma como falamos, e não avaliamos se estamos sendo assertivos ou ofensivos quando nos referimos aos outros. Portanto, preste atenção se o seu tom de voz, palavras, expressões físicas e faciais estão passando uma mensagem contrária a que deseja. Sem o cuidado necessário, é possível que críticas e frases com duplo sentido sejam interpretadas de maneira errada. Atenção com o tom, pontuação e palavras escolhidas. Seja claro e objetivo. Evite trocar a ordem das palavras para parecerem mais rebuscadas. Foque no conteúdo que deseja transmitir e faça-o de forma concisa, sem ser grosseiro.</a:t>
            </a:r>
          </a:p>
          <a:p>
            <a:pPr algn="just">
              <a:lnSpc>
                <a:spcPct val="115000"/>
              </a:lnSpc>
              <a:spcAft>
                <a:spcPts val="1300"/>
              </a:spcAft>
            </a:pPr>
            <a:endParaRPr lang="pt-BR" sz="1300" dirty="0">
              <a:latin typeface="Calibri" panose="020F0502020204030204" pitchFamily="34" charset="0"/>
              <a:ea typeface="Calibri" panose="020F0502020204030204" pitchFamily="34" charset="0"/>
              <a:cs typeface="Arial" panose="020B0604020202020204" pitchFamily="34" charset="0"/>
            </a:endParaRPr>
          </a:p>
          <a:p>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Busque evolução contínua</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Trabalhar para manter sua capacidade de comunicação é essencial para obter bons resultados e garantir o andamento de suas relações interpessoais. Invista em aprimoramento e continue </a:t>
            </a:r>
            <a:endParaRPr lang="pt-BR" dirty="0">
              <a:ea typeface="Calibri"/>
              <a:cs typeface="Calibri"/>
            </a:endParaRPr>
          </a:p>
          <a:p>
            <a:pPr algn="just">
              <a:lnSpc>
                <a:spcPct val="115000"/>
              </a:lnSpc>
              <a:spcAft>
                <a:spcPts val="1300"/>
              </a:spcAft>
            </a:pPr>
            <a:endParaRPr lang="pt-BR" sz="13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300"/>
              </a:spcAft>
            </a:pPr>
            <a:r>
              <a:rPr lang="pt-BR" sz="1300" b="1" dirty="0">
                <a:solidFill>
                  <a:srgbClr val="004475"/>
                </a:solidFill>
                <a:latin typeface="BancoDoBrasil Textos" panose="00000500000000000000" pitchFamily="2" charset="0"/>
                <a:ea typeface="Calibri" panose="020F0502020204030204" pitchFamily="34" charset="0"/>
                <a:cs typeface="Arial" panose="020B0604020202020204" pitchFamily="34" charset="0"/>
              </a:rPr>
              <a:t>Acerte o momento</a:t>
            </a:r>
            <a:r>
              <a:rPr lang="pt-BR" sz="1300" dirty="0">
                <a:solidFill>
                  <a:srgbClr val="004475"/>
                </a:solidFill>
                <a:latin typeface="BancoDoBrasil Textos" panose="00000500000000000000" pitchFamily="2" charset="0"/>
                <a:ea typeface="Calibri" panose="020F0502020204030204" pitchFamily="34" charset="0"/>
                <a:cs typeface="Arial" panose="020B0604020202020204" pitchFamily="34" charset="0"/>
              </a:rPr>
              <a:t>: Escolha o momento e o tempo certo para se manifestar. Isso porque, embora o que você tenha a dizer seja importante, é essencial sentir e perceber a hora certa de falar. Muitas vezes, por falta de sensibilidade, acabamos nos comprometendo e comprometendo outras pessoas ao falar coisas no momento errado.</a:t>
            </a:r>
          </a:p>
          <a:p>
            <a:endParaRPr lang="pt-BR" dirty="0"/>
          </a:p>
        </p:txBody>
      </p:sp>
      <p:sp>
        <p:nvSpPr>
          <p:cNvPr id="4" name="Espaço Reservado para Número de Slide 3"/>
          <p:cNvSpPr>
            <a:spLocks noGrp="1"/>
          </p:cNvSpPr>
          <p:nvPr>
            <p:ph type="sldNum" sz="quarter" idx="5"/>
          </p:nvPr>
        </p:nvSpPr>
        <p:spPr/>
        <p:txBody>
          <a:bodyPr/>
          <a:lstStyle/>
          <a:p>
            <a:pPr defTabSz="990752">
              <a:defRPr/>
            </a:pPr>
            <a:fld id="{8087BAD3-989B-49DC-AF58-F58669380794}" type="slidenum">
              <a:rPr lang="pt-BR">
                <a:solidFill>
                  <a:prstClr val="black"/>
                </a:solidFill>
                <a:latin typeface="Calibri" panose="020F0502020204030204"/>
              </a:rPr>
              <a:pPr defTabSz="990752">
                <a:defRPr/>
              </a:pPr>
              <a:t>52</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500992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300" dirty="0">
                <a:solidFill>
                  <a:srgbClr val="002C4B"/>
                </a:solidFill>
                <a:latin typeface="BancoDoBrasil Textos" panose="00000500000000000000" pitchFamily="2" charset="0"/>
                <a:ea typeface="Calibri" panose="020F0502020204030204" pitchFamily="34" charset="0"/>
                <a:cs typeface="Arial" panose="020B0604020202020204" pitchFamily="34" charset="0"/>
              </a:rPr>
              <a:t>A </a:t>
            </a:r>
            <a:r>
              <a:rPr lang="pt-BR" sz="1300" b="1" dirty="0">
                <a:solidFill>
                  <a:srgbClr val="002C4B"/>
                </a:solidFill>
                <a:latin typeface="BancoDoBrasil Textos" panose="00000500000000000000" pitchFamily="2" charset="0"/>
                <a:ea typeface="Calibri" panose="020F0502020204030204" pitchFamily="34" charset="0"/>
                <a:cs typeface="Arial" panose="020B0604020202020204" pitchFamily="34" charset="0"/>
              </a:rPr>
              <a:t>CNV</a:t>
            </a:r>
            <a:r>
              <a:rPr lang="pt-BR" sz="1300" dirty="0">
                <a:solidFill>
                  <a:srgbClr val="002C4B"/>
                </a:solidFill>
                <a:latin typeface="BancoDoBrasil Textos" panose="00000500000000000000" pitchFamily="2" charset="0"/>
                <a:ea typeface="Calibri" panose="020F0502020204030204" pitchFamily="34" charset="0"/>
                <a:cs typeface="Arial" panose="020B0604020202020204" pitchFamily="34" charset="0"/>
              </a:rPr>
              <a:t> também é considerada uma </a:t>
            </a:r>
            <a:r>
              <a:rPr lang="pt-BR" sz="1300" b="1" dirty="0">
                <a:solidFill>
                  <a:srgbClr val="002C4B"/>
                </a:solidFill>
                <a:latin typeface="BancoDoBrasil Textos" panose="00000500000000000000" pitchFamily="2" charset="0"/>
                <a:ea typeface="Calibri" panose="020F0502020204030204" pitchFamily="34" charset="0"/>
                <a:cs typeface="Arial" panose="020B0604020202020204" pitchFamily="34" charset="0"/>
              </a:rPr>
              <a:t>ferramenta</a:t>
            </a:r>
            <a:r>
              <a:rPr lang="pt-BR" sz="1300" dirty="0">
                <a:solidFill>
                  <a:srgbClr val="002C4B"/>
                </a:solidFill>
                <a:latin typeface="BancoDoBrasil Textos" panose="00000500000000000000" pitchFamily="2" charset="0"/>
                <a:ea typeface="Calibri" panose="020F0502020204030204" pitchFamily="34" charset="0"/>
                <a:cs typeface="Arial" panose="020B0604020202020204" pitchFamily="34" charset="0"/>
              </a:rPr>
              <a:t> para se </a:t>
            </a:r>
            <a:r>
              <a:rPr lang="pt-BR" sz="1300" b="1" dirty="0">
                <a:solidFill>
                  <a:srgbClr val="002C4B"/>
                </a:solidFill>
                <a:latin typeface="BancoDoBrasil Textos" panose="00000500000000000000" pitchFamily="2" charset="0"/>
                <a:ea typeface="Calibri" panose="020F0502020204030204" pitchFamily="34" charset="0"/>
                <a:cs typeface="Arial" panose="020B0604020202020204" pitchFamily="34" charset="0"/>
              </a:rPr>
              <a:t>comunicar de forma assertiva</a:t>
            </a:r>
            <a:r>
              <a:rPr lang="pt-BR" sz="1300" dirty="0">
                <a:solidFill>
                  <a:srgbClr val="002C4B"/>
                </a:solidFill>
                <a:latin typeface="BancoDoBrasil Textos" panose="00000500000000000000" pitchFamily="2" charset="0"/>
                <a:ea typeface="Calibri" panose="020F0502020204030204" pitchFamily="34" charset="0"/>
                <a:cs typeface="Arial" panose="020B0604020202020204" pitchFamily="34" charset="0"/>
              </a:rPr>
              <a:t>, ela é um processo conhecido por sua </a:t>
            </a:r>
            <a:r>
              <a:rPr lang="pt-BR" sz="1300" b="1" dirty="0">
                <a:solidFill>
                  <a:srgbClr val="002C4B"/>
                </a:solidFill>
                <a:latin typeface="BancoDoBrasil Textos" panose="00000500000000000000" pitchFamily="2" charset="0"/>
                <a:ea typeface="Calibri" panose="020F0502020204030204" pitchFamily="34" charset="0"/>
                <a:cs typeface="Arial" panose="020B0604020202020204" pitchFamily="34" charset="0"/>
              </a:rPr>
              <a:t>capacidade de inspirar ação compassiva e solidária</a:t>
            </a:r>
            <a:r>
              <a:rPr lang="pt-BR" sz="1300" dirty="0">
                <a:solidFill>
                  <a:srgbClr val="002C4B"/>
                </a:solidFill>
                <a:latin typeface="BancoDoBrasil Textos" panose="00000500000000000000" pitchFamily="2" charset="0"/>
                <a:ea typeface="Calibri" panose="020F0502020204030204" pitchFamily="34" charset="0"/>
                <a:cs typeface="Arial" panose="020B0604020202020204" pitchFamily="34" charset="0"/>
              </a:rPr>
              <a:t>. </a:t>
            </a:r>
          </a:p>
          <a:p>
            <a:endParaRPr lang="pt-BR" sz="1300" dirty="0">
              <a:solidFill>
                <a:srgbClr val="002C4B"/>
              </a:solidFill>
              <a:latin typeface="BancoDoBrasil Textos" panose="00000500000000000000" pitchFamily="2" charset="0"/>
              <a:cs typeface="Arial" panose="020B0604020202020204" pitchFamily="34" charset="0"/>
            </a:endParaRPr>
          </a:p>
          <a:p>
            <a:pPr algn="just" fontAlgn="base">
              <a:lnSpc>
                <a:spcPct val="115000"/>
              </a:lnSpc>
              <a:spcAft>
                <a:spcPts val="1300"/>
              </a:spcAft>
            </a:pPr>
            <a:r>
              <a:rPr lang="pt-BR" sz="1300" dirty="0">
                <a:solidFill>
                  <a:srgbClr val="002C4B"/>
                </a:solidFill>
                <a:latin typeface="BancoDoBrasil Textos" panose="00000500000000000000" pitchFamily="2" charset="0"/>
                <a:ea typeface="Times New Roman" panose="02020603050405020304" pitchFamily="18" charset="0"/>
              </a:rPr>
              <a:t>É uma abordagem voltada para </a:t>
            </a:r>
            <a:r>
              <a:rPr lang="pt-BR" sz="1300" b="1" dirty="0">
                <a:solidFill>
                  <a:srgbClr val="002C4B"/>
                </a:solidFill>
                <a:latin typeface="BancoDoBrasil Textos" panose="00000500000000000000" pitchFamily="2" charset="0"/>
                <a:ea typeface="Times New Roman" panose="02020603050405020304" pitchFamily="18" charset="0"/>
              </a:rPr>
              <a:t>ressignificar a fala</a:t>
            </a:r>
            <a:r>
              <a:rPr lang="pt-BR" sz="1300" dirty="0">
                <a:solidFill>
                  <a:srgbClr val="002C4B"/>
                </a:solidFill>
                <a:latin typeface="BancoDoBrasil Textos" panose="00000500000000000000" pitchFamily="2" charset="0"/>
                <a:ea typeface="Times New Roman" panose="02020603050405020304" pitchFamily="18" charset="0"/>
              </a:rPr>
              <a:t>, tornando-a mais </a:t>
            </a:r>
            <a:r>
              <a:rPr lang="pt-BR" sz="1300" b="1" dirty="0">
                <a:solidFill>
                  <a:srgbClr val="002C4B"/>
                </a:solidFill>
                <a:latin typeface="BancoDoBrasil Textos" panose="00000500000000000000" pitchFamily="2" charset="0"/>
                <a:ea typeface="Times New Roman" panose="02020603050405020304" pitchFamily="18" charset="0"/>
              </a:rPr>
              <a:t>branda e empática</a:t>
            </a:r>
            <a:r>
              <a:rPr lang="pt-BR" sz="1300" dirty="0">
                <a:solidFill>
                  <a:srgbClr val="002C4B"/>
                </a:solidFill>
                <a:latin typeface="BancoDoBrasil Textos" panose="00000500000000000000" pitchFamily="2" charset="0"/>
                <a:ea typeface="Times New Roman" panose="02020603050405020304" pitchFamily="18" charset="0"/>
              </a:rPr>
              <a:t>. A comunicação </a:t>
            </a:r>
            <a:r>
              <a:rPr lang="pt-BR" sz="1300" b="1" dirty="0">
                <a:solidFill>
                  <a:srgbClr val="002C4B"/>
                </a:solidFill>
                <a:latin typeface="BancoDoBrasil Textos" panose="00000500000000000000" pitchFamily="2" charset="0"/>
                <a:ea typeface="Times New Roman" panose="02020603050405020304" pitchFamily="18" charset="0"/>
              </a:rPr>
              <a:t>isenta de violência, </a:t>
            </a:r>
            <a:r>
              <a:rPr lang="pt-BR" sz="1300" dirty="0">
                <a:solidFill>
                  <a:srgbClr val="002C4B"/>
                </a:solidFill>
                <a:latin typeface="BancoDoBrasil Textos" panose="00000500000000000000" pitchFamily="2" charset="0"/>
                <a:ea typeface="Times New Roman" panose="02020603050405020304" pitchFamily="18" charset="0"/>
              </a:rPr>
              <a:t>propõe a </a:t>
            </a:r>
            <a:r>
              <a:rPr lang="pt-BR" sz="1300" b="1" dirty="0">
                <a:solidFill>
                  <a:srgbClr val="002C4B"/>
                </a:solidFill>
                <a:latin typeface="BancoDoBrasil Textos" panose="00000500000000000000" pitchFamily="2" charset="0"/>
                <a:ea typeface="Times New Roman" panose="02020603050405020304" pitchFamily="18" charset="0"/>
              </a:rPr>
              <a:t>reflexão </a:t>
            </a:r>
            <a:r>
              <a:rPr lang="pt-BR" sz="1300" dirty="0">
                <a:solidFill>
                  <a:srgbClr val="002C4B"/>
                </a:solidFill>
                <a:latin typeface="BancoDoBrasil Textos" panose="00000500000000000000" pitchFamily="2" charset="0"/>
                <a:ea typeface="Times New Roman" panose="02020603050405020304" pitchFamily="18" charset="0"/>
              </a:rPr>
              <a:t>sobre a </a:t>
            </a:r>
            <a:r>
              <a:rPr lang="pt-BR" sz="1300" b="1" dirty="0">
                <a:solidFill>
                  <a:srgbClr val="002C4B"/>
                </a:solidFill>
                <a:latin typeface="BancoDoBrasil Textos" panose="00000500000000000000" pitchFamily="2" charset="0"/>
                <a:ea typeface="Times New Roman" panose="02020603050405020304" pitchFamily="18" charset="0"/>
              </a:rPr>
              <a:t>maneira</a:t>
            </a:r>
            <a:r>
              <a:rPr lang="pt-BR" sz="1300" dirty="0">
                <a:solidFill>
                  <a:srgbClr val="002C4B"/>
                </a:solidFill>
                <a:latin typeface="BancoDoBrasil Textos" panose="00000500000000000000" pitchFamily="2" charset="0"/>
                <a:ea typeface="Times New Roman" panose="02020603050405020304" pitchFamily="18" charset="0"/>
              </a:rPr>
              <a:t> como nos </a:t>
            </a:r>
            <a:r>
              <a:rPr lang="pt-BR" sz="1300" b="1" dirty="0">
                <a:solidFill>
                  <a:srgbClr val="002C4B"/>
                </a:solidFill>
                <a:latin typeface="BancoDoBrasil Textos" panose="00000500000000000000" pitchFamily="2" charset="0"/>
                <a:ea typeface="Times New Roman" panose="02020603050405020304" pitchFamily="18" charset="0"/>
              </a:rPr>
              <a:t>comunicamos</a:t>
            </a:r>
            <a:r>
              <a:rPr lang="pt-BR" sz="1300" dirty="0">
                <a:solidFill>
                  <a:srgbClr val="002C4B"/>
                </a:solidFill>
                <a:latin typeface="BancoDoBrasil Textos" panose="00000500000000000000" pitchFamily="2" charset="0"/>
                <a:ea typeface="Times New Roman" panose="02020603050405020304" pitchFamily="18" charset="0"/>
              </a:rPr>
              <a:t>, </a:t>
            </a:r>
            <a:r>
              <a:rPr lang="pt-BR" sz="1300" dirty="0">
                <a:solidFill>
                  <a:srgbClr val="002C4B"/>
                </a:solidFill>
                <a:latin typeface="BancoDoBrasil Textos" panose="00000500000000000000" pitchFamily="2" charset="0"/>
                <a:ea typeface="Yu Gothic Light" panose="020B0300000000000000" pitchFamily="34" charset="-128"/>
              </a:rPr>
              <a:t> </a:t>
            </a:r>
          </a:p>
          <a:p>
            <a:pPr algn="just" fontAlgn="base">
              <a:lnSpc>
                <a:spcPct val="115000"/>
              </a:lnSpc>
              <a:spcAft>
                <a:spcPts val="1300"/>
              </a:spcAft>
            </a:pPr>
            <a:endParaRPr lang="pt-BR" sz="1300" dirty="0">
              <a:latin typeface="Times New Roman" panose="02020603050405020304" pitchFamily="18" charset="0"/>
              <a:ea typeface="Times New Roman" panose="02020603050405020304" pitchFamily="18" charset="0"/>
            </a:endParaRPr>
          </a:p>
          <a:p>
            <a:pPr algn="just" fontAlgn="base">
              <a:lnSpc>
                <a:spcPct val="115000"/>
              </a:lnSpc>
              <a:spcAft>
                <a:spcPts val="1300"/>
              </a:spcAft>
            </a:pPr>
            <a:r>
              <a:rPr lang="pt-BR" sz="1300" dirty="0">
                <a:solidFill>
                  <a:srgbClr val="002C4B"/>
                </a:solidFill>
                <a:latin typeface="BancoDoBrasil Textos" panose="00000500000000000000" pitchFamily="2" charset="0"/>
                <a:ea typeface="Times New Roman" panose="02020603050405020304" pitchFamily="18" charset="0"/>
              </a:rPr>
              <a:t>Para aprendermos a nos comunicar </a:t>
            </a:r>
            <a:r>
              <a:rPr lang="pt-BR" sz="1300" b="1" dirty="0">
                <a:solidFill>
                  <a:srgbClr val="002C4B"/>
                </a:solidFill>
                <a:latin typeface="BancoDoBrasil Textos" panose="00000500000000000000" pitchFamily="2" charset="0"/>
                <a:ea typeface="Times New Roman" panose="02020603050405020304" pitchFamily="18" charset="0"/>
              </a:rPr>
              <a:t>saudavelmente</a:t>
            </a:r>
            <a:r>
              <a:rPr lang="pt-BR" sz="1300" dirty="0">
                <a:solidFill>
                  <a:srgbClr val="002C4B"/>
                </a:solidFill>
                <a:latin typeface="BancoDoBrasil Textos" panose="00000500000000000000" pitchFamily="2" charset="0"/>
                <a:ea typeface="Times New Roman" panose="02020603050405020304" pitchFamily="18" charset="0"/>
              </a:rPr>
              <a:t> com as pessoas ao nosso redor, precisamos, </a:t>
            </a:r>
            <a:r>
              <a:rPr lang="pt-BR" sz="1300" b="1" dirty="0">
                <a:solidFill>
                  <a:srgbClr val="002C4B"/>
                </a:solidFill>
                <a:latin typeface="BancoDoBrasil Textos" panose="00000500000000000000" pitchFamily="2" charset="0"/>
                <a:ea typeface="Times New Roman" panose="02020603050405020304" pitchFamily="18" charset="0"/>
              </a:rPr>
              <a:t>compreender por que vivemos “armados”, </a:t>
            </a:r>
            <a:r>
              <a:rPr lang="pt-BR" sz="1300" dirty="0">
                <a:solidFill>
                  <a:srgbClr val="002C4B"/>
                </a:solidFill>
                <a:latin typeface="BancoDoBrasil Textos" panose="00000500000000000000" pitchFamily="2" charset="0"/>
                <a:ea typeface="Times New Roman" panose="02020603050405020304" pitchFamily="18" charset="0"/>
              </a:rPr>
              <a:t>porque eu falo sempre de forma mais </a:t>
            </a:r>
            <a:r>
              <a:rPr lang="pt-BR" sz="1300" b="1" dirty="0">
                <a:solidFill>
                  <a:srgbClr val="002C4B"/>
                </a:solidFill>
                <a:latin typeface="BancoDoBrasil Textos" panose="00000500000000000000" pitchFamily="2" charset="0"/>
                <a:ea typeface="Times New Roman" panose="02020603050405020304" pitchFamily="18" charset="0"/>
              </a:rPr>
              <a:t>impositiva e não branda, </a:t>
            </a:r>
            <a:r>
              <a:rPr lang="pt-BR" sz="1300" dirty="0">
                <a:solidFill>
                  <a:srgbClr val="002C4B"/>
                </a:solidFill>
                <a:latin typeface="BancoDoBrasil Textos" panose="00000500000000000000" pitchFamily="2" charset="0"/>
                <a:ea typeface="Times New Roman" panose="02020603050405020304" pitchFamily="18" charset="0"/>
              </a:rPr>
              <a:t>e </a:t>
            </a:r>
            <a:r>
              <a:rPr lang="pt-BR" sz="1300" b="1" dirty="0">
                <a:solidFill>
                  <a:srgbClr val="002C4B"/>
                </a:solidFill>
                <a:latin typeface="BancoDoBrasil Textos" panose="00000500000000000000" pitchFamily="2" charset="0"/>
                <a:ea typeface="Times New Roman" panose="02020603050405020304" pitchFamily="18" charset="0"/>
              </a:rPr>
              <a:t>por que não clarifico qual a minha real necessidade</a:t>
            </a:r>
            <a:r>
              <a:rPr lang="pt-BR" sz="1300" dirty="0">
                <a:solidFill>
                  <a:srgbClr val="002C4B"/>
                </a:solidFill>
                <a:latin typeface="BancoDoBrasil Textos" panose="00000500000000000000" pitchFamily="2" charset="0"/>
                <a:ea typeface="Times New Roman" panose="02020603050405020304" pitchFamily="18" charset="0"/>
              </a:rPr>
              <a:t>.</a:t>
            </a:r>
            <a:r>
              <a:rPr lang="pt-BR" sz="1300" dirty="0">
                <a:solidFill>
                  <a:srgbClr val="002C4B"/>
                </a:solidFill>
                <a:latin typeface="Times New Roman" panose="02020603050405020304" pitchFamily="18" charset="0"/>
                <a:ea typeface="Times New Roman" panose="02020603050405020304" pitchFamily="18" charset="0"/>
              </a:rPr>
              <a:t> É o primeiro passo da </a:t>
            </a:r>
            <a:r>
              <a:rPr lang="pt-BR" sz="1300" b="1" dirty="0">
                <a:solidFill>
                  <a:srgbClr val="002C4B"/>
                </a:solidFill>
                <a:latin typeface="Times New Roman" panose="02020603050405020304" pitchFamily="18" charset="0"/>
                <a:ea typeface="Times New Roman" panose="02020603050405020304" pitchFamily="18" charset="0"/>
              </a:rPr>
              <a:t>mudança</a:t>
            </a:r>
            <a:r>
              <a:rPr lang="pt-BR" sz="1300" dirty="0">
                <a:solidFill>
                  <a:srgbClr val="002C4B"/>
                </a:solidFill>
                <a:latin typeface="Times New Roman" panose="02020603050405020304" pitchFamily="18" charset="0"/>
                <a:ea typeface="Times New Roman" panose="02020603050405020304" pitchFamily="18" charset="0"/>
              </a:rPr>
              <a:t>.</a:t>
            </a:r>
            <a:endParaRPr lang="pt-BR" sz="1300" dirty="0">
              <a:latin typeface="Times New Roman" panose="02020603050405020304" pitchFamily="18" charset="0"/>
              <a:ea typeface="Times New Roman" panose="02020603050405020304" pitchFamily="18" charset="0"/>
            </a:endParaRPr>
          </a:p>
          <a:p>
            <a:endParaRPr lang="pt-BR" dirty="0"/>
          </a:p>
          <a:p>
            <a:r>
              <a:rPr lang="pt-BR" b="1" dirty="0">
                <a:ea typeface="Calibri"/>
                <a:cs typeface="Calibri"/>
              </a:rPr>
              <a:t>CNV não é falar baixo, ter melindres, rodear </a:t>
            </a:r>
            <a:r>
              <a:rPr lang="pt-BR" dirty="0">
                <a:ea typeface="Calibri"/>
                <a:cs typeface="Calibri"/>
              </a:rPr>
              <a:t>... E não é isso, a CNV é uma técnica que  prevê a </a:t>
            </a:r>
            <a:r>
              <a:rPr lang="pt-BR" b="1" dirty="0">
                <a:ea typeface="Calibri"/>
                <a:cs typeface="Calibri"/>
              </a:rPr>
              <a:t>utilização de 4 elementos </a:t>
            </a:r>
            <a:r>
              <a:rPr lang="pt-BR" dirty="0">
                <a:ea typeface="Calibri"/>
                <a:cs typeface="Calibri"/>
              </a:rPr>
              <a:t>ou passos básicos, que nos permite se </a:t>
            </a:r>
            <a:r>
              <a:rPr lang="pt-BR" b="1" dirty="0">
                <a:ea typeface="Calibri"/>
                <a:cs typeface="Calibri"/>
              </a:rPr>
              <a:t>comunicar forma clara, direta e assertiva </a:t>
            </a:r>
            <a:r>
              <a:rPr lang="pt-BR" dirty="0">
                <a:ea typeface="Calibri"/>
                <a:cs typeface="Calibri"/>
              </a:rPr>
              <a:t>... E quais são estes elementos? São eles a observação , o sentimento, a necessidade e um pedido...</a:t>
            </a:r>
            <a:endParaRPr lang="pt-BR" dirty="0">
              <a:cs typeface="Calibri"/>
            </a:endParaRPr>
          </a:p>
          <a:p>
            <a:endParaRPr lang="pt-BR" dirty="0">
              <a:ea typeface="Calibri"/>
              <a:cs typeface="Calibri"/>
            </a:endParaRPr>
          </a:p>
          <a:p>
            <a:r>
              <a:rPr lang="pt-BR" dirty="0">
                <a:ea typeface="Calibri"/>
                <a:cs typeface="Calibri"/>
              </a:rPr>
              <a:t>Vamos entender a cada um deles </a:t>
            </a:r>
          </a:p>
          <a:p>
            <a:r>
              <a:rPr lang="pt-BR" b="1" dirty="0"/>
              <a:t>- Observação</a:t>
            </a:r>
            <a:r>
              <a:rPr lang="pt-BR" dirty="0"/>
              <a:t>: </a:t>
            </a:r>
            <a:r>
              <a:rPr lang="pt-BR" sz="2000" dirty="0">
                <a:solidFill>
                  <a:srgbClr val="002C4A"/>
                </a:solidFill>
                <a:latin typeface="Calibri" panose="020F0502020204030204" pitchFamily="34" charset="0"/>
              </a:rPr>
              <a:t>Separar julgamentos de fatos e observar com clareza as situações. Ex.: </a:t>
            </a:r>
            <a:r>
              <a:rPr lang="pt-BR" sz="2000" b="1" i="1" dirty="0">
                <a:solidFill>
                  <a:srgbClr val="002C4A"/>
                </a:solidFill>
                <a:latin typeface="Calibri" panose="020F0502020204030204" pitchFamily="34" charset="0"/>
              </a:rPr>
              <a:t>"Você não sabe se comunicar." </a:t>
            </a:r>
            <a:r>
              <a:rPr lang="pt-BR" sz="2000" dirty="0">
                <a:solidFill>
                  <a:srgbClr val="002C4A"/>
                </a:solidFill>
                <a:latin typeface="Calibri" panose="020F0502020204030204" pitchFamily="34" charset="0"/>
              </a:rPr>
              <a:t>X </a:t>
            </a:r>
            <a:r>
              <a:rPr lang="pt-BR" sz="2000" b="1" i="1" dirty="0">
                <a:solidFill>
                  <a:srgbClr val="002C4A"/>
                </a:solidFill>
                <a:latin typeface="Calibri" panose="020F0502020204030204" pitchFamily="34" charset="0"/>
              </a:rPr>
              <a:t>"Na reunião de ontem você não explicou o significado das siglas e termos em inglês que citou." </a:t>
            </a:r>
            <a:r>
              <a:rPr lang="pt-BR" sz="2000" dirty="0">
                <a:solidFill>
                  <a:srgbClr val="002C4A"/>
                </a:solidFill>
                <a:latin typeface="Calibri" panose="020F0502020204030204" pitchFamily="34" charset="0"/>
              </a:rPr>
              <a:t>Com a observação, eu consigo ajudar </a:t>
            </a:r>
            <a:r>
              <a:rPr lang="pt-BR" sz="2000" b="1" dirty="0">
                <a:solidFill>
                  <a:srgbClr val="002C4A"/>
                </a:solidFill>
                <a:latin typeface="Calibri" panose="020F0502020204030204" pitchFamily="34" charset="0"/>
              </a:rPr>
              <a:t>o outro a entender o que não me agradou.</a:t>
            </a:r>
          </a:p>
          <a:p>
            <a:r>
              <a:rPr lang="pt-BR" sz="2000" b="1" dirty="0">
                <a:solidFill>
                  <a:srgbClr val="002C4A"/>
                </a:solidFill>
                <a:latin typeface="Calibri" panose="020F0502020204030204" pitchFamily="34" charset="0"/>
              </a:rPr>
              <a:t>- Sentimento: </a:t>
            </a:r>
            <a:r>
              <a:rPr lang="pt-BR" sz="2000" dirty="0">
                <a:solidFill>
                  <a:srgbClr val="002C4A"/>
                </a:solidFill>
                <a:latin typeface="Calibri" panose="020F0502020204030204" pitchFamily="34" charset="0"/>
              </a:rPr>
              <a:t>Continue prestando atenção na situação, </a:t>
            </a:r>
            <a:r>
              <a:rPr lang="pt-BR" sz="2000" b="1" dirty="0">
                <a:solidFill>
                  <a:srgbClr val="002C4A"/>
                </a:solidFill>
                <a:latin typeface="Calibri" panose="020F0502020204030204" pitchFamily="34" charset="0"/>
              </a:rPr>
              <a:t>continue observando </a:t>
            </a:r>
            <a:r>
              <a:rPr lang="pt-BR" sz="2000" dirty="0">
                <a:solidFill>
                  <a:srgbClr val="002C4A"/>
                </a:solidFill>
                <a:latin typeface="Calibri" panose="020F0502020204030204" pitchFamily="34" charset="0"/>
              </a:rPr>
              <a:t>e se pergunte </a:t>
            </a:r>
            <a:r>
              <a:rPr lang="pt-BR" sz="2000" b="1" dirty="0">
                <a:solidFill>
                  <a:srgbClr val="002C4A"/>
                </a:solidFill>
                <a:latin typeface="Calibri" panose="020F0502020204030204" pitchFamily="34" charset="0"/>
              </a:rPr>
              <a:t>como se sentiu, falar da sua experiência</a:t>
            </a:r>
            <a:r>
              <a:rPr lang="pt-BR" sz="2000" dirty="0">
                <a:solidFill>
                  <a:srgbClr val="002C4A"/>
                </a:solidFill>
                <a:latin typeface="Calibri" panose="020F0502020204030204" pitchFamily="34" charset="0"/>
              </a:rPr>
              <a:t>. Expressar sentimento pode fazer com que as pessoas se sintam </a:t>
            </a:r>
            <a:r>
              <a:rPr lang="pt-BR" sz="2000" b="1" dirty="0">
                <a:solidFill>
                  <a:srgbClr val="002C4A"/>
                </a:solidFill>
                <a:latin typeface="Calibri" panose="020F0502020204030204" pitchFamily="34" charset="0"/>
              </a:rPr>
              <a:t>vulneráveis e desconfortáveis </a:t>
            </a:r>
            <a:r>
              <a:rPr lang="pt-BR" sz="2000" dirty="0">
                <a:solidFill>
                  <a:srgbClr val="002C4A"/>
                </a:solidFill>
                <a:latin typeface="Calibri" panose="020F0502020204030204" pitchFamily="34" charset="0"/>
              </a:rPr>
              <a:t>(</a:t>
            </a:r>
            <a:r>
              <a:rPr lang="pt-BR" sz="2000" u="sng" dirty="0">
                <a:solidFill>
                  <a:srgbClr val="002C4A"/>
                </a:solidFill>
                <a:latin typeface="Calibri" panose="020F0502020204030204" pitchFamily="34" charset="0"/>
              </a:rPr>
              <a:t>cultura machista</a:t>
            </a:r>
            <a:r>
              <a:rPr lang="pt-BR" sz="2000" dirty="0">
                <a:solidFill>
                  <a:srgbClr val="002C4A"/>
                </a:solidFill>
                <a:latin typeface="Calibri" panose="020F0502020204030204" pitchFamily="34" charset="0"/>
              </a:rPr>
              <a:t>). </a:t>
            </a:r>
            <a:r>
              <a:rPr lang="pt-BR" sz="2000" b="1" dirty="0">
                <a:solidFill>
                  <a:srgbClr val="002C4A"/>
                </a:solidFill>
                <a:latin typeface="Calibri" panose="020F0502020204030204" pitchFamily="34" charset="0"/>
              </a:rPr>
              <a:t>Confundimos sentimentos com julgamentos</a:t>
            </a:r>
            <a:r>
              <a:rPr lang="pt-BR" sz="2000" dirty="0">
                <a:solidFill>
                  <a:srgbClr val="002C4A"/>
                </a:solidFill>
                <a:latin typeface="Calibri" panose="020F0502020204030204" pitchFamily="34" charset="0"/>
              </a:rPr>
              <a:t> ou é utilizar o </a:t>
            </a:r>
            <a:r>
              <a:rPr lang="pt-BR" sz="2000" b="1" dirty="0">
                <a:solidFill>
                  <a:srgbClr val="002C4A"/>
                </a:solidFill>
                <a:latin typeface="Calibri" panose="020F0502020204030204" pitchFamily="34" charset="0"/>
              </a:rPr>
              <a:t>verbo sentir </a:t>
            </a:r>
            <a:r>
              <a:rPr lang="pt-BR" sz="2000" dirty="0">
                <a:solidFill>
                  <a:srgbClr val="002C4A"/>
                </a:solidFill>
                <a:latin typeface="Calibri" panose="020F0502020204030204" pitchFamily="34" charset="0"/>
              </a:rPr>
              <a:t>em situação que não são de sentimento Ex.: "</a:t>
            </a:r>
            <a:r>
              <a:rPr lang="pt-BR" sz="2000" b="1" dirty="0">
                <a:solidFill>
                  <a:srgbClr val="002C4A"/>
                </a:solidFill>
                <a:latin typeface="Calibri" panose="020F0502020204030204" pitchFamily="34" charset="0"/>
              </a:rPr>
              <a:t>ignorado", "culpado" ou "criticado"</a:t>
            </a:r>
            <a:r>
              <a:rPr lang="pt-BR" sz="2000" dirty="0">
                <a:solidFill>
                  <a:srgbClr val="002C4A"/>
                </a:solidFill>
                <a:latin typeface="Calibri" panose="020F0502020204030204" pitchFamily="34" charset="0"/>
              </a:rPr>
              <a:t> x </a:t>
            </a:r>
            <a:r>
              <a:rPr lang="pt-BR" sz="2000" b="1" dirty="0">
                <a:solidFill>
                  <a:srgbClr val="002C4A"/>
                </a:solidFill>
                <a:latin typeface="Calibri" panose="020F0502020204030204" pitchFamily="34" charset="0"/>
              </a:rPr>
              <a:t>“triste” “confuso” “chateado” </a:t>
            </a:r>
            <a:r>
              <a:rPr lang="pt-BR" sz="2000" dirty="0">
                <a:solidFill>
                  <a:srgbClr val="002C4A"/>
                </a:solidFill>
                <a:latin typeface="Calibri" panose="020F0502020204030204" pitchFamily="34" charset="0"/>
              </a:rPr>
              <a:t>ou </a:t>
            </a:r>
            <a:r>
              <a:rPr lang="pt-BR" sz="2000" b="1" dirty="0">
                <a:solidFill>
                  <a:srgbClr val="002C4A"/>
                </a:solidFill>
                <a:latin typeface="Calibri" panose="020F0502020204030204" pitchFamily="34" charset="0"/>
              </a:rPr>
              <a:t>“</a:t>
            </a:r>
            <a:r>
              <a:rPr lang="pt-BR" sz="2000" b="1" dirty="0">
                <a:solidFill>
                  <a:srgbClr val="000000"/>
                </a:solidFill>
              </a:rPr>
              <a:t>Sinto que não consegui um acordo justo</a:t>
            </a:r>
            <a:r>
              <a:rPr lang="pt-BR" sz="2000" dirty="0">
                <a:solidFill>
                  <a:srgbClr val="000000"/>
                </a:solidFill>
              </a:rPr>
              <a:t>” x </a:t>
            </a:r>
            <a:r>
              <a:rPr lang="pt-BR" sz="2000" b="1" dirty="0">
                <a:solidFill>
                  <a:srgbClr val="002C4A"/>
                </a:solidFill>
                <a:latin typeface="Calibri" panose="020F0502020204030204" pitchFamily="34" charset="0"/>
              </a:rPr>
              <a:t>"penso", "creio", "acho"</a:t>
            </a:r>
            <a:r>
              <a:rPr lang="pt-BR" sz="2000" dirty="0">
                <a:solidFill>
                  <a:srgbClr val="000000"/>
                </a:solidFill>
              </a:rPr>
              <a:t>. </a:t>
            </a:r>
            <a:endParaRPr lang="pt-BR" sz="2000" b="1" dirty="0">
              <a:solidFill>
                <a:srgbClr val="002C4A"/>
              </a:solidFill>
              <a:latin typeface="Calibri" panose="020F0502020204030204" pitchFamily="34" charset="0"/>
            </a:endParaRPr>
          </a:p>
          <a:p>
            <a:r>
              <a:rPr lang="pt-BR" sz="2000" b="1" dirty="0">
                <a:solidFill>
                  <a:srgbClr val="002C4A"/>
                </a:solidFill>
                <a:latin typeface="Calibri" panose="020F0502020204030204" pitchFamily="34" charset="0"/>
              </a:rPr>
              <a:t>- Necessidade</a:t>
            </a:r>
            <a:r>
              <a:rPr lang="pt-BR" sz="2000" dirty="0">
                <a:solidFill>
                  <a:srgbClr val="002C4A"/>
                </a:solidFill>
                <a:latin typeface="Calibri" panose="020F0502020204030204" pitchFamily="34" charset="0"/>
              </a:rPr>
              <a:t>: o exercício é </a:t>
            </a:r>
            <a:r>
              <a:rPr lang="pt-BR" sz="2000" b="1" dirty="0">
                <a:solidFill>
                  <a:srgbClr val="002C4A"/>
                </a:solidFill>
                <a:latin typeface="Calibri" panose="020F0502020204030204" pitchFamily="34" charset="0"/>
              </a:rPr>
              <a:t>assumir o que se quer</a:t>
            </a:r>
            <a:r>
              <a:rPr lang="pt-BR" sz="2000" dirty="0">
                <a:solidFill>
                  <a:srgbClr val="002C4A"/>
                </a:solidFill>
                <a:latin typeface="Calibri" panose="020F0502020204030204" pitchFamily="34" charset="0"/>
              </a:rPr>
              <a:t>, </a:t>
            </a:r>
            <a:r>
              <a:rPr lang="pt-BR" sz="2200" dirty="0">
                <a:solidFill>
                  <a:srgbClr val="000000"/>
                </a:solidFill>
                <a:latin typeface="Calibri" panose="020F0502020204030204" pitchFamily="34" charset="0"/>
              </a:rPr>
              <a:t>num mundo onde com frequência </a:t>
            </a:r>
            <a:r>
              <a:rPr lang="pt-BR" sz="2200" b="1" dirty="0">
                <a:solidFill>
                  <a:srgbClr val="000000"/>
                </a:solidFill>
                <a:latin typeface="Calibri" panose="020F0502020204030204" pitchFamily="34" charset="0"/>
              </a:rPr>
              <a:t>somos julgados</a:t>
            </a:r>
            <a:r>
              <a:rPr lang="pt-BR" sz="2200" dirty="0">
                <a:solidFill>
                  <a:srgbClr val="000000"/>
                </a:solidFill>
                <a:latin typeface="Calibri" panose="020F0502020204030204" pitchFamily="34" charset="0"/>
              </a:rPr>
              <a:t> por </a:t>
            </a:r>
            <a:r>
              <a:rPr lang="pt-BR" sz="2000" dirty="0">
                <a:solidFill>
                  <a:srgbClr val="002C4A"/>
                </a:solidFill>
                <a:latin typeface="Calibri" panose="020F0502020204030204" pitchFamily="34" charset="0"/>
              </a:rPr>
              <a:t>identificarmos nossas necessidades, especialmente para as mulheres, que são ensinadas socialmente a </a:t>
            </a:r>
            <a:r>
              <a:rPr lang="pt-BR" sz="2000" b="1" dirty="0">
                <a:solidFill>
                  <a:srgbClr val="002C4A"/>
                </a:solidFill>
                <a:latin typeface="Calibri" panose="020F0502020204030204" pitchFamily="34" charset="0"/>
              </a:rPr>
              <a:t>ignorar as próprias necessidades </a:t>
            </a:r>
            <a:r>
              <a:rPr lang="pt-BR" sz="2000" dirty="0">
                <a:solidFill>
                  <a:srgbClr val="002C4A"/>
                </a:solidFill>
                <a:latin typeface="Calibri" panose="020F0502020204030204" pitchFamily="34" charset="0"/>
              </a:rPr>
              <a:t>para cuidar dos outros. Sempre que uma </a:t>
            </a:r>
            <a:r>
              <a:rPr lang="pt-BR" sz="2000" b="1" dirty="0">
                <a:solidFill>
                  <a:srgbClr val="002C4A"/>
                </a:solidFill>
                <a:latin typeface="Calibri" panose="020F0502020204030204" pitchFamily="34" charset="0"/>
              </a:rPr>
              <a:t>necessidade é atendida, ou não, um sentimento surge, </a:t>
            </a:r>
            <a:r>
              <a:rPr lang="pt-BR" sz="2000" dirty="0">
                <a:solidFill>
                  <a:srgbClr val="002C4A"/>
                </a:solidFill>
                <a:latin typeface="Calibri" panose="020F0502020204030204" pitchFamily="34" charset="0"/>
              </a:rPr>
              <a:t>os sentimentos </a:t>
            </a:r>
            <a:r>
              <a:rPr lang="pt-BR" sz="2000" b="1" dirty="0">
                <a:solidFill>
                  <a:srgbClr val="002C4A"/>
                </a:solidFill>
                <a:latin typeface="Calibri" panose="020F0502020204030204" pitchFamily="34" charset="0"/>
              </a:rPr>
              <a:t>nunca estão vinculados ao outro. </a:t>
            </a:r>
            <a:r>
              <a:rPr lang="pt-BR" sz="2000" dirty="0">
                <a:solidFill>
                  <a:srgbClr val="002C4A"/>
                </a:solidFill>
                <a:latin typeface="Calibri" panose="020F0502020204030204" pitchFamily="34" charset="0"/>
              </a:rPr>
              <a:t>Ex.: </a:t>
            </a:r>
            <a:r>
              <a:rPr lang="pt-BR" sz="2000" b="1" i="1" dirty="0">
                <a:solidFill>
                  <a:srgbClr val="002C4A"/>
                </a:solidFill>
                <a:latin typeface="Calibri" panose="020F0502020204030204" pitchFamily="34" charset="0"/>
              </a:rPr>
              <a:t>"Preciso que você entregue o relatório no prazo“</a:t>
            </a:r>
            <a:r>
              <a:rPr lang="pt-BR" sz="2000" dirty="0">
                <a:solidFill>
                  <a:srgbClr val="002C4A"/>
                </a:solidFill>
                <a:latin typeface="Calibri" panose="020F0502020204030204" pitchFamily="34" charset="0"/>
              </a:rPr>
              <a:t> x </a:t>
            </a:r>
            <a:r>
              <a:rPr lang="pt-BR" sz="2000" b="1" i="1" dirty="0">
                <a:solidFill>
                  <a:srgbClr val="002C4A"/>
                </a:solidFill>
                <a:latin typeface="Calibri" panose="020F0502020204030204" pitchFamily="34" charset="0"/>
              </a:rPr>
              <a:t>"Preciso cumprir minha agenda e os prazos que estipulei“.</a:t>
            </a:r>
            <a:r>
              <a:rPr lang="pt-BR" sz="2000" i="1" dirty="0">
                <a:solidFill>
                  <a:srgbClr val="002C4A"/>
                </a:solidFill>
                <a:latin typeface="Calibri" panose="020F0502020204030204" pitchFamily="34" charset="0"/>
              </a:rPr>
              <a:t> </a:t>
            </a:r>
          </a:p>
          <a:p>
            <a:r>
              <a:rPr lang="pt-BR" sz="2000" b="1" dirty="0">
                <a:solidFill>
                  <a:srgbClr val="002C4A"/>
                </a:solidFill>
                <a:latin typeface="Calibri" panose="020F0502020204030204" pitchFamily="34" charset="0"/>
              </a:rPr>
              <a:t>- Pedido: </a:t>
            </a:r>
            <a:r>
              <a:rPr lang="pt-BR" sz="2000" dirty="0">
                <a:solidFill>
                  <a:srgbClr val="002C4A"/>
                </a:solidFill>
                <a:latin typeface="Calibri" panose="020F0502020204030204" pitchFamily="34" charset="0"/>
              </a:rPr>
              <a:t>Como podemos </a:t>
            </a:r>
            <a:r>
              <a:rPr lang="pt-BR" sz="2000" b="1" dirty="0">
                <a:solidFill>
                  <a:srgbClr val="002C4A"/>
                </a:solidFill>
                <a:latin typeface="Calibri" panose="020F0502020204030204" pitchFamily="34" charset="0"/>
              </a:rPr>
              <a:t>expressar nossos pedidos </a:t>
            </a:r>
            <a:r>
              <a:rPr lang="pt-BR" sz="2000" dirty="0">
                <a:solidFill>
                  <a:srgbClr val="002C4A"/>
                </a:solidFill>
                <a:latin typeface="Calibri" panose="020F0502020204030204" pitchFamily="34" charset="0"/>
              </a:rPr>
              <a:t>de modo que os </a:t>
            </a:r>
            <a:r>
              <a:rPr lang="pt-BR" sz="2000" b="1" dirty="0">
                <a:solidFill>
                  <a:srgbClr val="002C4A"/>
                </a:solidFill>
                <a:latin typeface="Calibri" panose="020F0502020204030204" pitchFamily="34" charset="0"/>
              </a:rPr>
              <a:t>outros estejam mais dispostos a responder compassivamente às nossas necessidades</a:t>
            </a:r>
            <a:r>
              <a:rPr lang="pt-BR" sz="2000" dirty="0">
                <a:solidFill>
                  <a:srgbClr val="002C4A"/>
                </a:solidFill>
                <a:latin typeface="Calibri" panose="020F0502020204030204" pitchFamily="34" charset="0"/>
              </a:rPr>
              <a:t>? Usando uma </a:t>
            </a:r>
            <a:r>
              <a:rPr lang="pt-BR" sz="2000" b="1" dirty="0">
                <a:solidFill>
                  <a:srgbClr val="002C4A"/>
                </a:solidFill>
                <a:latin typeface="Calibri" panose="020F0502020204030204" pitchFamily="34" charset="0"/>
              </a:rPr>
              <a:t>linguagem de ações positivas</a:t>
            </a:r>
            <a:r>
              <a:rPr lang="pt-BR" sz="2000" dirty="0">
                <a:solidFill>
                  <a:srgbClr val="002C4A"/>
                </a:solidFill>
                <a:latin typeface="Calibri" panose="020F0502020204030204" pitchFamily="34" charset="0"/>
              </a:rPr>
              <a:t>. Ex.: </a:t>
            </a:r>
            <a:r>
              <a:rPr lang="pt-BR" sz="2000" i="1" dirty="0">
                <a:solidFill>
                  <a:srgbClr val="002C4A"/>
                </a:solidFill>
                <a:latin typeface="Calibri" panose="020F0502020204030204" pitchFamily="34" charset="0"/>
              </a:rPr>
              <a:t>"Solange, gostaria que você </a:t>
            </a:r>
            <a:r>
              <a:rPr lang="pt-BR" sz="2000" b="1" i="1" dirty="0">
                <a:solidFill>
                  <a:srgbClr val="002C4A"/>
                </a:solidFill>
                <a:latin typeface="Calibri" panose="020F0502020204030204" pitchFamily="34" charset="0"/>
              </a:rPr>
              <a:t>não </a:t>
            </a:r>
            <a:r>
              <a:rPr lang="pt-BR" sz="2000" i="1" dirty="0">
                <a:solidFill>
                  <a:srgbClr val="002C4A"/>
                </a:solidFill>
                <a:latin typeface="Calibri" panose="020F0502020204030204" pitchFamily="34" charset="0"/>
              </a:rPr>
              <a:t>pegasse tanto o celular durante o trabalho." </a:t>
            </a:r>
            <a:r>
              <a:rPr lang="pt-BR" sz="2000" dirty="0">
                <a:solidFill>
                  <a:srgbClr val="002C4A"/>
                </a:solidFill>
                <a:latin typeface="Calibri" panose="020F0502020204030204" pitchFamily="34" charset="0"/>
              </a:rPr>
              <a:t>x </a:t>
            </a:r>
            <a:r>
              <a:rPr lang="pt-BR" sz="2000" i="1" dirty="0">
                <a:solidFill>
                  <a:srgbClr val="002C4A"/>
                </a:solidFill>
                <a:latin typeface="Calibri" panose="020F0502020204030204" pitchFamily="34" charset="0"/>
              </a:rPr>
              <a:t>"Solange, gostaria que você </a:t>
            </a:r>
            <a:r>
              <a:rPr lang="pt-BR" sz="2000" b="1" i="1" dirty="0">
                <a:solidFill>
                  <a:srgbClr val="002C4A"/>
                </a:solidFill>
                <a:latin typeface="Calibri" panose="020F0502020204030204" pitchFamily="34" charset="0"/>
              </a:rPr>
              <a:t>focasse no </a:t>
            </a:r>
            <a:r>
              <a:rPr lang="pt-BR" sz="2000" i="1" dirty="0">
                <a:solidFill>
                  <a:srgbClr val="002C4A"/>
                </a:solidFill>
                <a:latin typeface="Calibri" panose="020F0502020204030204" pitchFamily="34" charset="0"/>
              </a:rPr>
              <a:t>trabalho e evitasse distrações durante sua jornada." </a:t>
            </a:r>
            <a:endParaRPr lang="pt-BR" sz="2000" b="1" dirty="0">
              <a:solidFill>
                <a:srgbClr val="002C4A"/>
              </a:solidFill>
              <a:latin typeface="Calibri" panose="020F0502020204030204" pitchFamily="34" charset="0"/>
            </a:endParaRPr>
          </a:p>
          <a:p>
            <a:endParaRPr lang="pt-BR" dirty="0"/>
          </a:p>
        </p:txBody>
      </p:sp>
      <p:sp>
        <p:nvSpPr>
          <p:cNvPr id="4" name="Espaço Reservado para Número de Slide 3"/>
          <p:cNvSpPr>
            <a:spLocks noGrp="1"/>
          </p:cNvSpPr>
          <p:nvPr>
            <p:ph type="sldNum" sz="quarter" idx="5"/>
          </p:nvPr>
        </p:nvSpPr>
        <p:spPr/>
        <p:txBody>
          <a:bodyPr/>
          <a:lstStyle/>
          <a:p>
            <a:pPr defTabSz="990752">
              <a:defRPr/>
            </a:pPr>
            <a:fld id="{8087BAD3-989B-49DC-AF58-F58669380794}" type="slidenum">
              <a:rPr lang="pt-BR">
                <a:solidFill>
                  <a:prstClr val="black"/>
                </a:solidFill>
                <a:latin typeface="Calibri" panose="020F0502020204030204"/>
              </a:rPr>
              <a:pPr defTabSz="990752">
                <a:defRPr/>
              </a:pPr>
              <a:t>53</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913171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371532" indent="-371532">
              <a:buAutoNum type="arabicPeriod"/>
            </a:pPr>
            <a:r>
              <a:rPr lang="pt-BR" dirty="0"/>
              <a:t>Formar duplas</a:t>
            </a:r>
          </a:p>
          <a:p>
            <a:pPr marL="371532" indent="-371532">
              <a:buAutoNum type="arabicPeriod"/>
            </a:pPr>
            <a:r>
              <a:rPr lang="pt-BR" dirty="0"/>
              <a:t>Dar lápis e papel e pedir que listem todas as frases que ouvem frequentemente no seu dia a dia e que consideram agressivas, ofensivas ou que causam desconforto.</a:t>
            </a:r>
          </a:p>
          <a:p>
            <a:pPr marL="371532" indent="-371532">
              <a:buAutoNum type="arabicPeriod"/>
            </a:pPr>
            <a:r>
              <a:rPr lang="pt-BR" dirty="0"/>
              <a:t>Escolher mais forte e pedir que encontrem uma forma clara e gentil de dizer a mesma coisa.</a:t>
            </a:r>
          </a:p>
          <a:p>
            <a:pPr defTabSz="990752">
              <a:defRPr/>
            </a:pPr>
            <a:endParaRPr lang="pt-BR" sz="1300" b="1" dirty="0">
              <a:solidFill>
                <a:srgbClr val="2C4166"/>
              </a:solidFill>
              <a:latin typeface="BancoDoBrasil Titulos" panose="00000500000000000000" pitchFamily="2" charset="0"/>
            </a:endParaRPr>
          </a:p>
          <a:p>
            <a:endParaRPr lang="pt-BR" dirty="0"/>
          </a:p>
        </p:txBody>
      </p:sp>
      <p:sp>
        <p:nvSpPr>
          <p:cNvPr id="4" name="Espaço Reservado para Número de Slide 3"/>
          <p:cNvSpPr>
            <a:spLocks noGrp="1"/>
          </p:cNvSpPr>
          <p:nvPr>
            <p:ph type="sldNum" sz="quarter" idx="5"/>
          </p:nvPr>
        </p:nvSpPr>
        <p:spPr/>
        <p:txBody>
          <a:bodyPr/>
          <a:lstStyle/>
          <a:p>
            <a:pPr defTabSz="990752">
              <a:defRPr/>
            </a:pPr>
            <a:fld id="{AF6FBF25-84AD-41A4-8842-DC67ECBB62FD}" type="slidenum">
              <a:rPr lang="pt-BR">
                <a:solidFill>
                  <a:prstClr val="black"/>
                </a:solidFill>
                <a:latin typeface="Calibri" panose="020F0502020204030204"/>
              </a:rPr>
              <a:pPr defTabSz="990752">
                <a:defRPr/>
              </a:pPr>
              <a:t>54</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324118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55</a:t>
            </a:fld>
            <a:endParaRPr lang="pt-BR" dirty="0"/>
          </a:p>
        </p:txBody>
      </p:sp>
    </p:spTree>
    <p:extLst>
      <p:ext uri="{BB962C8B-B14F-4D97-AF65-F5344CB8AC3E}">
        <p14:creationId xmlns:p14="http://schemas.microsoft.com/office/powerpoint/2010/main" val="388163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5</a:t>
            </a:fld>
            <a:endParaRPr lang="pt-BR" dirty="0"/>
          </a:p>
        </p:txBody>
      </p:sp>
    </p:spTree>
    <p:extLst>
      <p:ext uri="{BB962C8B-B14F-4D97-AF65-F5344CB8AC3E}">
        <p14:creationId xmlns:p14="http://schemas.microsoft.com/office/powerpoint/2010/main" val="6085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15</a:t>
            </a:fld>
            <a:endParaRPr lang="pt-BR" dirty="0"/>
          </a:p>
        </p:txBody>
      </p:sp>
    </p:spTree>
    <p:extLst>
      <p:ext uri="{BB962C8B-B14F-4D97-AF65-F5344CB8AC3E}">
        <p14:creationId xmlns:p14="http://schemas.microsoft.com/office/powerpoint/2010/main" val="390096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16</a:t>
            </a:fld>
            <a:endParaRPr lang="pt-BR" dirty="0"/>
          </a:p>
        </p:txBody>
      </p:sp>
    </p:spTree>
    <p:extLst>
      <p:ext uri="{BB962C8B-B14F-4D97-AF65-F5344CB8AC3E}">
        <p14:creationId xmlns:p14="http://schemas.microsoft.com/office/powerpoint/2010/main" val="827388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288FA4-76C4-46B1-8C83-D17957DE467C}" type="slidenum">
              <a:rPr lang="pt-BR" smtClean="0"/>
              <a:t>17</a:t>
            </a:fld>
            <a:endParaRPr lang="pt-BR" dirty="0"/>
          </a:p>
        </p:txBody>
      </p:sp>
    </p:spTree>
    <p:extLst>
      <p:ext uri="{BB962C8B-B14F-4D97-AF65-F5344CB8AC3E}">
        <p14:creationId xmlns:p14="http://schemas.microsoft.com/office/powerpoint/2010/main" val="391202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44" dirty="0" smtClean="0">
                <a:solidFill>
                  <a:srgbClr val="000000"/>
                </a:solidFill>
                <a:latin typeface="Agrandir Wide Medium"/>
              </a:rPr>
              <a:t>São </a:t>
            </a:r>
            <a:r>
              <a:rPr lang="en-US" sz="1200" spc="144" dirty="0" err="1" smtClean="0">
                <a:solidFill>
                  <a:srgbClr val="000000"/>
                </a:solidFill>
                <a:latin typeface="Agrandir Wide Medium"/>
              </a:rPr>
              <a:t>atos</a:t>
            </a:r>
            <a:r>
              <a:rPr lang="en-US" sz="1200" spc="144" dirty="0" smtClean="0">
                <a:solidFill>
                  <a:srgbClr val="000000"/>
                </a:solidFill>
                <a:latin typeface="Agrandir Wide Medium"/>
              </a:rPr>
              <a:t> de </a:t>
            </a:r>
            <a:r>
              <a:rPr lang="en-US" sz="1200" spc="144" dirty="0" err="1" smtClean="0">
                <a:solidFill>
                  <a:srgbClr val="000000"/>
                </a:solidFill>
                <a:latin typeface="Agrandir Wide Medium"/>
              </a:rPr>
              <a:t>violência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psicológica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comentários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indiscretos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quando</a:t>
            </a:r>
            <a:r>
              <a:rPr lang="en-US" sz="1200" spc="144" dirty="0" smtClean="0">
                <a:solidFill>
                  <a:srgbClr val="000000"/>
                </a:solidFill>
                <a:latin typeface="Agrandir Wide Medium"/>
              </a:rPr>
              <a:t> a </a:t>
            </a:r>
            <a:r>
              <a:rPr lang="en-US" sz="1200" spc="144" dirty="0" err="1" smtClean="0">
                <a:solidFill>
                  <a:srgbClr val="000000"/>
                </a:solidFill>
                <a:latin typeface="Agrandir Wide Medium"/>
              </a:rPr>
              <a:t>pessoa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falta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trabalho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críticas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públicas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sobre</a:t>
            </a:r>
            <a:r>
              <a:rPr lang="en-US" sz="1200" spc="144" dirty="0" smtClean="0">
                <a:solidFill>
                  <a:srgbClr val="000000"/>
                </a:solidFill>
                <a:latin typeface="Agrandir Wide Medium"/>
              </a:rPr>
              <a:t> o </a:t>
            </a:r>
            <a:r>
              <a:rPr lang="en-US" sz="1200" spc="144" dirty="0" err="1" smtClean="0">
                <a:solidFill>
                  <a:srgbClr val="000000"/>
                </a:solidFill>
                <a:latin typeface="Agrandir Wide Medium"/>
              </a:rPr>
              <a:t>desempenho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Hoje</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mesmo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eu</a:t>
            </a:r>
            <a:r>
              <a:rPr lang="en-US" sz="1200" spc="144" dirty="0" smtClean="0">
                <a:solidFill>
                  <a:srgbClr val="000000"/>
                </a:solidFill>
                <a:latin typeface="Agrandir Wide Medium"/>
              </a:rPr>
              <a:t> no café da </a:t>
            </a:r>
            <a:r>
              <a:rPr lang="en-US" sz="1200" spc="144" dirty="0" err="1" smtClean="0">
                <a:solidFill>
                  <a:srgbClr val="000000"/>
                </a:solidFill>
                <a:latin typeface="Agrandir Wide Medium"/>
              </a:rPr>
              <a:t>manhã</a:t>
            </a:r>
            <a:r>
              <a:rPr lang="en-US" sz="1200" spc="144" dirty="0" smtClean="0">
                <a:solidFill>
                  <a:srgbClr val="000000"/>
                </a:solidFill>
                <a:latin typeface="Agrandir Wide Medium"/>
              </a:rPr>
              <a:t>, no hotel, </a:t>
            </a:r>
            <a:r>
              <a:rPr lang="en-US" sz="1200" spc="144" dirty="0" err="1" smtClean="0">
                <a:solidFill>
                  <a:srgbClr val="000000"/>
                </a:solidFill>
                <a:latin typeface="Agrandir Wide Medium"/>
              </a:rPr>
              <a:t>estava</a:t>
            </a:r>
            <a:r>
              <a:rPr lang="en-US" sz="1200" spc="144" dirty="0" smtClean="0">
                <a:solidFill>
                  <a:srgbClr val="000000"/>
                </a:solidFill>
                <a:latin typeface="Agrandir Wide Medium"/>
              </a:rPr>
              <a:t> o </a:t>
            </a:r>
            <a:r>
              <a:rPr lang="en-US" sz="1200" spc="144" dirty="0" err="1" smtClean="0">
                <a:solidFill>
                  <a:srgbClr val="000000"/>
                </a:solidFill>
                <a:latin typeface="Agrandir Wide Medium"/>
              </a:rPr>
              <a:t>rapaz</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lá</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mexendo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lá</a:t>
            </a:r>
            <a:r>
              <a:rPr lang="en-US" sz="1200" spc="144" dirty="0" smtClean="0">
                <a:solidFill>
                  <a:srgbClr val="000000"/>
                </a:solidFill>
                <a:latin typeface="Agrandir Wide Medium"/>
              </a:rPr>
              <a:t>. O </a:t>
            </a:r>
            <a:r>
              <a:rPr lang="en-US" sz="1200" spc="144" dirty="0" err="1" smtClean="0">
                <a:solidFill>
                  <a:srgbClr val="000000"/>
                </a:solidFill>
                <a:latin typeface="Agrandir Wide Medium"/>
              </a:rPr>
              <a:t>rapaz</a:t>
            </a:r>
            <a:r>
              <a:rPr lang="en-US" sz="1200" spc="144" dirty="0" smtClean="0">
                <a:solidFill>
                  <a:srgbClr val="000000"/>
                </a:solidFill>
                <a:latin typeface="Agrandir Wide Medium"/>
              </a:rPr>
              <a:t> que </a:t>
            </a:r>
            <a:r>
              <a:rPr lang="en-US" sz="1200" spc="144" dirty="0" err="1" smtClean="0">
                <a:solidFill>
                  <a:srgbClr val="000000"/>
                </a:solidFill>
                <a:latin typeface="Agrandir Wide Medium"/>
              </a:rPr>
              <a:t>cuida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ali</a:t>
            </a:r>
            <a:r>
              <a:rPr lang="en-US" sz="1200" spc="144" dirty="0" smtClean="0">
                <a:solidFill>
                  <a:srgbClr val="000000"/>
                </a:solidFill>
                <a:latin typeface="Agrandir Wide Medium"/>
              </a:rPr>
              <a:t> das </a:t>
            </a:r>
            <a:r>
              <a:rPr lang="en-US" sz="1200" spc="144" dirty="0" err="1" smtClean="0">
                <a:solidFill>
                  <a:srgbClr val="000000"/>
                </a:solidFill>
                <a:latin typeface="Agrandir Wide Medium"/>
              </a:rPr>
              <a:t>frutas</a:t>
            </a:r>
            <a:r>
              <a:rPr lang="en-US" sz="1200" spc="144" dirty="0" smtClean="0">
                <a:solidFill>
                  <a:srgbClr val="000000"/>
                </a:solidFill>
                <a:latin typeface="Agrandir Wide Medium"/>
              </a:rPr>
              <a:t> e </a:t>
            </a:r>
            <a:r>
              <a:rPr lang="en-US" sz="1200" spc="144" dirty="0" err="1" smtClean="0">
                <a:solidFill>
                  <a:srgbClr val="000000"/>
                </a:solidFill>
                <a:latin typeface="Agrandir Wide Medium"/>
              </a:rPr>
              <a:t>tal</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Aí</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chega</a:t>
            </a:r>
            <a:r>
              <a:rPr lang="en-US" sz="1200" spc="144" dirty="0" smtClean="0">
                <a:solidFill>
                  <a:srgbClr val="000000"/>
                </a:solidFill>
                <a:latin typeface="Agrandir Wide Medium"/>
              </a:rPr>
              <a:t> a </a:t>
            </a:r>
            <a:r>
              <a:rPr lang="en-US" sz="1200" spc="144" dirty="0" err="1" smtClean="0">
                <a:solidFill>
                  <a:srgbClr val="000000"/>
                </a:solidFill>
                <a:latin typeface="Agrandir Wide Medium"/>
              </a:rPr>
              <a:t>supervisora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ela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chegou</a:t>
            </a:r>
            <a:r>
              <a:rPr lang="en-US" sz="1200" spc="144" dirty="0" smtClean="0">
                <a:solidFill>
                  <a:srgbClr val="000000"/>
                </a:solidFill>
                <a:latin typeface="Agrandir Wide Medium"/>
              </a:rPr>
              <a:t>: "Mas </a:t>
            </a:r>
            <a:r>
              <a:rPr lang="en-US" sz="1200" spc="144" dirty="0" err="1" smtClean="0">
                <a:solidFill>
                  <a:srgbClr val="000000"/>
                </a:solidFill>
                <a:latin typeface="Agrandir Wide Medium"/>
              </a:rPr>
              <a:t>eu</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gosto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aqui</a:t>
            </a:r>
            <a:r>
              <a:rPr lang="en-US" sz="1200" spc="144" dirty="0" smtClean="0">
                <a:solidFill>
                  <a:srgbClr val="000000"/>
                </a:solidFill>
                <a:latin typeface="Agrandir Wide Medium"/>
              </a:rPr>
              <a:t>, tem que </a:t>
            </a:r>
            <a:r>
              <a:rPr lang="en-US" sz="1200" spc="144" dirty="0" err="1" smtClean="0">
                <a:solidFill>
                  <a:srgbClr val="000000"/>
                </a:solidFill>
                <a:latin typeface="Agrandir Wide Medium"/>
              </a:rPr>
              <a:t>estar</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aqui</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Já</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falei</a:t>
            </a:r>
            <a:r>
              <a:rPr lang="en-US" sz="1200" spc="144" dirty="0" smtClean="0">
                <a:solidFill>
                  <a:srgbClr val="000000"/>
                </a:solidFill>
                <a:latin typeface="Agrandir Wide Medium"/>
              </a:rPr>
              <a:t> para </a:t>
            </a:r>
            <a:r>
              <a:rPr lang="en-US" sz="1200" spc="144" dirty="0" err="1" smtClean="0">
                <a:solidFill>
                  <a:srgbClr val="000000"/>
                </a:solidFill>
                <a:latin typeface="Agrandir Wide Medium"/>
              </a:rPr>
              <a:t>você</a:t>
            </a:r>
            <a:r>
              <a:rPr lang="en-US" sz="1200" spc="144" dirty="0" smtClean="0">
                <a:solidFill>
                  <a:srgbClr val="000000"/>
                </a:solidFill>
                <a:latin typeface="Agrandir Wide Medium"/>
              </a:rPr>
              <a:t>!" E </a:t>
            </a:r>
            <a:r>
              <a:rPr lang="en-US" sz="1200" spc="144" dirty="0" err="1" smtClean="0">
                <a:solidFill>
                  <a:srgbClr val="000000"/>
                </a:solidFill>
                <a:latin typeface="Agrandir Wide Medium"/>
              </a:rPr>
              <a:t>falou</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tão</a:t>
            </a:r>
            <a:r>
              <a:rPr lang="en-US" sz="1200" spc="144" dirty="0" smtClean="0">
                <a:solidFill>
                  <a:srgbClr val="000000"/>
                </a:solidFill>
                <a:latin typeface="Agrandir Wide Medium"/>
              </a:rPr>
              <a:t> alto que </a:t>
            </a:r>
            <a:r>
              <a:rPr lang="en-US" sz="1200" spc="144" dirty="0" err="1" smtClean="0">
                <a:solidFill>
                  <a:srgbClr val="000000"/>
                </a:solidFill>
                <a:latin typeface="Agrandir Wide Medium"/>
              </a:rPr>
              <a:t>todo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mundo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ouvia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eu</a:t>
            </a:r>
            <a:r>
              <a:rPr lang="en-US" sz="1200" spc="144" dirty="0" smtClean="0">
                <a:solidFill>
                  <a:srgbClr val="000000"/>
                </a:solidFill>
                <a:latin typeface="Agrandir Wide Medium"/>
              </a:rPr>
              <a:t>, inclusive. </a:t>
            </a:r>
            <a:r>
              <a:rPr lang="en-US" sz="1200" spc="144" dirty="0" err="1" smtClean="0">
                <a:solidFill>
                  <a:srgbClr val="000000"/>
                </a:solidFill>
                <a:latin typeface="Agrandir Wide Medium"/>
              </a:rPr>
              <a:t>Então</a:t>
            </a:r>
            <a:r>
              <a:rPr lang="en-US" sz="1200" spc="144" dirty="0" smtClean="0">
                <a:solidFill>
                  <a:srgbClr val="000000"/>
                </a:solidFill>
                <a:latin typeface="Agrandir Wide Medium"/>
              </a:rPr>
              <a:t> é </a:t>
            </a:r>
            <a:r>
              <a:rPr lang="en-US" sz="1200" spc="144" dirty="0" err="1" smtClean="0">
                <a:solidFill>
                  <a:srgbClr val="000000"/>
                </a:solidFill>
                <a:latin typeface="Agrandir Wide Medium"/>
              </a:rPr>
              <a:t>isso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aqui</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críticas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públicas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sobre</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desempenho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subutilização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em</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relação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às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capacidades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profissionais</a:t>
            </a:r>
            <a:r>
              <a:rPr lang="en-US" sz="1200" spc="144" dirty="0" smtClean="0">
                <a:solidFill>
                  <a:srgbClr val="000000"/>
                </a:solidFill>
                <a:latin typeface="Agrandir Wide Medium"/>
              </a:rPr>
              <a:t> do </a:t>
            </a:r>
            <a:r>
              <a:rPr lang="en-US" sz="1200" spc="144" dirty="0" err="1" smtClean="0">
                <a:solidFill>
                  <a:srgbClr val="000000"/>
                </a:solidFill>
                <a:latin typeface="Agrandir Wide Medium"/>
              </a:rPr>
              <a:t>trabalhador</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Ou</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seja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quando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você</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delega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coisas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muito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abaixo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daquilo</a:t>
            </a:r>
            <a:r>
              <a:rPr lang="en-US" sz="1200" spc="144" dirty="0" smtClean="0">
                <a:solidFill>
                  <a:srgbClr val="000000"/>
                </a:solidFill>
                <a:latin typeface="Agrandir Wide Medium"/>
              </a:rPr>
              <a:t> que o </a:t>
            </a:r>
            <a:r>
              <a:rPr lang="en-US" sz="1200" spc="144" dirty="0" err="1" smtClean="0">
                <a:solidFill>
                  <a:srgbClr val="000000"/>
                </a:solidFill>
                <a:latin typeface="Agrandir Wide Medium"/>
              </a:rPr>
              <a:t>conteúdo</a:t>
            </a:r>
            <a:r>
              <a:rPr lang="en-US" sz="1200" spc="144" dirty="0" smtClean="0">
                <a:solidFill>
                  <a:srgbClr val="000000"/>
                </a:solidFill>
                <a:latin typeface="Agrandir Wide Medium"/>
              </a:rPr>
              <a:t> do cargo dele </a:t>
            </a:r>
            <a:r>
              <a:rPr lang="en-US" sz="1200" spc="144" dirty="0" err="1" smtClean="0">
                <a:solidFill>
                  <a:srgbClr val="000000"/>
                </a:solidFill>
                <a:latin typeface="Agrandir Wide Medium"/>
              </a:rPr>
              <a:t>pressupõe</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metas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superiores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isso</a:t>
            </a:r>
            <a:r>
              <a:rPr lang="en-US" sz="1200" spc="144" dirty="0" smtClean="0">
                <a:solidFill>
                  <a:srgbClr val="000000"/>
                </a:solidFill>
                <a:latin typeface="Agrandir Wide Medium"/>
              </a:rPr>
              <a:t> é o </a:t>
            </a:r>
            <a:r>
              <a:rPr lang="en-US" sz="1200" spc="144" dirty="0" err="1" smtClean="0">
                <a:solidFill>
                  <a:srgbClr val="000000"/>
                </a:solidFill>
                <a:latin typeface="Agrandir Wide Medium"/>
              </a:rPr>
              <a:t>contrário</a:t>
            </a:r>
            <a:r>
              <a:rPr lang="en-US" sz="1200" spc="144" dirty="0" smtClean="0">
                <a:solidFill>
                  <a:srgbClr val="000000"/>
                </a:solidFill>
                <a:latin typeface="Agrandir Wide Medium"/>
              </a:rPr>
              <a:t>, o </a:t>
            </a:r>
            <a:r>
              <a:rPr lang="en-US" sz="1200" spc="144" dirty="0" err="1" smtClean="0">
                <a:solidFill>
                  <a:srgbClr val="000000"/>
                </a:solidFill>
                <a:latin typeface="Agrandir Wide Medium"/>
              </a:rPr>
              <a:t>conteúdo</a:t>
            </a:r>
            <a:r>
              <a:rPr lang="en-US" sz="1200" spc="144" dirty="0" smtClean="0">
                <a:solidFill>
                  <a:srgbClr val="000000"/>
                </a:solidFill>
                <a:latin typeface="Agrandir Wide Medium"/>
              </a:rPr>
              <a:t> do cargo sob </a:t>
            </a:r>
            <a:r>
              <a:rPr lang="en-US" sz="1200" spc="144" dirty="0" err="1" smtClean="0">
                <a:solidFill>
                  <a:srgbClr val="000000"/>
                </a:solidFill>
                <a:latin typeface="Agrandir Wide Medium"/>
              </a:rPr>
              <a:t>pretexto</a:t>
            </a:r>
            <a:r>
              <a:rPr lang="en-US" sz="1200" spc="144" dirty="0" smtClean="0">
                <a:solidFill>
                  <a:srgbClr val="000000"/>
                </a:solidFill>
                <a:latin typeface="Agrandir Wide Medium"/>
              </a:rPr>
              <a:t> de </a:t>
            </a:r>
            <a:r>
              <a:rPr lang="en-US" sz="1200" spc="144" dirty="0" err="1" smtClean="0">
                <a:solidFill>
                  <a:srgbClr val="000000"/>
                </a:solidFill>
                <a:latin typeface="Agrandir Wide Medium"/>
              </a:rPr>
              <a:t>enriquecimento</a:t>
            </a:r>
            <a:r>
              <a:rPr lang="en-US" sz="1200" spc="144" dirty="0" smtClean="0">
                <a:solidFill>
                  <a:srgbClr val="000000"/>
                </a:solidFill>
                <a:latin typeface="Agrandir Wide Medium"/>
              </a:rPr>
              <a:t> de </a:t>
            </a:r>
            <a:r>
              <a:rPr lang="en-US" sz="1200" spc="144" dirty="0" err="1" smtClean="0">
                <a:solidFill>
                  <a:srgbClr val="000000"/>
                </a:solidFill>
                <a:latin typeface="Agrandir Wide Medium"/>
              </a:rPr>
              <a:t>função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Olha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eu</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vou</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trazer</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você</a:t>
            </a:r>
            <a:r>
              <a:rPr lang="en-US" sz="1200" spc="144" dirty="0" smtClean="0">
                <a:solidFill>
                  <a:srgbClr val="000000"/>
                </a:solidFill>
                <a:latin typeface="Agrandir Wide Medium"/>
              </a:rPr>
              <a:t> para um </a:t>
            </a:r>
            <a:r>
              <a:rPr lang="en-US" sz="1200" spc="144" dirty="0" err="1" smtClean="0">
                <a:solidFill>
                  <a:srgbClr val="000000"/>
                </a:solidFill>
                <a:latin typeface="Agrandir Wide Medium"/>
              </a:rPr>
              <a:t>desafio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fantástico</a:t>
            </a:r>
            <a:r>
              <a:rPr lang="en-US" sz="1200" spc="144" dirty="0" smtClean="0">
                <a:solidFill>
                  <a:srgbClr val="000000"/>
                </a:solidFill>
                <a:latin typeface="Agrandir Wide Medium"/>
              </a:rPr>
              <a:t>". E </a:t>
            </a:r>
            <a:r>
              <a:rPr lang="en-US" sz="1200" spc="144" dirty="0" err="1" smtClean="0">
                <a:solidFill>
                  <a:srgbClr val="000000"/>
                </a:solidFill>
                <a:latin typeface="Agrandir Wide Medium"/>
              </a:rPr>
              <a:t>esse</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desafio</a:t>
            </a:r>
            <a:r>
              <a:rPr lang="en-US" sz="1200" spc="144" dirty="0" smtClean="0">
                <a:solidFill>
                  <a:srgbClr val="000000"/>
                </a:solidFill>
                <a:latin typeface="Agrandir Wide Medium"/>
              </a:rPr>
              <a:t>, de </a:t>
            </a:r>
            <a:r>
              <a:rPr lang="en-US" sz="1200" spc="144" dirty="0" err="1" smtClean="0">
                <a:solidFill>
                  <a:srgbClr val="000000"/>
                </a:solidFill>
                <a:latin typeface="Agrandir Wide Medium"/>
              </a:rPr>
              <a:t>fato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ele</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quebra</a:t>
            </a:r>
            <a:r>
              <a:rPr lang="en-US" sz="1200" spc="144" dirty="0" smtClean="0">
                <a:solidFill>
                  <a:srgbClr val="000000"/>
                </a:solidFill>
                <a:latin typeface="Agrandir Wide Medium"/>
              </a:rPr>
              <a:t> a </a:t>
            </a:r>
            <a:r>
              <a:rPr lang="en-US" sz="1200" spc="144" dirty="0" err="1" smtClean="0">
                <a:solidFill>
                  <a:srgbClr val="000000"/>
                </a:solidFill>
                <a:latin typeface="Agrandir Wide Medium"/>
              </a:rPr>
              <a:t>moldura</a:t>
            </a:r>
            <a:r>
              <a:rPr lang="en-US" sz="1200" spc="144" dirty="0" smtClean="0">
                <a:solidFill>
                  <a:srgbClr val="000000"/>
                </a:solidFill>
                <a:latin typeface="Agrandir Wide Medium"/>
              </a:rPr>
              <a:t> da </a:t>
            </a:r>
            <a:r>
              <a:rPr lang="en-US" sz="1200" spc="144" dirty="0" err="1" smtClean="0">
                <a:solidFill>
                  <a:srgbClr val="000000"/>
                </a:solidFill>
                <a:latin typeface="Agrandir Wide Medium"/>
              </a:rPr>
              <a:t>estrutura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daquele</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plano</a:t>
            </a:r>
            <a:r>
              <a:rPr lang="en-US" sz="1200" spc="144" dirty="0" smtClean="0">
                <a:solidFill>
                  <a:srgbClr val="000000"/>
                </a:solidFill>
                <a:latin typeface="Agrandir Wide Medium"/>
              </a:rPr>
              <a:t> de cargos </a:t>
            </a:r>
            <a:r>
              <a:rPr lang="en-US" sz="1200" spc="144" dirty="0" err="1" smtClean="0">
                <a:solidFill>
                  <a:srgbClr val="000000"/>
                </a:solidFill>
                <a:latin typeface="Agrandir Wide Medium"/>
              </a:rPr>
              <a:t>ali</a:t>
            </a:r>
            <a:r>
              <a:rPr lang="en-US" sz="1200" spc="144" dirty="0" smtClean="0">
                <a:solidFill>
                  <a:srgbClr val="000000"/>
                </a:solidFill>
                <a:latin typeface="Agrandir Wide Medium"/>
              </a:rPr>
              <a:t> e </a:t>
            </a:r>
            <a:r>
              <a:rPr lang="en-US" sz="1200" spc="144" dirty="0" err="1" smtClean="0">
                <a:solidFill>
                  <a:srgbClr val="000000"/>
                </a:solidFill>
                <a:latin typeface="Agrandir Wide Medium"/>
              </a:rPr>
              <a:t>vai</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muito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além</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daquilo</a:t>
            </a:r>
            <a:r>
              <a:rPr lang="en-US" sz="1200" spc="144" dirty="0" smtClean="0">
                <a:solidFill>
                  <a:srgbClr val="000000"/>
                </a:solidFill>
                <a:latin typeface="Agrandir Wide Medium"/>
              </a:rPr>
              <a:t> que </a:t>
            </a:r>
            <a:r>
              <a:rPr lang="en-US" sz="1200" spc="144" dirty="0" err="1" smtClean="0">
                <a:solidFill>
                  <a:srgbClr val="000000"/>
                </a:solidFill>
                <a:latin typeface="Agrandir Wide Medium"/>
              </a:rPr>
              <a:t>deveria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ser</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exigido</a:t>
            </a:r>
            <a:r>
              <a:rPr lang="en-US" sz="1200" spc="144" dirty="0" smtClean="0">
                <a:solidFill>
                  <a:srgbClr val="000000"/>
                </a:solidFill>
                <a:latin typeface="Agrandir Wide Medium"/>
              </a:rPr>
              <a:t> dele. </a:t>
            </a:r>
            <a:r>
              <a:rPr lang="en-US" sz="1200" spc="144" dirty="0" err="1" smtClean="0">
                <a:solidFill>
                  <a:srgbClr val="000000"/>
                </a:solidFill>
                <a:latin typeface="Agrandir Wide Medium"/>
              </a:rPr>
              <a:t>Então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são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elementos</a:t>
            </a:r>
            <a:r>
              <a:rPr lang="en-US" sz="1200" spc="144" dirty="0" smtClean="0">
                <a:solidFill>
                  <a:srgbClr val="000000"/>
                </a:solidFill>
                <a:latin typeface="Agrandir Wide Medium"/>
              </a:rPr>
              <a:t> que </a:t>
            </a:r>
            <a:r>
              <a:rPr lang="en-US" sz="1200" spc="144" dirty="0" err="1" smtClean="0">
                <a:solidFill>
                  <a:srgbClr val="000000"/>
                </a:solidFill>
                <a:latin typeface="Agrandir Wide Medium"/>
              </a:rPr>
              <a:t>são</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levados</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em</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conta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quando</a:t>
            </a:r>
            <a:r>
              <a:rPr lang="en-US" sz="1200" spc="144" dirty="0" smtClean="0">
                <a:solidFill>
                  <a:srgbClr val="000000"/>
                </a:solidFill>
                <a:latin typeface="Agrandir Wide Medium"/>
              </a:rPr>
              <a:t> se </a:t>
            </a:r>
            <a:r>
              <a:rPr lang="en-US" sz="1200" spc="144" dirty="0" err="1" smtClean="0">
                <a:solidFill>
                  <a:srgbClr val="000000"/>
                </a:solidFill>
                <a:latin typeface="Agrandir Wide Medium"/>
              </a:rPr>
              <a:t>pensa</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em</a:t>
            </a:r>
            <a:r>
              <a:rPr lang="en-US" sz="1200" spc="144" dirty="0" smtClean="0">
                <a:solidFill>
                  <a:srgbClr val="000000"/>
                </a:solidFill>
                <a:latin typeface="Agrandir Wide Medium"/>
              </a:rPr>
              <a:t> </a:t>
            </a:r>
            <a:r>
              <a:rPr lang="en-US" sz="1200" spc="144" dirty="0" err="1" smtClean="0">
                <a:solidFill>
                  <a:srgbClr val="000000"/>
                </a:solidFill>
                <a:latin typeface="Agrandir Wide Medium"/>
              </a:rPr>
              <a:t>assédio</a:t>
            </a:r>
            <a:r>
              <a:rPr lang="en-US" sz="1200" spc="144" dirty="0" smtClean="0">
                <a:solidFill>
                  <a:srgbClr val="000000"/>
                </a:solidFill>
                <a:latin typeface="Agrandir Wide Medium"/>
              </a:rPr>
              <a:t> moral. </a:t>
            </a:r>
          </a:p>
          <a:p>
            <a:endParaRPr lang="pt-BR" dirty="0"/>
          </a:p>
        </p:txBody>
      </p:sp>
      <p:sp>
        <p:nvSpPr>
          <p:cNvPr id="4" name="Espaço Reservado para Número de Slide 3"/>
          <p:cNvSpPr>
            <a:spLocks noGrp="1"/>
          </p:cNvSpPr>
          <p:nvPr>
            <p:ph type="sldNum" sz="quarter" idx="10"/>
          </p:nvPr>
        </p:nvSpPr>
        <p:spPr/>
        <p:txBody>
          <a:bodyPr/>
          <a:lstStyle/>
          <a:p>
            <a:fld id="{9D1C594A-5E3C-4492-8227-41AF1F3A4E83}" type="slidenum">
              <a:rPr lang="pt-BR" smtClean="0"/>
              <a:t>18</a:t>
            </a:fld>
            <a:endParaRPr lang="pt-BR"/>
          </a:p>
        </p:txBody>
      </p:sp>
    </p:spTree>
    <p:extLst>
      <p:ext uri="{BB962C8B-B14F-4D97-AF65-F5344CB8AC3E}">
        <p14:creationId xmlns:p14="http://schemas.microsoft.com/office/powerpoint/2010/main" val="219677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288FA4-76C4-46B1-8C83-D17957DE467C}" type="slidenum">
              <a:rPr lang="pt-BR" smtClean="0"/>
              <a:t>23</a:t>
            </a:fld>
            <a:endParaRPr lang="pt-BR" dirty="0"/>
          </a:p>
        </p:txBody>
      </p:sp>
    </p:spTree>
    <p:extLst>
      <p:ext uri="{BB962C8B-B14F-4D97-AF65-F5344CB8AC3E}">
        <p14:creationId xmlns:p14="http://schemas.microsoft.com/office/powerpoint/2010/main" val="195209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meline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17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onboarding">
    <p:spTree>
      <p:nvGrpSpPr>
        <p:cNvPr id="1" name=""/>
        <p:cNvGrpSpPr/>
        <p:nvPr/>
      </p:nvGrpSpPr>
      <p:grpSpPr>
        <a:xfrm>
          <a:off x="0" y="0"/>
          <a:ext cx="0" cy="0"/>
          <a:chOff x="0" y="0"/>
          <a:chExt cx="0" cy="0"/>
        </a:xfrm>
      </p:grpSpPr>
      <p:sp>
        <p:nvSpPr>
          <p:cNvPr id="19" name="Espaço Reservado para Imagem 18">
            <a:extLst>
              <a:ext uri="{FF2B5EF4-FFF2-40B4-BE49-F238E27FC236}">
                <a16:creationId xmlns="" xmlns:a16="http://schemas.microsoft.com/office/drawing/2014/main" id="{FD8451D9-2921-774E-B6C8-E414BAE85446}"/>
              </a:ext>
            </a:extLst>
          </p:cNvPr>
          <p:cNvSpPr>
            <a:spLocks noGrp="1"/>
          </p:cNvSpPr>
          <p:nvPr>
            <p:ph type="pic" sz="quarter" idx="12"/>
          </p:nvPr>
        </p:nvSpPr>
        <p:spPr>
          <a:xfrm>
            <a:off x="8572907" y="3991138"/>
            <a:ext cx="2088000" cy="2088000"/>
          </a:xfrm>
          <a:custGeom>
            <a:avLst/>
            <a:gdLst>
              <a:gd name="connsiteX0" fmla="*/ 233250 w 2088000"/>
              <a:gd name="connsiteY0" fmla="*/ 0 h 2088000"/>
              <a:gd name="connsiteX1" fmla="*/ 1854750 w 2088000"/>
              <a:gd name="connsiteY1" fmla="*/ 0 h 2088000"/>
              <a:gd name="connsiteX2" fmla="*/ 2088000 w 2088000"/>
              <a:gd name="connsiteY2" fmla="*/ 233250 h 2088000"/>
              <a:gd name="connsiteX3" fmla="*/ 2088000 w 2088000"/>
              <a:gd name="connsiteY3" fmla="*/ 1854750 h 2088000"/>
              <a:gd name="connsiteX4" fmla="*/ 1854750 w 2088000"/>
              <a:gd name="connsiteY4" fmla="*/ 2088000 h 2088000"/>
              <a:gd name="connsiteX5" fmla="*/ 233250 w 2088000"/>
              <a:gd name="connsiteY5" fmla="*/ 2088000 h 2088000"/>
              <a:gd name="connsiteX6" fmla="*/ 0 w 2088000"/>
              <a:gd name="connsiteY6" fmla="*/ 1854750 h 2088000"/>
              <a:gd name="connsiteX7" fmla="*/ 0 w 2088000"/>
              <a:gd name="connsiteY7" fmla="*/ 233250 h 2088000"/>
              <a:gd name="connsiteX8" fmla="*/ 233250 w 2088000"/>
              <a:gd name="connsiteY8"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000" h="2088000">
                <a:moveTo>
                  <a:pt x="233250" y="0"/>
                </a:moveTo>
                <a:lnTo>
                  <a:pt x="1854750" y="0"/>
                </a:lnTo>
                <a:cubicBezTo>
                  <a:pt x="1983570" y="0"/>
                  <a:pt x="2088000" y="104430"/>
                  <a:pt x="2088000" y="233250"/>
                </a:cubicBezTo>
                <a:lnTo>
                  <a:pt x="2088000" y="1854750"/>
                </a:lnTo>
                <a:cubicBezTo>
                  <a:pt x="2088000" y="1983570"/>
                  <a:pt x="1983570" y="2088000"/>
                  <a:pt x="1854750" y="2088000"/>
                </a:cubicBezTo>
                <a:lnTo>
                  <a:pt x="233250" y="2088000"/>
                </a:lnTo>
                <a:cubicBezTo>
                  <a:pt x="104430" y="2088000"/>
                  <a:pt x="0" y="1983570"/>
                  <a:pt x="0" y="1854750"/>
                </a:cubicBezTo>
                <a:lnTo>
                  <a:pt x="0" y="233250"/>
                </a:lnTo>
                <a:cubicBezTo>
                  <a:pt x="0" y="104430"/>
                  <a:pt x="104430" y="0"/>
                  <a:pt x="233250"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3" name="Espaço Reservado para Imagem 12">
            <a:extLst>
              <a:ext uri="{FF2B5EF4-FFF2-40B4-BE49-F238E27FC236}">
                <a16:creationId xmlns="" xmlns:a16="http://schemas.microsoft.com/office/drawing/2014/main" id="{FFDD04C7-3539-9D47-B4C4-C30CC27FE4CE}"/>
              </a:ext>
            </a:extLst>
          </p:cNvPr>
          <p:cNvSpPr>
            <a:spLocks noGrp="1"/>
          </p:cNvSpPr>
          <p:nvPr>
            <p:ph type="pic" sz="quarter" idx="10"/>
          </p:nvPr>
        </p:nvSpPr>
        <p:spPr>
          <a:xfrm>
            <a:off x="7546533" y="2390027"/>
            <a:ext cx="1872000" cy="1872000"/>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6" name="Espaço Reservado para Imagem 15">
            <a:extLst>
              <a:ext uri="{FF2B5EF4-FFF2-40B4-BE49-F238E27FC236}">
                <a16:creationId xmlns="" xmlns:a16="http://schemas.microsoft.com/office/drawing/2014/main" id="{229885A0-EE0A-CB4E-9160-BC61D773AFC5}"/>
              </a:ext>
            </a:extLst>
          </p:cNvPr>
          <p:cNvSpPr>
            <a:spLocks noGrp="1"/>
          </p:cNvSpPr>
          <p:nvPr>
            <p:ph type="pic" sz="quarter" idx="11"/>
          </p:nvPr>
        </p:nvSpPr>
        <p:spPr>
          <a:xfrm>
            <a:off x="8730701" y="1004027"/>
            <a:ext cx="2340000" cy="2340000"/>
          </a:xfrm>
          <a:custGeom>
            <a:avLst/>
            <a:gdLst>
              <a:gd name="connsiteX0" fmla="*/ 261401 w 2340000"/>
              <a:gd name="connsiteY0" fmla="*/ 0 h 2340000"/>
              <a:gd name="connsiteX1" fmla="*/ 2078599 w 2340000"/>
              <a:gd name="connsiteY1" fmla="*/ 0 h 2340000"/>
              <a:gd name="connsiteX2" fmla="*/ 2340000 w 2340000"/>
              <a:gd name="connsiteY2" fmla="*/ 261401 h 2340000"/>
              <a:gd name="connsiteX3" fmla="*/ 2340000 w 2340000"/>
              <a:gd name="connsiteY3" fmla="*/ 2078599 h 2340000"/>
              <a:gd name="connsiteX4" fmla="*/ 2078599 w 2340000"/>
              <a:gd name="connsiteY4" fmla="*/ 2340000 h 2340000"/>
              <a:gd name="connsiteX5" fmla="*/ 261401 w 2340000"/>
              <a:gd name="connsiteY5" fmla="*/ 2340000 h 2340000"/>
              <a:gd name="connsiteX6" fmla="*/ 0 w 2340000"/>
              <a:gd name="connsiteY6" fmla="*/ 2078599 h 2340000"/>
              <a:gd name="connsiteX7" fmla="*/ 0 w 2340000"/>
              <a:gd name="connsiteY7" fmla="*/ 261401 h 2340000"/>
              <a:gd name="connsiteX8" fmla="*/ 261401 w 2340000"/>
              <a:gd name="connsiteY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0" h="2340000">
                <a:moveTo>
                  <a:pt x="261401" y="0"/>
                </a:moveTo>
                <a:lnTo>
                  <a:pt x="2078599" y="0"/>
                </a:lnTo>
                <a:cubicBezTo>
                  <a:pt x="2222967" y="0"/>
                  <a:pt x="2340000" y="117033"/>
                  <a:pt x="2340000" y="261401"/>
                </a:cubicBezTo>
                <a:lnTo>
                  <a:pt x="2340000" y="2078599"/>
                </a:lnTo>
                <a:cubicBezTo>
                  <a:pt x="2340000" y="2222967"/>
                  <a:pt x="2222967" y="2340000"/>
                  <a:pt x="2078599" y="2340000"/>
                </a:cubicBezTo>
                <a:lnTo>
                  <a:pt x="261401" y="2340000"/>
                </a:lnTo>
                <a:cubicBezTo>
                  <a:pt x="117033" y="2340000"/>
                  <a:pt x="0" y="2222967"/>
                  <a:pt x="0" y="2078599"/>
                </a:cubicBezTo>
                <a:lnTo>
                  <a:pt x="0" y="261401"/>
                </a:lnTo>
                <a:cubicBezTo>
                  <a:pt x="0" y="117033"/>
                  <a:pt x="117033" y="0"/>
                  <a:pt x="26140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227112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4_Title Slide">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A457724-48FC-44FA-ACC9-DB8851F33B7C}"/>
              </a:ext>
            </a:extLst>
          </p:cNvPr>
          <p:cNvGrpSpPr/>
          <p:nvPr userDrawn="1"/>
        </p:nvGrpSpPr>
        <p:grpSpPr>
          <a:xfrm>
            <a:off x="4349206" y="1836611"/>
            <a:ext cx="2341771" cy="1990498"/>
            <a:chOff x="4349206" y="1836611"/>
            <a:chExt cx="2341771" cy="1990498"/>
          </a:xfrm>
        </p:grpSpPr>
        <p:sp>
          <p:nvSpPr>
            <p:cNvPr id="30" name="Graphic 8">
              <a:extLst>
                <a:ext uri="{FF2B5EF4-FFF2-40B4-BE49-F238E27FC236}">
                  <a16:creationId xmlns="" xmlns:a16="http://schemas.microsoft.com/office/drawing/2014/main" id="{72B61479-012D-4D5E-8088-6C40467FEF64}"/>
                </a:ext>
              </a:extLst>
            </p:cNvPr>
            <p:cNvSpPr/>
            <p:nvPr userDrawn="1"/>
          </p:nvSpPr>
          <p:spPr>
            <a:xfrm rot="4520328">
              <a:off x="4524843" y="1660974"/>
              <a:ext cx="1990498" cy="2341771"/>
            </a:xfrm>
            <a:custGeom>
              <a:avLst/>
              <a:gdLst>
                <a:gd name="connsiteX0" fmla="*/ 1184063 w 1256421"/>
                <a:gd name="connsiteY0" fmla="*/ 136705 h 1478149"/>
                <a:gd name="connsiteX1" fmla="*/ 1223115 w 1256421"/>
                <a:gd name="connsiteY1" fmla="*/ 619623 h 1478149"/>
                <a:gd name="connsiteX2" fmla="*/ 1249785 w 1256421"/>
                <a:gd name="connsiteY2" fmla="*/ 1076823 h 1478149"/>
                <a:gd name="connsiteX3" fmla="*/ 990705 w 1256421"/>
                <a:gd name="connsiteY3" fmla="*/ 1450203 h 1478149"/>
                <a:gd name="connsiteX4" fmla="*/ 534458 w 1256421"/>
                <a:gd name="connsiteY4" fmla="*/ 1377813 h 1478149"/>
                <a:gd name="connsiteX5" fmla="*/ 220133 w 1256421"/>
                <a:gd name="connsiteY5" fmla="*/ 1006338 h 1478149"/>
                <a:gd name="connsiteX6" fmla="*/ 1058 w 1256421"/>
                <a:gd name="connsiteY6" fmla="*/ 590095 h 1478149"/>
                <a:gd name="connsiteX7" fmla="*/ 316335 w 1256421"/>
                <a:gd name="connsiteY7" fmla="*/ 245290 h 1478149"/>
                <a:gd name="connsiteX8" fmla="*/ 761153 w 1256421"/>
                <a:gd name="connsiteY8" fmla="*/ 10023 h 1478149"/>
                <a:gd name="connsiteX9" fmla="*/ 1184063 w 1256421"/>
                <a:gd name="connsiteY9" fmla="*/ 136705 h 1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6421" h="1478149">
                  <a:moveTo>
                    <a:pt x="1184063" y="136705"/>
                  </a:moveTo>
                  <a:cubicBezTo>
                    <a:pt x="1258358" y="254815"/>
                    <a:pt x="1219305" y="451983"/>
                    <a:pt x="1223115" y="619623"/>
                  </a:cubicBezTo>
                  <a:cubicBezTo>
                    <a:pt x="1226925" y="787263"/>
                    <a:pt x="1273598" y="926328"/>
                    <a:pt x="1249785" y="1076823"/>
                  </a:cubicBezTo>
                  <a:cubicBezTo>
                    <a:pt x="1225973" y="1227318"/>
                    <a:pt x="1130723" y="1390195"/>
                    <a:pt x="990705" y="1450203"/>
                  </a:cubicBezTo>
                  <a:cubicBezTo>
                    <a:pt x="850688" y="1510210"/>
                    <a:pt x="665903" y="1468300"/>
                    <a:pt x="534458" y="1377813"/>
                  </a:cubicBezTo>
                  <a:cubicBezTo>
                    <a:pt x="402060" y="1287325"/>
                    <a:pt x="323955" y="1149213"/>
                    <a:pt x="220133" y="1006338"/>
                  </a:cubicBezTo>
                  <a:cubicBezTo>
                    <a:pt x="116310" y="864415"/>
                    <a:pt x="-12277" y="718683"/>
                    <a:pt x="1058" y="590095"/>
                  </a:cubicBezTo>
                  <a:cubicBezTo>
                    <a:pt x="14393" y="461508"/>
                    <a:pt x="169650" y="350065"/>
                    <a:pt x="316335" y="245290"/>
                  </a:cubicBezTo>
                  <a:cubicBezTo>
                    <a:pt x="462068" y="139563"/>
                    <a:pt x="599228" y="39550"/>
                    <a:pt x="761153" y="10023"/>
                  </a:cubicBezTo>
                  <a:cubicBezTo>
                    <a:pt x="923078" y="-20457"/>
                    <a:pt x="1110720" y="18595"/>
                    <a:pt x="1184063" y="136705"/>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1" name="Graphic 8">
              <a:extLst>
                <a:ext uri="{FF2B5EF4-FFF2-40B4-BE49-F238E27FC236}">
                  <a16:creationId xmlns="" xmlns:a16="http://schemas.microsoft.com/office/drawing/2014/main" id="{44188346-9405-4B78-88EF-B85990AA79C7}"/>
                </a:ext>
              </a:extLst>
            </p:cNvPr>
            <p:cNvSpPr/>
            <p:nvPr userDrawn="1"/>
          </p:nvSpPr>
          <p:spPr>
            <a:xfrm rot="4520328">
              <a:off x="4524843" y="1660974"/>
              <a:ext cx="1990498" cy="2341771"/>
            </a:xfrm>
            <a:custGeom>
              <a:avLst/>
              <a:gdLst>
                <a:gd name="connsiteX0" fmla="*/ 1184063 w 1256421"/>
                <a:gd name="connsiteY0" fmla="*/ 136705 h 1478149"/>
                <a:gd name="connsiteX1" fmla="*/ 1223115 w 1256421"/>
                <a:gd name="connsiteY1" fmla="*/ 619623 h 1478149"/>
                <a:gd name="connsiteX2" fmla="*/ 1249785 w 1256421"/>
                <a:gd name="connsiteY2" fmla="*/ 1076823 h 1478149"/>
                <a:gd name="connsiteX3" fmla="*/ 990705 w 1256421"/>
                <a:gd name="connsiteY3" fmla="*/ 1450203 h 1478149"/>
                <a:gd name="connsiteX4" fmla="*/ 534458 w 1256421"/>
                <a:gd name="connsiteY4" fmla="*/ 1377813 h 1478149"/>
                <a:gd name="connsiteX5" fmla="*/ 220133 w 1256421"/>
                <a:gd name="connsiteY5" fmla="*/ 1006338 h 1478149"/>
                <a:gd name="connsiteX6" fmla="*/ 1058 w 1256421"/>
                <a:gd name="connsiteY6" fmla="*/ 590095 h 1478149"/>
                <a:gd name="connsiteX7" fmla="*/ 316335 w 1256421"/>
                <a:gd name="connsiteY7" fmla="*/ 245290 h 1478149"/>
                <a:gd name="connsiteX8" fmla="*/ 761153 w 1256421"/>
                <a:gd name="connsiteY8" fmla="*/ 10023 h 1478149"/>
                <a:gd name="connsiteX9" fmla="*/ 1184063 w 1256421"/>
                <a:gd name="connsiteY9" fmla="*/ 136705 h 1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6421" h="1478149">
                  <a:moveTo>
                    <a:pt x="1184063" y="136705"/>
                  </a:moveTo>
                  <a:cubicBezTo>
                    <a:pt x="1258358" y="254815"/>
                    <a:pt x="1219305" y="451983"/>
                    <a:pt x="1223115" y="619623"/>
                  </a:cubicBezTo>
                  <a:cubicBezTo>
                    <a:pt x="1226925" y="787263"/>
                    <a:pt x="1273598" y="926328"/>
                    <a:pt x="1249785" y="1076823"/>
                  </a:cubicBezTo>
                  <a:cubicBezTo>
                    <a:pt x="1225973" y="1227318"/>
                    <a:pt x="1130723" y="1390195"/>
                    <a:pt x="990705" y="1450203"/>
                  </a:cubicBezTo>
                  <a:cubicBezTo>
                    <a:pt x="850688" y="1510210"/>
                    <a:pt x="665903" y="1468300"/>
                    <a:pt x="534458" y="1377813"/>
                  </a:cubicBezTo>
                  <a:cubicBezTo>
                    <a:pt x="402060" y="1287325"/>
                    <a:pt x="323955" y="1149213"/>
                    <a:pt x="220133" y="1006338"/>
                  </a:cubicBezTo>
                  <a:cubicBezTo>
                    <a:pt x="116310" y="864415"/>
                    <a:pt x="-12277" y="718683"/>
                    <a:pt x="1058" y="590095"/>
                  </a:cubicBezTo>
                  <a:cubicBezTo>
                    <a:pt x="14393" y="461508"/>
                    <a:pt x="169650" y="350065"/>
                    <a:pt x="316335" y="245290"/>
                  </a:cubicBezTo>
                  <a:cubicBezTo>
                    <a:pt x="462068" y="139563"/>
                    <a:pt x="599228" y="39550"/>
                    <a:pt x="761153" y="10023"/>
                  </a:cubicBezTo>
                  <a:cubicBezTo>
                    <a:pt x="923078" y="-20457"/>
                    <a:pt x="1110720" y="18595"/>
                    <a:pt x="1184063" y="13670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 xmlns:a16="http://schemas.microsoft.com/office/drawing/2014/main" id="{E96944B9-6218-4CE4-A4A6-0CA2A1329A03}"/>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rgbClr val="2C4166">
                    <a:alpha val="40000"/>
                  </a:srgbClr>
                </a:solidFill>
              </a:rPr>
              <a:pPr algn="r"/>
              <a:t>‹nº›</a:t>
            </a:fld>
            <a:endParaRPr lang="id-ID" dirty="0">
              <a:solidFill>
                <a:srgbClr val="2C4166">
                  <a:alpha val="40000"/>
                </a:srgbClr>
              </a:solidFill>
            </a:endParaRPr>
          </a:p>
        </p:txBody>
      </p:sp>
      <p:sp>
        <p:nvSpPr>
          <p:cNvPr id="6" name="TextBox 5">
            <a:extLst>
              <a:ext uri="{FF2B5EF4-FFF2-40B4-BE49-F238E27FC236}">
                <a16:creationId xmlns="" xmlns:a16="http://schemas.microsoft.com/office/drawing/2014/main" id="{4EE1FC21-94BE-465C-8DE2-2086B5B93E65}"/>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7" name="Straight Connector 6">
            <a:extLst>
              <a:ext uri="{FF2B5EF4-FFF2-40B4-BE49-F238E27FC236}">
                <a16:creationId xmlns="" xmlns:a16="http://schemas.microsoft.com/office/drawing/2014/main" id="{D9241E81-4FC8-44CF-957B-67B8AD8D076C}"/>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C1C854EF-E624-48F1-B052-649C5FD34BA9}"/>
              </a:ext>
            </a:extLst>
          </p:cNvPr>
          <p:cNvCxnSpPr>
            <a:cxnSpLocks/>
          </p:cNvCxnSpPr>
          <p:nvPr userDrawn="1"/>
        </p:nvCxnSpPr>
        <p:spPr>
          <a:xfrm>
            <a:off x="1179195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
        <p:nvSpPr>
          <p:cNvPr id="36" name="Picture Placeholder 35">
            <a:extLst>
              <a:ext uri="{FF2B5EF4-FFF2-40B4-BE49-F238E27FC236}">
                <a16:creationId xmlns="" xmlns:a16="http://schemas.microsoft.com/office/drawing/2014/main" id="{5E5D4BAD-9094-4F09-AB70-58C8704FF0E0}"/>
              </a:ext>
            </a:extLst>
          </p:cNvPr>
          <p:cNvSpPr>
            <a:spLocks noGrp="1"/>
          </p:cNvSpPr>
          <p:nvPr>
            <p:ph type="pic" sz="quarter" idx="12" hasCustomPrompt="1"/>
          </p:nvPr>
        </p:nvSpPr>
        <p:spPr>
          <a:xfrm>
            <a:off x="4519268" y="1863184"/>
            <a:ext cx="2131211" cy="1937350"/>
          </a:xfrm>
          <a:custGeom>
            <a:avLst/>
            <a:gdLst>
              <a:gd name="connsiteX0" fmla="*/ 1029973 w 2131211"/>
              <a:gd name="connsiteY0" fmla="*/ 1565 h 1937350"/>
              <a:gd name="connsiteX1" fmla="*/ 1558725 w 2131211"/>
              <a:gd name="connsiteY1" fmla="*/ 318805 h 1937350"/>
              <a:gd name="connsiteX2" fmla="*/ 2052067 w 2131211"/>
              <a:gd name="connsiteY2" fmla="*/ 856518 h 1937350"/>
              <a:gd name="connsiteX3" fmla="*/ 2029564 w 2131211"/>
              <a:gd name="connsiteY3" fmla="*/ 1496348 h 1937350"/>
              <a:gd name="connsiteX4" fmla="*/ 1366378 w 2131211"/>
              <a:gd name="connsiteY4" fmla="*/ 1728391 h 1937350"/>
              <a:gd name="connsiteX5" fmla="*/ 734728 w 2131211"/>
              <a:gd name="connsiteY5" fmla="*/ 1933622 h 1937350"/>
              <a:gd name="connsiteX6" fmla="*/ 115792 w 2131211"/>
              <a:gd name="connsiteY6" fmla="*/ 1707188 h 1937350"/>
              <a:gd name="connsiteX7" fmla="*/ 49889 w 2131211"/>
              <a:gd name="connsiteY7" fmla="*/ 1040515 h 1937350"/>
              <a:gd name="connsiteX8" fmla="*/ 455685 w 2131211"/>
              <a:gd name="connsiteY8" fmla="*/ 463177 h 1937350"/>
              <a:gd name="connsiteX9" fmla="*/ 959251 w 2131211"/>
              <a:gd name="connsiteY9" fmla="*/ 3039 h 1937350"/>
              <a:gd name="connsiteX10" fmla="*/ 1029973 w 2131211"/>
              <a:gd name="connsiteY10" fmla="*/ 1565 h 193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1211" h="1937350">
                <a:moveTo>
                  <a:pt x="1029973" y="1565"/>
                </a:moveTo>
                <a:cubicBezTo>
                  <a:pt x="1197689" y="18630"/>
                  <a:pt x="1382992" y="172384"/>
                  <a:pt x="1558725" y="318805"/>
                </a:cubicBezTo>
                <a:cubicBezTo>
                  <a:pt x="1760548" y="484458"/>
                  <a:pt x="1951207" y="640180"/>
                  <a:pt x="2052067" y="856518"/>
                </a:cubicBezTo>
                <a:cubicBezTo>
                  <a:pt x="2154264" y="1072507"/>
                  <a:pt x="2168349" y="1350098"/>
                  <a:pt x="2029564" y="1496348"/>
                </a:cubicBezTo>
                <a:cubicBezTo>
                  <a:pt x="1891129" y="1643934"/>
                  <a:pt x="1600173" y="1661514"/>
                  <a:pt x="1366378" y="1728391"/>
                </a:cubicBezTo>
                <a:cubicBezTo>
                  <a:pt x="1132582" y="1795268"/>
                  <a:pt x="954609" y="1911792"/>
                  <a:pt x="734728" y="1933622"/>
                </a:cubicBezTo>
                <a:cubicBezTo>
                  <a:pt x="514848" y="1955453"/>
                  <a:pt x="251375" y="1881604"/>
                  <a:pt x="115792" y="1707188"/>
                </a:cubicBezTo>
                <a:cubicBezTo>
                  <a:pt x="-19789" y="1532773"/>
                  <a:pt x="-28815" y="1258142"/>
                  <a:pt x="49889" y="1040515"/>
                </a:cubicBezTo>
                <a:cubicBezTo>
                  <a:pt x="128244" y="821551"/>
                  <a:pt x="293343" y="661278"/>
                  <a:pt x="455685" y="463177"/>
                </a:cubicBezTo>
                <a:cubicBezTo>
                  <a:pt x="616691" y="265423"/>
                  <a:pt x="773951" y="31529"/>
                  <a:pt x="959251" y="3039"/>
                </a:cubicBezTo>
                <a:cubicBezTo>
                  <a:pt x="982414" y="-522"/>
                  <a:pt x="1006014" y="-873"/>
                  <a:pt x="1029973" y="1565"/>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grpSp>
        <p:nvGrpSpPr>
          <p:cNvPr id="2" name="Group 1">
            <a:extLst>
              <a:ext uri="{FF2B5EF4-FFF2-40B4-BE49-F238E27FC236}">
                <a16:creationId xmlns="" xmlns:a16="http://schemas.microsoft.com/office/drawing/2014/main" id="{51D3AFB8-B71F-48B3-8E9E-7D07295A74AD}"/>
              </a:ext>
            </a:extLst>
          </p:cNvPr>
          <p:cNvGrpSpPr/>
          <p:nvPr userDrawn="1"/>
        </p:nvGrpSpPr>
        <p:grpSpPr>
          <a:xfrm>
            <a:off x="1476394" y="2446037"/>
            <a:ext cx="1979799" cy="2271934"/>
            <a:chOff x="1476394" y="2446037"/>
            <a:chExt cx="1979799" cy="2271934"/>
          </a:xfrm>
        </p:grpSpPr>
        <p:sp>
          <p:nvSpPr>
            <p:cNvPr id="21" name="Graphic 2">
              <a:extLst>
                <a:ext uri="{FF2B5EF4-FFF2-40B4-BE49-F238E27FC236}">
                  <a16:creationId xmlns="" xmlns:a16="http://schemas.microsoft.com/office/drawing/2014/main" id="{49702BA6-1235-46A2-8F17-A1F68CEE0E0D}"/>
                </a:ext>
              </a:extLst>
            </p:cNvPr>
            <p:cNvSpPr/>
            <p:nvPr userDrawn="1"/>
          </p:nvSpPr>
          <p:spPr>
            <a:xfrm>
              <a:off x="1476394" y="2446037"/>
              <a:ext cx="1979799" cy="2271934"/>
            </a:xfrm>
            <a:custGeom>
              <a:avLst/>
              <a:gdLst>
                <a:gd name="connsiteX0" fmla="*/ 746930 w 1160441"/>
                <a:gd name="connsiteY0" fmla="*/ 273498 h 1331674"/>
                <a:gd name="connsiteX1" fmla="*/ 1143170 w 1160441"/>
                <a:gd name="connsiteY1" fmla="*/ 551628 h 1331674"/>
                <a:gd name="connsiteX2" fmla="*/ 1005057 w 1160441"/>
                <a:gd name="connsiteY2" fmla="*/ 957393 h 1331674"/>
                <a:gd name="connsiteX3" fmla="*/ 615485 w 1160441"/>
                <a:gd name="connsiteY3" fmla="*/ 1232665 h 1331674"/>
                <a:gd name="connsiteX4" fmla="*/ 207815 w 1160441"/>
                <a:gd name="connsiteY4" fmla="*/ 1304103 h 1331674"/>
                <a:gd name="connsiteX5" fmla="*/ 72560 w 1160441"/>
                <a:gd name="connsiteY5" fmla="*/ 895480 h 1331674"/>
                <a:gd name="connsiteX6" fmla="*/ 170 w 1160441"/>
                <a:gd name="connsiteY6" fmla="*/ 559248 h 1331674"/>
                <a:gd name="connsiteX7" fmla="*/ 111612 w 1160441"/>
                <a:gd name="connsiteY7" fmla="*/ 229683 h 1331674"/>
                <a:gd name="connsiteX8" fmla="*/ 406887 w 1160441"/>
                <a:gd name="connsiteY8" fmla="*/ 1083 h 1331674"/>
                <a:gd name="connsiteX9" fmla="*/ 746930 w 1160441"/>
                <a:gd name="connsiteY9" fmla="*/ 273498 h 13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41" h="1331674">
                  <a:moveTo>
                    <a:pt x="746930" y="273498"/>
                  </a:moveTo>
                  <a:cubicBezTo>
                    <a:pt x="890757" y="379225"/>
                    <a:pt x="1086972" y="438280"/>
                    <a:pt x="1143170" y="551628"/>
                  </a:cubicBezTo>
                  <a:cubicBezTo>
                    <a:pt x="1198415" y="664975"/>
                    <a:pt x="1113642" y="833568"/>
                    <a:pt x="1005057" y="957393"/>
                  </a:cubicBezTo>
                  <a:cubicBezTo>
                    <a:pt x="896472" y="1081218"/>
                    <a:pt x="765027" y="1160275"/>
                    <a:pt x="615485" y="1232665"/>
                  </a:cubicBezTo>
                  <a:cubicBezTo>
                    <a:pt x="465942" y="1305055"/>
                    <a:pt x="299255" y="1370778"/>
                    <a:pt x="207815" y="1304103"/>
                  </a:cubicBezTo>
                  <a:cubicBezTo>
                    <a:pt x="116375" y="1238380"/>
                    <a:pt x="101135" y="1040260"/>
                    <a:pt x="72560" y="895480"/>
                  </a:cubicBezTo>
                  <a:cubicBezTo>
                    <a:pt x="43985" y="750700"/>
                    <a:pt x="3027" y="660213"/>
                    <a:pt x="170" y="559248"/>
                  </a:cubicBezTo>
                  <a:cubicBezTo>
                    <a:pt x="-1735" y="458283"/>
                    <a:pt x="35412" y="347793"/>
                    <a:pt x="111612" y="229683"/>
                  </a:cubicBezTo>
                  <a:cubicBezTo>
                    <a:pt x="187812" y="112525"/>
                    <a:pt x="303065" y="-12252"/>
                    <a:pt x="406887" y="1083"/>
                  </a:cubicBezTo>
                  <a:cubicBezTo>
                    <a:pt x="510710" y="15370"/>
                    <a:pt x="602150" y="167770"/>
                    <a:pt x="746930" y="273498"/>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Graphic 2">
              <a:extLst>
                <a:ext uri="{FF2B5EF4-FFF2-40B4-BE49-F238E27FC236}">
                  <a16:creationId xmlns="" xmlns:a16="http://schemas.microsoft.com/office/drawing/2014/main" id="{19FC8A0B-7EED-434C-8C7D-7D1E8EAF1C0D}"/>
                </a:ext>
              </a:extLst>
            </p:cNvPr>
            <p:cNvSpPr/>
            <p:nvPr userDrawn="1"/>
          </p:nvSpPr>
          <p:spPr>
            <a:xfrm>
              <a:off x="1476394" y="2446037"/>
              <a:ext cx="1979799" cy="2271934"/>
            </a:xfrm>
            <a:custGeom>
              <a:avLst/>
              <a:gdLst>
                <a:gd name="connsiteX0" fmla="*/ 746930 w 1160441"/>
                <a:gd name="connsiteY0" fmla="*/ 273498 h 1331674"/>
                <a:gd name="connsiteX1" fmla="*/ 1143170 w 1160441"/>
                <a:gd name="connsiteY1" fmla="*/ 551628 h 1331674"/>
                <a:gd name="connsiteX2" fmla="*/ 1005057 w 1160441"/>
                <a:gd name="connsiteY2" fmla="*/ 957393 h 1331674"/>
                <a:gd name="connsiteX3" fmla="*/ 615485 w 1160441"/>
                <a:gd name="connsiteY3" fmla="*/ 1232665 h 1331674"/>
                <a:gd name="connsiteX4" fmla="*/ 207815 w 1160441"/>
                <a:gd name="connsiteY4" fmla="*/ 1304103 h 1331674"/>
                <a:gd name="connsiteX5" fmla="*/ 72560 w 1160441"/>
                <a:gd name="connsiteY5" fmla="*/ 895480 h 1331674"/>
                <a:gd name="connsiteX6" fmla="*/ 170 w 1160441"/>
                <a:gd name="connsiteY6" fmla="*/ 559248 h 1331674"/>
                <a:gd name="connsiteX7" fmla="*/ 111612 w 1160441"/>
                <a:gd name="connsiteY7" fmla="*/ 229683 h 1331674"/>
                <a:gd name="connsiteX8" fmla="*/ 406887 w 1160441"/>
                <a:gd name="connsiteY8" fmla="*/ 1083 h 1331674"/>
                <a:gd name="connsiteX9" fmla="*/ 746930 w 1160441"/>
                <a:gd name="connsiteY9" fmla="*/ 273498 h 13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41" h="1331674">
                  <a:moveTo>
                    <a:pt x="746930" y="273498"/>
                  </a:moveTo>
                  <a:cubicBezTo>
                    <a:pt x="890757" y="379225"/>
                    <a:pt x="1086972" y="438280"/>
                    <a:pt x="1143170" y="551628"/>
                  </a:cubicBezTo>
                  <a:cubicBezTo>
                    <a:pt x="1198415" y="664975"/>
                    <a:pt x="1113642" y="833568"/>
                    <a:pt x="1005057" y="957393"/>
                  </a:cubicBezTo>
                  <a:cubicBezTo>
                    <a:pt x="896472" y="1081218"/>
                    <a:pt x="765027" y="1160275"/>
                    <a:pt x="615485" y="1232665"/>
                  </a:cubicBezTo>
                  <a:cubicBezTo>
                    <a:pt x="465942" y="1305055"/>
                    <a:pt x="299255" y="1370778"/>
                    <a:pt x="207815" y="1304103"/>
                  </a:cubicBezTo>
                  <a:cubicBezTo>
                    <a:pt x="116375" y="1238380"/>
                    <a:pt x="101135" y="1040260"/>
                    <a:pt x="72560" y="895480"/>
                  </a:cubicBezTo>
                  <a:cubicBezTo>
                    <a:pt x="43985" y="750700"/>
                    <a:pt x="3027" y="660213"/>
                    <a:pt x="170" y="559248"/>
                  </a:cubicBezTo>
                  <a:cubicBezTo>
                    <a:pt x="-1735" y="458283"/>
                    <a:pt x="35412" y="347793"/>
                    <a:pt x="111612" y="229683"/>
                  </a:cubicBezTo>
                  <a:cubicBezTo>
                    <a:pt x="187812" y="112525"/>
                    <a:pt x="303065" y="-12252"/>
                    <a:pt x="406887" y="1083"/>
                  </a:cubicBezTo>
                  <a:cubicBezTo>
                    <a:pt x="510710" y="15370"/>
                    <a:pt x="602150" y="167770"/>
                    <a:pt x="746930" y="273498"/>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26" name="Graphic 12">
            <a:extLst>
              <a:ext uri="{FF2B5EF4-FFF2-40B4-BE49-F238E27FC236}">
                <a16:creationId xmlns="" xmlns:a16="http://schemas.microsoft.com/office/drawing/2014/main" id="{828475C0-8FBD-4657-B40E-EF63160CF89C}"/>
              </a:ext>
            </a:extLst>
          </p:cNvPr>
          <p:cNvSpPr/>
          <p:nvPr userDrawn="1"/>
        </p:nvSpPr>
        <p:spPr>
          <a:xfrm>
            <a:off x="7967829" y="1161503"/>
            <a:ext cx="2169185" cy="1983185"/>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9" name="Picture Placeholder 38">
            <a:extLst>
              <a:ext uri="{FF2B5EF4-FFF2-40B4-BE49-F238E27FC236}">
                <a16:creationId xmlns="" xmlns:a16="http://schemas.microsoft.com/office/drawing/2014/main" id="{8E79BB8E-3D8A-4713-8419-D92E6E60BB0E}"/>
              </a:ext>
            </a:extLst>
          </p:cNvPr>
          <p:cNvSpPr>
            <a:spLocks noGrp="1"/>
          </p:cNvSpPr>
          <p:nvPr>
            <p:ph type="pic" sz="quarter" idx="13" hasCustomPrompt="1"/>
          </p:nvPr>
        </p:nvSpPr>
        <p:spPr>
          <a:xfrm>
            <a:off x="8046848" y="1233759"/>
            <a:ext cx="2011442" cy="1838968"/>
          </a:xfrm>
          <a:custGeom>
            <a:avLst/>
            <a:gdLst>
              <a:gd name="connsiteX0" fmla="*/ 458766 w 2011442"/>
              <a:gd name="connsiteY0" fmla="*/ 2277 h 1838968"/>
              <a:gd name="connsiteX1" fmla="*/ 732673 w 2011442"/>
              <a:gd name="connsiteY1" fmla="*/ 22567 h 1838968"/>
              <a:gd name="connsiteX2" fmla="*/ 1286785 w 2011442"/>
              <a:gd name="connsiteY2" fmla="*/ 208669 h 1838968"/>
              <a:gd name="connsiteX3" fmla="*/ 1948640 w 2011442"/>
              <a:gd name="connsiteY3" fmla="*/ 585073 h 1838968"/>
              <a:gd name="connsiteX4" fmla="*/ 1835300 w 2011442"/>
              <a:gd name="connsiteY4" fmla="*/ 1298701 h 1838968"/>
              <a:gd name="connsiteX5" fmla="*/ 1124470 w 2011442"/>
              <a:gd name="connsiteY5" fmla="*/ 1708686 h 1838968"/>
              <a:gd name="connsiteX6" fmla="*/ 391251 w 2011442"/>
              <a:gd name="connsiteY6" fmla="*/ 1799639 h 1838968"/>
              <a:gd name="connsiteX7" fmla="*/ 44232 w 2011442"/>
              <a:gd name="connsiteY7" fmla="*/ 1203550 h 1838968"/>
              <a:gd name="connsiteX8" fmla="*/ 14846 w 2011442"/>
              <a:gd name="connsiteY8" fmla="*/ 580875 h 1838968"/>
              <a:gd name="connsiteX9" fmla="*/ 220540 w 2011442"/>
              <a:gd name="connsiteY9" fmla="*/ 82735 h 1838968"/>
              <a:gd name="connsiteX10" fmla="*/ 458766 w 2011442"/>
              <a:gd name="connsiteY10" fmla="*/ 2277 h 18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1442" h="1838968">
                <a:moveTo>
                  <a:pt x="458766" y="2277"/>
                </a:moveTo>
                <a:cubicBezTo>
                  <a:pt x="548669" y="-4719"/>
                  <a:pt x="644519" y="5076"/>
                  <a:pt x="732673" y="22567"/>
                </a:cubicBezTo>
                <a:cubicBezTo>
                  <a:pt x="910380" y="58948"/>
                  <a:pt x="1057304" y="127511"/>
                  <a:pt x="1286785" y="208669"/>
                </a:cubicBezTo>
                <a:cubicBezTo>
                  <a:pt x="1516266" y="289827"/>
                  <a:pt x="1826904" y="383579"/>
                  <a:pt x="1948640" y="585073"/>
                </a:cubicBezTo>
                <a:cubicBezTo>
                  <a:pt x="2071776" y="785168"/>
                  <a:pt x="2003212" y="1091609"/>
                  <a:pt x="1835300" y="1298701"/>
                </a:cubicBezTo>
                <a:cubicBezTo>
                  <a:pt x="1665987" y="1504393"/>
                  <a:pt x="1397327" y="1612137"/>
                  <a:pt x="1124470" y="1708686"/>
                </a:cubicBezTo>
                <a:cubicBezTo>
                  <a:pt x="853011" y="1805236"/>
                  <a:pt x="580152" y="1891991"/>
                  <a:pt x="391251" y="1799639"/>
                </a:cubicBezTo>
                <a:cubicBezTo>
                  <a:pt x="202349" y="1707287"/>
                  <a:pt x="97404" y="1435829"/>
                  <a:pt x="44232" y="1203550"/>
                </a:cubicBezTo>
                <a:cubicBezTo>
                  <a:pt x="-7542" y="971272"/>
                  <a:pt x="-8940" y="778172"/>
                  <a:pt x="14846" y="580875"/>
                </a:cubicBezTo>
                <a:cubicBezTo>
                  <a:pt x="40033" y="382179"/>
                  <a:pt x="90407" y="180684"/>
                  <a:pt x="220540" y="82735"/>
                </a:cubicBezTo>
                <a:cubicBezTo>
                  <a:pt x="284907" y="33061"/>
                  <a:pt x="368863" y="9274"/>
                  <a:pt x="458766" y="2277"/>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40" name="Picture Placeholder 39">
            <a:extLst>
              <a:ext uri="{FF2B5EF4-FFF2-40B4-BE49-F238E27FC236}">
                <a16:creationId xmlns="" xmlns:a16="http://schemas.microsoft.com/office/drawing/2014/main" id="{B8AD294F-3AA6-4D86-AAF9-85BA38A1434A}"/>
              </a:ext>
            </a:extLst>
          </p:cNvPr>
          <p:cNvSpPr>
            <a:spLocks noGrp="1"/>
          </p:cNvSpPr>
          <p:nvPr>
            <p:ph type="pic" sz="quarter" idx="14" hasCustomPrompt="1"/>
          </p:nvPr>
        </p:nvSpPr>
        <p:spPr>
          <a:xfrm>
            <a:off x="1532066" y="2509900"/>
            <a:ext cx="1868780" cy="2144530"/>
          </a:xfrm>
          <a:custGeom>
            <a:avLst/>
            <a:gdLst>
              <a:gd name="connsiteX0" fmla="*/ 655091 w 1868780"/>
              <a:gd name="connsiteY0" fmla="*/ 1583 h 2144530"/>
              <a:gd name="connsiteX1" fmla="*/ 1202698 w 1868780"/>
              <a:gd name="connsiteY1" fmla="*/ 440281 h 2144530"/>
              <a:gd name="connsiteX2" fmla="*/ 1840804 w 1868780"/>
              <a:gd name="connsiteY2" fmla="*/ 888182 h 2144530"/>
              <a:gd name="connsiteX3" fmla="*/ 1618386 w 1868780"/>
              <a:gd name="connsiteY3" fmla="*/ 1541626 h 2144530"/>
              <a:gd name="connsiteX4" fmla="*/ 991018 w 1868780"/>
              <a:gd name="connsiteY4" fmla="*/ 1984925 h 2144530"/>
              <a:gd name="connsiteX5" fmla="*/ 334505 w 1868780"/>
              <a:gd name="connsiteY5" fmla="*/ 2099969 h 2144530"/>
              <a:gd name="connsiteX6" fmla="*/ 116690 w 1868780"/>
              <a:gd name="connsiteY6" fmla="*/ 1441922 h 2144530"/>
              <a:gd name="connsiteX7" fmla="*/ 113 w 1868780"/>
              <a:gd name="connsiteY7" fmla="*/ 900453 h 2144530"/>
              <a:gd name="connsiteX8" fmla="*/ 179579 w 1868780"/>
              <a:gd name="connsiteY8" fmla="*/ 369721 h 2144530"/>
              <a:gd name="connsiteX9" fmla="*/ 655091 w 1868780"/>
              <a:gd name="connsiteY9" fmla="*/ 1583 h 214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8780" h="2144530">
                <a:moveTo>
                  <a:pt x="655091" y="1583"/>
                </a:moveTo>
                <a:cubicBezTo>
                  <a:pt x="822288" y="24591"/>
                  <a:pt x="969543" y="270016"/>
                  <a:pt x="1202698" y="440281"/>
                </a:cubicBezTo>
                <a:cubicBezTo>
                  <a:pt x="1434317" y="610544"/>
                  <a:pt x="1750302" y="705646"/>
                  <a:pt x="1840804" y="888182"/>
                </a:cubicBezTo>
                <a:cubicBezTo>
                  <a:pt x="1929771" y="1070716"/>
                  <a:pt x="1793252" y="1342218"/>
                  <a:pt x="1618386" y="1541626"/>
                </a:cubicBezTo>
                <a:cubicBezTo>
                  <a:pt x="1443521" y="1741034"/>
                  <a:pt x="1231841" y="1868348"/>
                  <a:pt x="991018" y="1984925"/>
                </a:cubicBezTo>
                <a:cubicBezTo>
                  <a:pt x="750194" y="2101502"/>
                  <a:pt x="481760" y="2207342"/>
                  <a:pt x="334505" y="2099969"/>
                </a:cubicBezTo>
                <a:cubicBezTo>
                  <a:pt x="187250" y="1994128"/>
                  <a:pt x="162707" y="1675076"/>
                  <a:pt x="116690" y="1441922"/>
                </a:cubicBezTo>
                <a:cubicBezTo>
                  <a:pt x="70673" y="1208768"/>
                  <a:pt x="4714" y="1063047"/>
                  <a:pt x="113" y="900453"/>
                </a:cubicBezTo>
                <a:cubicBezTo>
                  <a:pt x="-2955" y="737859"/>
                  <a:pt x="56867" y="559926"/>
                  <a:pt x="179579" y="369721"/>
                </a:cubicBezTo>
                <a:cubicBezTo>
                  <a:pt x="302292" y="181050"/>
                  <a:pt x="487896" y="-19892"/>
                  <a:pt x="655091" y="1583"/>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TextBox 13">
            <a:extLst>
              <a:ext uri="{FF2B5EF4-FFF2-40B4-BE49-F238E27FC236}">
                <a16:creationId xmlns="" xmlns:a16="http://schemas.microsoft.com/office/drawing/2014/main" id="{61E92771-BEAD-4B24-85CF-3F4E0AD294D8}"/>
              </a:ext>
            </a:extLst>
          </p:cNvPr>
          <p:cNvSpPr txBox="1"/>
          <p:nvPr userDrawn="1"/>
        </p:nvSpPr>
        <p:spPr>
          <a:xfrm>
            <a:off x="1325788" y="966013"/>
            <a:ext cx="4527579" cy="830997"/>
          </a:xfrm>
          <a:prstGeom prst="rect">
            <a:avLst/>
          </a:prstGeom>
          <a:noFill/>
        </p:spPr>
        <p:txBody>
          <a:bodyPr wrap="square" rtlCol="0" anchor="b">
            <a:spAutoFit/>
          </a:bodyPr>
          <a:lstStyle/>
          <a:p>
            <a:r>
              <a:rPr lang="en-US" sz="4800" b="1" dirty="0">
                <a:solidFill>
                  <a:srgbClr val="2C4166"/>
                </a:solidFill>
                <a:latin typeface="+mj-lt"/>
              </a:rPr>
              <a:t>Product </a:t>
            </a:r>
            <a:r>
              <a:rPr lang="en-US" sz="4800" dirty="0">
                <a:solidFill>
                  <a:srgbClr val="2C4166"/>
                </a:solidFill>
                <a:latin typeface="+mj-lt"/>
              </a:rPr>
              <a:t>View. </a:t>
            </a:r>
          </a:p>
        </p:txBody>
      </p:sp>
    </p:spTree>
    <p:extLst>
      <p:ext uri="{BB962C8B-B14F-4D97-AF65-F5344CB8AC3E}">
        <p14:creationId xmlns:p14="http://schemas.microsoft.com/office/powerpoint/2010/main" val="341287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0 4.44444E-6 L 0.01237 0.02847 " pathEditMode="relative" rAng="0" ptsTypes="AA">
                                      <p:cBhvr>
                                        <p:cTn id="9" dur="1000" spd="-100000" fill="hold"/>
                                        <p:tgtEl>
                                          <p:spTgt spid="14"/>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42" presetClass="path" presetSubtype="0" decel="100000" fill="hold" grpId="1" nodeType="withEffect">
                                  <p:stCondLst>
                                    <p:cond delay="500"/>
                                  </p:stCondLst>
                                  <p:childTnLst>
                                    <p:animMotion origin="layout" path="M 0 4.44444E-6 L 0.01237 0.02847 " pathEditMode="relative" rAng="0" ptsTypes="AA">
                                      <p:cBhvr>
                                        <p:cTn id="14" dur="1000" spd="-100000" fill="hold"/>
                                        <p:tgtEl>
                                          <p:spTgt spid="40"/>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nodeType="withEffect">
                                  <p:stCondLst>
                                    <p:cond delay="500"/>
                                  </p:stCondLst>
                                  <p:childTnLst>
                                    <p:animMotion origin="layout" path="M 0 4.44444E-6 L 0.01237 0.02847 " pathEditMode="relative" rAng="0" ptsTypes="AA">
                                      <p:cBhvr>
                                        <p:cTn id="19" dur="1000" spd="-100000" fill="hold"/>
                                        <p:tgtEl>
                                          <p:spTgt spid="2"/>
                                        </p:tgtEl>
                                        <p:attrNameLst>
                                          <p:attrName>ppt_x</p:attrName>
                                          <p:attrName>ppt_y</p:attrName>
                                        </p:attrNameLst>
                                      </p:cBhvr>
                                      <p:rCtr x="612" y="1412"/>
                                    </p:animMotion>
                                  </p:childTnLst>
                                </p:cTn>
                              </p:par>
                              <p:par>
                                <p:cTn id="20" presetID="10" presetClass="entr" presetSubtype="0" fill="hold" grpId="0" nodeType="withEffect">
                                  <p:stCondLst>
                                    <p:cond delay="75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42" presetClass="path" presetSubtype="0" decel="100000" fill="hold" grpId="1" nodeType="withEffect">
                                  <p:stCondLst>
                                    <p:cond delay="750"/>
                                  </p:stCondLst>
                                  <p:childTnLst>
                                    <p:animMotion origin="layout" path="M -2.91667E-6 -2.96296E-6 L 0.01237 0.02848 " pathEditMode="relative" rAng="0" ptsTypes="AA">
                                      <p:cBhvr>
                                        <p:cTn id="24" dur="1000" spd="-100000" fill="hold"/>
                                        <p:tgtEl>
                                          <p:spTgt spid="36"/>
                                        </p:tgtEl>
                                        <p:attrNameLst>
                                          <p:attrName>ppt_x</p:attrName>
                                          <p:attrName>ppt_y</p:attrName>
                                        </p:attrNameLst>
                                      </p:cBhvr>
                                      <p:rCtr x="612" y="1412"/>
                                    </p:animMotion>
                                  </p:childTnLst>
                                </p:cTn>
                              </p:par>
                              <p:par>
                                <p:cTn id="25" presetID="10" presetClass="entr" presetSubtype="0" fill="hold" nodeType="with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750"/>
                                  </p:stCondLst>
                                  <p:childTnLst>
                                    <p:animMotion origin="layout" path="M 0 4.44444E-6 L 0.01237 0.02847 " pathEditMode="relative" rAng="0" ptsTypes="AA">
                                      <p:cBhvr>
                                        <p:cTn id="29" dur="1000" spd="-100000" fill="hold"/>
                                        <p:tgtEl>
                                          <p:spTgt spid="3"/>
                                        </p:tgtEl>
                                        <p:attrNameLst>
                                          <p:attrName>ppt_x</p:attrName>
                                          <p:attrName>ppt_y</p:attrName>
                                        </p:attrNameLst>
                                      </p:cBhvr>
                                      <p:rCtr x="612" y="1412"/>
                                    </p:animMotion>
                                  </p:childTnLst>
                                </p:cTn>
                              </p:par>
                              <p:par>
                                <p:cTn id="30" presetID="10" presetClass="entr" presetSubtype="0" fill="hold" grpId="0" nodeType="withEffect">
                                  <p:stCondLst>
                                    <p:cond delay="1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42" presetClass="path" presetSubtype="0" decel="100000" fill="hold" grpId="1" nodeType="withEffect">
                                  <p:stCondLst>
                                    <p:cond delay="1000"/>
                                  </p:stCondLst>
                                  <p:childTnLst>
                                    <p:animMotion origin="layout" path="M -2.91667E-6 -2.96296E-6 L 0.01237 0.02848 " pathEditMode="relative" rAng="0" ptsTypes="AA">
                                      <p:cBhvr>
                                        <p:cTn id="34" dur="1000" spd="-100000" fill="hold"/>
                                        <p:tgtEl>
                                          <p:spTgt spid="39"/>
                                        </p:tgtEl>
                                        <p:attrNameLst>
                                          <p:attrName>ppt_x</p:attrName>
                                          <p:attrName>ppt_y</p:attrName>
                                        </p:attrNameLst>
                                      </p:cBhvr>
                                      <p:rCtr x="612" y="1412"/>
                                    </p:animMotion>
                                  </p:childTnLst>
                                </p:cTn>
                              </p:par>
                              <p:par>
                                <p:cTn id="35" presetID="10" presetClass="entr" presetSubtype="0" fill="hold" grpId="0" nodeType="withEffect">
                                  <p:stCondLst>
                                    <p:cond delay="1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1000"/>
                                  </p:stCondLst>
                                  <p:childTnLst>
                                    <p:animMotion origin="layout" path="M -2.91667E-6 -2.96296E-6 L 0.01237 0.02848 " pathEditMode="relative" rAng="0" ptsTypes="AA">
                                      <p:cBhvr>
                                        <p:cTn id="39" dur="1000" spd="-100000" fill="hold"/>
                                        <p:tgtEl>
                                          <p:spTgt spid="2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6" grpId="0" animBg="1"/>
      <p:bldP spid="26" grpId="1" animBg="1"/>
      <p:bldP spid="39" grpId="0" animBg="1"/>
      <p:bldP spid="39" grpId="1" animBg="1"/>
      <p:bldP spid="40" grpId="0" animBg="1"/>
      <p:bldP spid="40" grpId="1" animBg="1"/>
      <p:bldP spid="14" grpId="0"/>
      <p:bldP spid="14" grpId="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5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E32D92B-958D-4286-8504-AA75FA02F14C}"/>
              </a:ext>
            </a:extLst>
          </p:cNvPr>
          <p:cNvGrpSpPr/>
          <p:nvPr userDrawn="1"/>
        </p:nvGrpSpPr>
        <p:grpSpPr>
          <a:xfrm>
            <a:off x="5768220" y="0"/>
            <a:ext cx="6528543" cy="6700306"/>
            <a:chOff x="5663458" y="0"/>
            <a:chExt cx="6528543" cy="6700306"/>
          </a:xfrm>
        </p:grpSpPr>
        <p:sp>
          <p:nvSpPr>
            <p:cNvPr id="15" name="Freeform: Shape 14">
              <a:extLst>
                <a:ext uri="{FF2B5EF4-FFF2-40B4-BE49-F238E27FC236}">
                  <a16:creationId xmlns="" xmlns:a16="http://schemas.microsoft.com/office/drawing/2014/main" id="{DE519F4F-E35F-4863-81FA-00758E6390A6}"/>
                </a:ext>
              </a:extLst>
            </p:cNvPr>
            <p:cNvSpPr/>
            <p:nvPr userDrawn="1"/>
          </p:nvSpPr>
          <p:spPr>
            <a:xfrm>
              <a:off x="5663458" y="0"/>
              <a:ext cx="6528543" cy="6700306"/>
            </a:xfrm>
            <a:custGeom>
              <a:avLst/>
              <a:gdLst>
                <a:gd name="connsiteX0" fmla="*/ 5877341 w 6528543"/>
                <a:gd name="connsiteY0" fmla="*/ 23 h 6700306"/>
                <a:gd name="connsiteX1" fmla="*/ 6170805 w 6528543"/>
                <a:gd name="connsiteY1" fmla="*/ 34618 h 6700306"/>
                <a:gd name="connsiteX2" fmla="*/ 6523232 w 6528543"/>
                <a:gd name="connsiteY2" fmla="*/ 167768 h 6700306"/>
                <a:gd name="connsiteX3" fmla="*/ 6528543 w 6528543"/>
                <a:gd name="connsiteY3" fmla="*/ 171008 h 6700306"/>
                <a:gd name="connsiteX4" fmla="*/ 6528543 w 6528543"/>
                <a:gd name="connsiteY4" fmla="*/ 2903598 h 6700306"/>
                <a:gd name="connsiteX5" fmla="*/ 6365842 w 6528543"/>
                <a:gd name="connsiteY5" fmla="*/ 2982580 h 6700306"/>
                <a:gd name="connsiteX6" fmla="*/ 5844133 w 6528543"/>
                <a:gd name="connsiteY6" fmla="*/ 3258047 h 6700306"/>
                <a:gd name="connsiteX7" fmla="*/ 4917052 w 6528543"/>
                <a:gd name="connsiteY7" fmla="*/ 4471212 h 6700306"/>
                <a:gd name="connsiteX8" fmla="*/ 4681907 w 6528543"/>
                <a:gd name="connsiteY8" fmla="*/ 5340612 h 6700306"/>
                <a:gd name="connsiteX9" fmla="*/ 3068219 w 6528543"/>
                <a:gd name="connsiteY9" fmla="*/ 6667491 h 6700306"/>
                <a:gd name="connsiteX10" fmla="*/ 10426 w 6528543"/>
                <a:gd name="connsiteY10" fmla="*/ 3614465 h 6700306"/>
                <a:gd name="connsiteX11" fmla="*/ 2803591 w 6528543"/>
                <a:gd name="connsiteY11" fmla="*/ 1032816 h 6700306"/>
                <a:gd name="connsiteX12" fmla="*/ 4091920 w 6528543"/>
                <a:gd name="connsiteY12" fmla="*/ 1332279 h 6700306"/>
                <a:gd name="connsiteX13" fmla="*/ 5062316 w 6528543"/>
                <a:gd name="connsiteY13" fmla="*/ 290372 h 6700306"/>
                <a:gd name="connsiteX14" fmla="*/ 5877341 w 6528543"/>
                <a:gd name="connsiteY14" fmla="*/ 23 h 67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8543" h="6700306">
                  <a:moveTo>
                    <a:pt x="5877341" y="23"/>
                  </a:moveTo>
                  <a:cubicBezTo>
                    <a:pt x="5976157" y="613"/>
                    <a:pt x="6074915" y="12146"/>
                    <a:pt x="6170805" y="34618"/>
                  </a:cubicBezTo>
                  <a:cubicBezTo>
                    <a:pt x="6294101" y="63506"/>
                    <a:pt x="6412209" y="108849"/>
                    <a:pt x="6523232" y="167768"/>
                  </a:cubicBezTo>
                  <a:lnTo>
                    <a:pt x="6528543" y="171008"/>
                  </a:lnTo>
                  <a:lnTo>
                    <a:pt x="6528543" y="2903598"/>
                  </a:lnTo>
                  <a:lnTo>
                    <a:pt x="6365842" y="2982580"/>
                  </a:lnTo>
                  <a:cubicBezTo>
                    <a:pt x="6189933" y="3065696"/>
                    <a:pt x="6011545" y="3147314"/>
                    <a:pt x="5844133" y="3258047"/>
                  </a:cubicBezTo>
                  <a:cubicBezTo>
                    <a:pt x="5418303" y="3539665"/>
                    <a:pt x="5074409" y="3986855"/>
                    <a:pt x="4917052" y="4471212"/>
                  </a:cubicBezTo>
                  <a:cubicBezTo>
                    <a:pt x="4824241" y="4756905"/>
                    <a:pt x="4785297" y="5058601"/>
                    <a:pt x="4681907" y="5340612"/>
                  </a:cubicBezTo>
                  <a:cubicBezTo>
                    <a:pt x="4430821" y="6025349"/>
                    <a:pt x="3786901" y="6543261"/>
                    <a:pt x="3068219" y="6667491"/>
                  </a:cubicBezTo>
                  <a:cubicBezTo>
                    <a:pt x="1328956" y="6968069"/>
                    <a:pt x="146419" y="5144708"/>
                    <a:pt x="10426" y="3614465"/>
                  </a:cubicBezTo>
                  <a:cubicBezTo>
                    <a:pt x="-126754" y="2070779"/>
                    <a:pt x="1105080" y="210706"/>
                    <a:pt x="2803591" y="1032816"/>
                  </a:cubicBezTo>
                  <a:cubicBezTo>
                    <a:pt x="3212955" y="1230956"/>
                    <a:pt x="3666881" y="1494135"/>
                    <a:pt x="4091920" y="1332279"/>
                  </a:cubicBezTo>
                  <a:cubicBezTo>
                    <a:pt x="4541277" y="1161186"/>
                    <a:pt x="4701657" y="608336"/>
                    <a:pt x="5062316" y="290372"/>
                  </a:cubicBezTo>
                  <a:cubicBezTo>
                    <a:pt x="5283930" y="94982"/>
                    <a:pt x="5580894" y="-1745"/>
                    <a:pt x="5877341" y="23"/>
                  </a:cubicBezTo>
                  <a:close/>
                </a:path>
              </a:pathLst>
            </a:custGeom>
            <a:solidFill>
              <a:srgbClr val="ECF0F3"/>
            </a:solidFill>
            <a:ln>
              <a:noFill/>
            </a:ln>
            <a:effectLst>
              <a:outerShdw blurRad="698500" dist="6096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Shape 13">
              <a:extLst>
                <a:ext uri="{FF2B5EF4-FFF2-40B4-BE49-F238E27FC236}">
                  <a16:creationId xmlns="" xmlns:a16="http://schemas.microsoft.com/office/drawing/2014/main" id="{DE0EF341-0F3C-4991-9B2F-54A3EF3B0E8B}"/>
                </a:ext>
              </a:extLst>
            </p:cNvPr>
            <p:cNvSpPr/>
            <p:nvPr userDrawn="1"/>
          </p:nvSpPr>
          <p:spPr>
            <a:xfrm>
              <a:off x="5663458" y="0"/>
              <a:ext cx="6528543" cy="6700306"/>
            </a:xfrm>
            <a:custGeom>
              <a:avLst/>
              <a:gdLst>
                <a:gd name="connsiteX0" fmla="*/ 5877341 w 6528543"/>
                <a:gd name="connsiteY0" fmla="*/ 23 h 6700306"/>
                <a:gd name="connsiteX1" fmla="*/ 6170805 w 6528543"/>
                <a:gd name="connsiteY1" fmla="*/ 34618 h 6700306"/>
                <a:gd name="connsiteX2" fmla="*/ 6523232 w 6528543"/>
                <a:gd name="connsiteY2" fmla="*/ 167768 h 6700306"/>
                <a:gd name="connsiteX3" fmla="*/ 6528543 w 6528543"/>
                <a:gd name="connsiteY3" fmla="*/ 171008 h 6700306"/>
                <a:gd name="connsiteX4" fmla="*/ 6528543 w 6528543"/>
                <a:gd name="connsiteY4" fmla="*/ 2903598 h 6700306"/>
                <a:gd name="connsiteX5" fmla="*/ 6365842 w 6528543"/>
                <a:gd name="connsiteY5" fmla="*/ 2982580 h 6700306"/>
                <a:gd name="connsiteX6" fmla="*/ 5844133 w 6528543"/>
                <a:gd name="connsiteY6" fmla="*/ 3258047 h 6700306"/>
                <a:gd name="connsiteX7" fmla="*/ 4917052 w 6528543"/>
                <a:gd name="connsiteY7" fmla="*/ 4471212 h 6700306"/>
                <a:gd name="connsiteX8" fmla="*/ 4681907 w 6528543"/>
                <a:gd name="connsiteY8" fmla="*/ 5340612 h 6700306"/>
                <a:gd name="connsiteX9" fmla="*/ 3068219 w 6528543"/>
                <a:gd name="connsiteY9" fmla="*/ 6667491 h 6700306"/>
                <a:gd name="connsiteX10" fmla="*/ 10426 w 6528543"/>
                <a:gd name="connsiteY10" fmla="*/ 3614465 h 6700306"/>
                <a:gd name="connsiteX11" fmla="*/ 2803591 w 6528543"/>
                <a:gd name="connsiteY11" fmla="*/ 1032816 h 6700306"/>
                <a:gd name="connsiteX12" fmla="*/ 4091920 w 6528543"/>
                <a:gd name="connsiteY12" fmla="*/ 1332279 h 6700306"/>
                <a:gd name="connsiteX13" fmla="*/ 5062316 w 6528543"/>
                <a:gd name="connsiteY13" fmla="*/ 290372 h 6700306"/>
                <a:gd name="connsiteX14" fmla="*/ 5877341 w 6528543"/>
                <a:gd name="connsiteY14" fmla="*/ 23 h 67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8543" h="6700306">
                  <a:moveTo>
                    <a:pt x="5877341" y="23"/>
                  </a:moveTo>
                  <a:cubicBezTo>
                    <a:pt x="5976157" y="613"/>
                    <a:pt x="6074915" y="12146"/>
                    <a:pt x="6170805" y="34618"/>
                  </a:cubicBezTo>
                  <a:cubicBezTo>
                    <a:pt x="6294101" y="63506"/>
                    <a:pt x="6412209" y="108849"/>
                    <a:pt x="6523232" y="167768"/>
                  </a:cubicBezTo>
                  <a:lnTo>
                    <a:pt x="6528543" y="171008"/>
                  </a:lnTo>
                  <a:lnTo>
                    <a:pt x="6528543" y="2903598"/>
                  </a:lnTo>
                  <a:lnTo>
                    <a:pt x="6365842" y="2982580"/>
                  </a:lnTo>
                  <a:cubicBezTo>
                    <a:pt x="6189933" y="3065696"/>
                    <a:pt x="6011545" y="3147314"/>
                    <a:pt x="5844133" y="3258047"/>
                  </a:cubicBezTo>
                  <a:cubicBezTo>
                    <a:pt x="5418303" y="3539665"/>
                    <a:pt x="5074409" y="3986855"/>
                    <a:pt x="4917052" y="4471212"/>
                  </a:cubicBezTo>
                  <a:cubicBezTo>
                    <a:pt x="4824241" y="4756905"/>
                    <a:pt x="4785297" y="5058601"/>
                    <a:pt x="4681907" y="5340612"/>
                  </a:cubicBezTo>
                  <a:cubicBezTo>
                    <a:pt x="4430821" y="6025349"/>
                    <a:pt x="3786901" y="6543261"/>
                    <a:pt x="3068219" y="6667491"/>
                  </a:cubicBezTo>
                  <a:cubicBezTo>
                    <a:pt x="1328956" y="6968069"/>
                    <a:pt x="146419" y="5144708"/>
                    <a:pt x="10426" y="3614465"/>
                  </a:cubicBezTo>
                  <a:cubicBezTo>
                    <a:pt x="-126754" y="2070779"/>
                    <a:pt x="1105080" y="210706"/>
                    <a:pt x="2803591" y="1032816"/>
                  </a:cubicBezTo>
                  <a:cubicBezTo>
                    <a:pt x="3212955" y="1230956"/>
                    <a:pt x="3666881" y="1494135"/>
                    <a:pt x="4091920" y="1332279"/>
                  </a:cubicBezTo>
                  <a:cubicBezTo>
                    <a:pt x="4541277" y="1161186"/>
                    <a:pt x="4701657" y="608336"/>
                    <a:pt x="5062316" y="290372"/>
                  </a:cubicBezTo>
                  <a:cubicBezTo>
                    <a:pt x="5283930" y="94982"/>
                    <a:pt x="5580894" y="-1745"/>
                    <a:pt x="5877341" y="23"/>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17" name="Picture Placeholder 16">
            <a:extLst>
              <a:ext uri="{FF2B5EF4-FFF2-40B4-BE49-F238E27FC236}">
                <a16:creationId xmlns="" xmlns:a16="http://schemas.microsoft.com/office/drawing/2014/main" id="{ED625DB8-F28C-445B-845D-38572ED027B8}"/>
              </a:ext>
            </a:extLst>
          </p:cNvPr>
          <p:cNvSpPr>
            <a:spLocks noGrp="1"/>
          </p:cNvSpPr>
          <p:nvPr>
            <p:ph type="pic" sz="quarter" idx="11"/>
          </p:nvPr>
        </p:nvSpPr>
        <p:spPr>
          <a:xfrm>
            <a:off x="5872985" y="296587"/>
            <a:ext cx="6319015" cy="6107131"/>
          </a:xfrm>
          <a:custGeom>
            <a:avLst/>
            <a:gdLst>
              <a:gd name="connsiteX0" fmla="*/ 5476561 w 6319015"/>
              <a:gd name="connsiteY0" fmla="*/ 22 h 6107131"/>
              <a:gd name="connsiteX1" fmla="*/ 5750013 w 6319015"/>
              <a:gd name="connsiteY1" fmla="*/ 31554 h 6107131"/>
              <a:gd name="connsiteX2" fmla="*/ 6228413 w 6319015"/>
              <a:gd name="connsiteY2" fmla="*/ 242423 h 6107131"/>
              <a:gd name="connsiteX3" fmla="*/ 6319015 w 6319015"/>
              <a:gd name="connsiteY3" fmla="*/ 311690 h 6107131"/>
              <a:gd name="connsiteX4" fmla="*/ 6319015 w 6319015"/>
              <a:gd name="connsiteY4" fmla="*/ 2514154 h 6107131"/>
              <a:gd name="connsiteX5" fmla="*/ 6252783 w 6319015"/>
              <a:gd name="connsiteY5" fmla="*/ 2556927 h 6107131"/>
              <a:gd name="connsiteX6" fmla="*/ 5445617 w 6319015"/>
              <a:gd name="connsiteY6" fmla="*/ 2969614 h 6107131"/>
              <a:gd name="connsiteX7" fmla="*/ 4581755 w 6319015"/>
              <a:gd name="connsiteY7" fmla="*/ 4075378 h 6107131"/>
              <a:gd name="connsiteX8" fmla="*/ 4362645 w 6319015"/>
              <a:gd name="connsiteY8" fmla="*/ 4867810 h 6107131"/>
              <a:gd name="connsiteX9" fmla="*/ 2858995 w 6319015"/>
              <a:gd name="connsiteY9" fmla="*/ 6077221 h 6107131"/>
              <a:gd name="connsiteX10" fmla="*/ 9715 w 6319015"/>
              <a:gd name="connsiteY10" fmla="*/ 3294478 h 6107131"/>
              <a:gd name="connsiteX11" fmla="*/ 2612412 w 6319015"/>
              <a:gd name="connsiteY11" fmla="*/ 941382 h 6107131"/>
              <a:gd name="connsiteX12" fmla="*/ 3812889 w 6319015"/>
              <a:gd name="connsiteY12" fmla="*/ 1214334 h 6107131"/>
              <a:gd name="connsiteX13" fmla="*/ 4717113 w 6319015"/>
              <a:gd name="connsiteY13" fmla="*/ 264666 h 6107131"/>
              <a:gd name="connsiteX14" fmla="*/ 5476561 w 6319015"/>
              <a:gd name="connsiteY14" fmla="*/ 22 h 610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9015" h="6107131">
                <a:moveTo>
                  <a:pt x="5476561" y="22"/>
                </a:moveTo>
                <a:cubicBezTo>
                  <a:pt x="5568638" y="560"/>
                  <a:pt x="5660661" y="11072"/>
                  <a:pt x="5750013" y="31554"/>
                </a:cubicBezTo>
                <a:cubicBezTo>
                  <a:pt x="5922346" y="71050"/>
                  <a:pt x="6083801" y="144293"/>
                  <a:pt x="6228413" y="242423"/>
                </a:cubicBezTo>
                <a:lnTo>
                  <a:pt x="6319015" y="311690"/>
                </a:lnTo>
                <a:lnTo>
                  <a:pt x="6319015" y="2514154"/>
                </a:lnTo>
                <a:lnTo>
                  <a:pt x="6252783" y="2556927"/>
                </a:lnTo>
                <a:cubicBezTo>
                  <a:pt x="5994015" y="2706898"/>
                  <a:pt x="5705610" y="2801397"/>
                  <a:pt x="5445617" y="2969614"/>
                </a:cubicBezTo>
                <a:cubicBezTo>
                  <a:pt x="5048825" y="3226300"/>
                  <a:pt x="4728381" y="3633901"/>
                  <a:pt x="4581755" y="4075378"/>
                </a:cubicBezTo>
                <a:cubicBezTo>
                  <a:pt x="4495273" y="4335779"/>
                  <a:pt x="4458984" y="4610765"/>
                  <a:pt x="4362645" y="4867810"/>
                </a:cubicBezTo>
                <a:cubicBezTo>
                  <a:pt x="4128680" y="5491928"/>
                  <a:pt x="3528670" y="5963989"/>
                  <a:pt x="2858995" y="6077221"/>
                </a:cubicBezTo>
                <a:cubicBezTo>
                  <a:pt x="1238334" y="6351189"/>
                  <a:pt x="136435" y="4689250"/>
                  <a:pt x="9715" y="3294478"/>
                </a:cubicBezTo>
                <a:cubicBezTo>
                  <a:pt x="-118110" y="1887455"/>
                  <a:pt x="1029724" y="192054"/>
                  <a:pt x="2612412" y="941382"/>
                </a:cubicBezTo>
                <a:cubicBezTo>
                  <a:pt x="2993861" y="1121981"/>
                  <a:pt x="3416833" y="1361861"/>
                  <a:pt x="3812889" y="1214334"/>
                </a:cubicBezTo>
                <a:cubicBezTo>
                  <a:pt x="4231605" y="1058388"/>
                  <a:pt x="4381047" y="554481"/>
                  <a:pt x="4717113" y="264666"/>
                </a:cubicBezTo>
                <a:cubicBezTo>
                  <a:pt x="4923615" y="86575"/>
                  <a:pt x="5200329" y="-1590"/>
                  <a:pt x="5476561" y="22"/>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24631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nodePh="1">
                                  <p:stCondLst>
                                    <p:cond delay="1500"/>
                                  </p:stCondLst>
                                  <p:endCondLst>
                                    <p:cond evt="begin" delay="0">
                                      <p:tn val="8"/>
                                    </p:cond>
                                  </p:endCondLst>
                                  <p:childTnLst>
                                    <p:animMotion origin="layout" path="M 4.58333E-6 4.07407E-6 L 0.01237 0.02847 " pathEditMode="relative" rAng="0" ptsTypes="AA">
                                      <p:cBhvr>
                                        <p:cTn id="9" dur="1000" spd="-100000" fill="hold"/>
                                        <p:tgtEl>
                                          <p:spTgt spid="17"/>
                                        </p:tgtEl>
                                        <p:attrNameLst>
                                          <p:attrName>ppt_x</p:attrName>
                                          <p:attrName>ppt_y</p:attrName>
                                        </p:attrNameLst>
                                      </p:cBhvr>
                                      <p:rCtr x="612" y="1412"/>
                                    </p:animMotion>
                                  </p:childTnLst>
                                </p:cTn>
                              </p:par>
                              <p:par>
                                <p:cTn id="10" presetID="10" presetClass="entr" presetSubtype="0" fill="hold" nodeType="withEffect">
                                  <p:stCondLst>
                                    <p:cond delay="1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250"/>
                                  </p:stCondLst>
                                  <p:childTnLst>
                                    <p:animMotion origin="layout" path="M 4.58333E-6 4.07407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6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C0E7DE5-F213-461F-AA0B-E6877658DEB9}"/>
              </a:ext>
            </a:extLst>
          </p:cNvPr>
          <p:cNvGrpSpPr/>
          <p:nvPr userDrawn="1"/>
        </p:nvGrpSpPr>
        <p:grpSpPr>
          <a:xfrm>
            <a:off x="2572993" y="2493852"/>
            <a:ext cx="7046015" cy="4364147"/>
            <a:chOff x="2747209" y="2080740"/>
            <a:chExt cx="7046015" cy="4777260"/>
          </a:xfrm>
        </p:grpSpPr>
        <p:sp>
          <p:nvSpPr>
            <p:cNvPr id="5" name="Freeform: Shape 4">
              <a:extLst>
                <a:ext uri="{FF2B5EF4-FFF2-40B4-BE49-F238E27FC236}">
                  <a16:creationId xmlns="" xmlns:a16="http://schemas.microsoft.com/office/drawing/2014/main" id="{41720338-2BC9-4CBE-B240-BE4652D00B03}"/>
                </a:ext>
              </a:extLst>
            </p:cNvPr>
            <p:cNvSpPr/>
            <p:nvPr userDrawn="1"/>
          </p:nvSpPr>
          <p:spPr>
            <a:xfrm>
              <a:off x="2747209" y="2080740"/>
              <a:ext cx="7046015" cy="4777260"/>
            </a:xfrm>
            <a:custGeom>
              <a:avLst/>
              <a:gdLst>
                <a:gd name="connsiteX0" fmla="*/ 4044177 w 7046015"/>
                <a:gd name="connsiteY0" fmla="*/ 1023 h 4033228"/>
                <a:gd name="connsiteX1" fmla="*/ 5364833 w 7046015"/>
                <a:gd name="connsiteY1" fmla="*/ 177105 h 4033228"/>
                <a:gd name="connsiteX2" fmla="*/ 7044098 w 7046015"/>
                <a:gd name="connsiteY2" fmla="*/ 1889821 h 4033228"/>
                <a:gd name="connsiteX3" fmla="*/ 6131668 w 7046015"/>
                <a:gd name="connsiteY3" fmla="*/ 3985672 h 4033228"/>
                <a:gd name="connsiteX4" fmla="*/ 6105160 w 7046015"/>
                <a:gd name="connsiteY4" fmla="*/ 4033228 h 4033228"/>
                <a:gd name="connsiteX5" fmla="*/ 235521 w 7046015"/>
                <a:gd name="connsiteY5" fmla="*/ 4033228 h 4033228"/>
                <a:gd name="connsiteX6" fmla="*/ 216373 w 7046015"/>
                <a:gd name="connsiteY6" fmla="*/ 3849329 h 4033228"/>
                <a:gd name="connsiteX7" fmla="*/ 175988 w 7046015"/>
                <a:gd name="connsiteY7" fmla="*/ 3496476 h 4033228"/>
                <a:gd name="connsiteX8" fmla="*/ 226430 w 7046015"/>
                <a:gd name="connsiteY8" fmla="*/ 941357 h 4033228"/>
                <a:gd name="connsiteX9" fmla="*/ 2631279 w 7046015"/>
                <a:gd name="connsiteY9" fmla="*/ 128680 h 4033228"/>
                <a:gd name="connsiteX10" fmla="*/ 4044177 w 7046015"/>
                <a:gd name="connsiteY10" fmla="*/ 1023 h 403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6015" h="4033228">
                  <a:moveTo>
                    <a:pt x="4044177" y="1023"/>
                  </a:moveTo>
                  <a:cubicBezTo>
                    <a:pt x="4500246" y="-7391"/>
                    <a:pt x="4940941" y="34819"/>
                    <a:pt x="5364833" y="177105"/>
                  </a:cubicBezTo>
                  <a:cubicBezTo>
                    <a:pt x="6215119" y="457145"/>
                    <a:pt x="7005229" y="1135454"/>
                    <a:pt x="7044098" y="1889821"/>
                  </a:cubicBezTo>
                  <a:cubicBezTo>
                    <a:pt x="7082072" y="2552079"/>
                    <a:pt x="6548342" y="3274480"/>
                    <a:pt x="6131668" y="3985672"/>
                  </a:cubicBezTo>
                  <a:lnTo>
                    <a:pt x="6105160" y="4033228"/>
                  </a:lnTo>
                  <a:lnTo>
                    <a:pt x="235521" y="4033228"/>
                  </a:lnTo>
                  <a:lnTo>
                    <a:pt x="216373" y="3849329"/>
                  </a:lnTo>
                  <a:cubicBezTo>
                    <a:pt x="203985" y="3733112"/>
                    <a:pt x="190845" y="3615499"/>
                    <a:pt x="175988" y="3496476"/>
                  </a:cubicBezTo>
                  <a:cubicBezTo>
                    <a:pt x="54630" y="2548824"/>
                    <a:pt x="-174532" y="1518049"/>
                    <a:pt x="226430" y="941357"/>
                  </a:cubicBezTo>
                  <a:cubicBezTo>
                    <a:pt x="627390" y="364670"/>
                    <a:pt x="1658475" y="242065"/>
                    <a:pt x="2631279" y="128680"/>
                  </a:cubicBezTo>
                  <a:cubicBezTo>
                    <a:pt x="3116667" y="68474"/>
                    <a:pt x="3588109" y="9437"/>
                    <a:pt x="4044177" y="1023"/>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 xmlns:a16="http://schemas.microsoft.com/office/drawing/2014/main" id="{C9BEB95E-BBAD-4C64-8ADF-D8E1817E98F1}"/>
                </a:ext>
              </a:extLst>
            </p:cNvPr>
            <p:cNvSpPr/>
            <p:nvPr userDrawn="1"/>
          </p:nvSpPr>
          <p:spPr>
            <a:xfrm>
              <a:off x="2747209" y="2080740"/>
              <a:ext cx="7046015" cy="4777260"/>
            </a:xfrm>
            <a:custGeom>
              <a:avLst/>
              <a:gdLst>
                <a:gd name="connsiteX0" fmla="*/ 4044177 w 7046015"/>
                <a:gd name="connsiteY0" fmla="*/ 1023 h 4033228"/>
                <a:gd name="connsiteX1" fmla="*/ 5364833 w 7046015"/>
                <a:gd name="connsiteY1" fmla="*/ 177105 h 4033228"/>
                <a:gd name="connsiteX2" fmla="*/ 7044098 w 7046015"/>
                <a:gd name="connsiteY2" fmla="*/ 1889821 h 4033228"/>
                <a:gd name="connsiteX3" fmla="*/ 6131668 w 7046015"/>
                <a:gd name="connsiteY3" fmla="*/ 3985672 h 4033228"/>
                <a:gd name="connsiteX4" fmla="*/ 6105160 w 7046015"/>
                <a:gd name="connsiteY4" fmla="*/ 4033228 h 4033228"/>
                <a:gd name="connsiteX5" fmla="*/ 235521 w 7046015"/>
                <a:gd name="connsiteY5" fmla="*/ 4033228 h 4033228"/>
                <a:gd name="connsiteX6" fmla="*/ 216373 w 7046015"/>
                <a:gd name="connsiteY6" fmla="*/ 3849329 h 4033228"/>
                <a:gd name="connsiteX7" fmla="*/ 175988 w 7046015"/>
                <a:gd name="connsiteY7" fmla="*/ 3496476 h 4033228"/>
                <a:gd name="connsiteX8" fmla="*/ 226430 w 7046015"/>
                <a:gd name="connsiteY8" fmla="*/ 941357 h 4033228"/>
                <a:gd name="connsiteX9" fmla="*/ 2631279 w 7046015"/>
                <a:gd name="connsiteY9" fmla="*/ 128680 h 4033228"/>
                <a:gd name="connsiteX10" fmla="*/ 4044177 w 7046015"/>
                <a:gd name="connsiteY10" fmla="*/ 1023 h 403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6015" h="4033228">
                  <a:moveTo>
                    <a:pt x="4044177" y="1023"/>
                  </a:moveTo>
                  <a:cubicBezTo>
                    <a:pt x="4500246" y="-7391"/>
                    <a:pt x="4940941" y="34819"/>
                    <a:pt x="5364833" y="177105"/>
                  </a:cubicBezTo>
                  <a:cubicBezTo>
                    <a:pt x="6215119" y="457145"/>
                    <a:pt x="7005229" y="1135454"/>
                    <a:pt x="7044098" y="1889821"/>
                  </a:cubicBezTo>
                  <a:cubicBezTo>
                    <a:pt x="7082072" y="2552079"/>
                    <a:pt x="6548342" y="3274480"/>
                    <a:pt x="6131668" y="3985672"/>
                  </a:cubicBezTo>
                  <a:lnTo>
                    <a:pt x="6105160" y="4033228"/>
                  </a:lnTo>
                  <a:lnTo>
                    <a:pt x="235521" y="4033228"/>
                  </a:lnTo>
                  <a:lnTo>
                    <a:pt x="216373" y="3849329"/>
                  </a:lnTo>
                  <a:cubicBezTo>
                    <a:pt x="203985" y="3733112"/>
                    <a:pt x="190845" y="3615499"/>
                    <a:pt x="175988" y="3496476"/>
                  </a:cubicBezTo>
                  <a:cubicBezTo>
                    <a:pt x="54630" y="2548824"/>
                    <a:pt x="-174532" y="1518049"/>
                    <a:pt x="226430" y="941357"/>
                  </a:cubicBezTo>
                  <a:cubicBezTo>
                    <a:pt x="627390" y="364670"/>
                    <a:pt x="1658475" y="242065"/>
                    <a:pt x="2631279" y="128680"/>
                  </a:cubicBezTo>
                  <a:cubicBezTo>
                    <a:pt x="3116667" y="68474"/>
                    <a:pt x="3588109" y="9437"/>
                    <a:pt x="4044177" y="1023"/>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Picture Placeholder 7">
            <a:extLst>
              <a:ext uri="{FF2B5EF4-FFF2-40B4-BE49-F238E27FC236}">
                <a16:creationId xmlns="" xmlns:a16="http://schemas.microsoft.com/office/drawing/2014/main" id="{CB1ACDA4-7379-4736-8F8D-7E163DB4A26C}"/>
              </a:ext>
            </a:extLst>
          </p:cNvPr>
          <p:cNvSpPr>
            <a:spLocks noGrp="1"/>
          </p:cNvSpPr>
          <p:nvPr userDrawn="1">
            <p:ph type="pic" sz="quarter" idx="11"/>
          </p:nvPr>
        </p:nvSpPr>
        <p:spPr>
          <a:xfrm>
            <a:off x="2818651" y="2656114"/>
            <a:ext cx="6554699" cy="4150003"/>
          </a:xfrm>
          <a:custGeom>
            <a:avLst/>
            <a:gdLst>
              <a:gd name="connsiteX0" fmla="*/ 3762178 w 6554699"/>
              <a:gd name="connsiteY0" fmla="*/ 951 h 3751990"/>
              <a:gd name="connsiteX1" fmla="*/ 4990745 w 6554699"/>
              <a:gd name="connsiteY1" fmla="*/ 164755 h 3751990"/>
              <a:gd name="connsiteX2" fmla="*/ 6552915 w 6554699"/>
              <a:gd name="connsiteY2" fmla="*/ 1758043 h 3751990"/>
              <a:gd name="connsiteX3" fmla="*/ 5704108 w 6554699"/>
              <a:gd name="connsiteY3" fmla="*/ 3707750 h 3751990"/>
              <a:gd name="connsiteX4" fmla="*/ 5679449 w 6554699"/>
              <a:gd name="connsiteY4" fmla="*/ 3751990 h 3751990"/>
              <a:gd name="connsiteX5" fmla="*/ 219099 w 6554699"/>
              <a:gd name="connsiteY5" fmla="*/ 3751990 h 3751990"/>
              <a:gd name="connsiteX6" fmla="*/ 201286 w 6554699"/>
              <a:gd name="connsiteY6" fmla="*/ 3580914 h 3751990"/>
              <a:gd name="connsiteX7" fmla="*/ 163717 w 6554699"/>
              <a:gd name="connsiteY7" fmla="*/ 3252666 h 3751990"/>
              <a:gd name="connsiteX8" fmla="*/ 210642 w 6554699"/>
              <a:gd name="connsiteY8" fmla="*/ 875715 h 3751990"/>
              <a:gd name="connsiteX9" fmla="*/ 2447801 w 6554699"/>
              <a:gd name="connsiteY9" fmla="*/ 119707 h 3751990"/>
              <a:gd name="connsiteX10" fmla="*/ 3762178 w 6554699"/>
              <a:gd name="connsiteY10" fmla="*/ 951 h 375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4699" h="3751990">
                <a:moveTo>
                  <a:pt x="3762178" y="951"/>
                </a:moveTo>
                <a:cubicBezTo>
                  <a:pt x="4186446" y="-6876"/>
                  <a:pt x="4596411" y="32390"/>
                  <a:pt x="4990745" y="164755"/>
                </a:cubicBezTo>
                <a:cubicBezTo>
                  <a:pt x="5781740" y="425267"/>
                  <a:pt x="6516756" y="1056278"/>
                  <a:pt x="6552915" y="1758043"/>
                </a:cubicBezTo>
                <a:cubicBezTo>
                  <a:pt x="6588241" y="2374122"/>
                  <a:pt x="6091727" y="3046150"/>
                  <a:pt x="5704108" y="3707750"/>
                </a:cubicBezTo>
                <a:lnTo>
                  <a:pt x="5679449" y="3751990"/>
                </a:lnTo>
                <a:lnTo>
                  <a:pt x="219099" y="3751990"/>
                </a:lnTo>
                <a:lnTo>
                  <a:pt x="201286" y="3580914"/>
                </a:lnTo>
                <a:cubicBezTo>
                  <a:pt x="189762" y="3472801"/>
                  <a:pt x="177538" y="3363389"/>
                  <a:pt x="163717" y="3252666"/>
                </a:cubicBezTo>
                <a:cubicBezTo>
                  <a:pt x="50821" y="2371094"/>
                  <a:pt x="-162362" y="1412195"/>
                  <a:pt x="210642" y="875715"/>
                </a:cubicBezTo>
                <a:cubicBezTo>
                  <a:pt x="583643" y="339241"/>
                  <a:pt x="1542831" y="225185"/>
                  <a:pt x="2447801" y="119707"/>
                </a:cubicBezTo>
                <a:cubicBezTo>
                  <a:pt x="2899343" y="63699"/>
                  <a:pt x="3337912" y="8778"/>
                  <a:pt x="3762178" y="951"/>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8915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7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nodePh="1">
                                  <p:stCondLst>
                                    <p:cond delay="750"/>
                                  </p:stCondLst>
                                  <p:endCondLst>
                                    <p:cond evt="begin" delay="0">
                                      <p:tn val="8"/>
                                    </p:cond>
                                  </p:endCondLst>
                                  <p:childTnLst>
                                    <p:animMotion origin="layout" path="M 4.375E-6 3.33333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500"/>
                                  </p:stCondLst>
                                  <p:childTnLst>
                                    <p:animMotion origin="layout" path="M 4.375E-6 3.33333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7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F2792C-BE28-4B4A-B8F7-4C6F05825AA8}"/>
              </a:ext>
            </a:extLst>
          </p:cNvPr>
          <p:cNvGrpSpPr/>
          <p:nvPr userDrawn="1"/>
        </p:nvGrpSpPr>
        <p:grpSpPr>
          <a:xfrm>
            <a:off x="5556911" y="968065"/>
            <a:ext cx="5383484" cy="4921870"/>
            <a:chOff x="5556911" y="968065"/>
            <a:chExt cx="5383484" cy="4921870"/>
          </a:xfrm>
        </p:grpSpPr>
        <p:sp>
          <p:nvSpPr>
            <p:cNvPr id="5" name="Graphic 18">
              <a:extLst>
                <a:ext uri="{FF2B5EF4-FFF2-40B4-BE49-F238E27FC236}">
                  <a16:creationId xmlns="" xmlns:a16="http://schemas.microsoft.com/office/drawing/2014/main" id="{3E3BA4DB-E79E-4852-8A15-68E25F454752}"/>
                </a:ext>
              </a:extLst>
            </p:cNvPr>
            <p:cNvSpPr/>
            <p:nvPr/>
          </p:nvSpPr>
          <p:spPr>
            <a:xfrm>
              <a:off x="5556911" y="968065"/>
              <a:ext cx="5383484" cy="4921870"/>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Graphic 18">
              <a:extLst>
                <a:ext uri="{FF2B5EF4-FFF2-40B4-BE49-F238E27FC236}">
                  <a16:creationId xmlns="" xmlns:a16="http://schemas.microsoft.com/office/drawing/2014/main" id="{E4C3B2F1-9F82-4BDB-92B5-E9308516B61A}"/>
                </a:ext>
              </a:extLst>
            </p:cNvPr>
            <p:cNvSpPr/>
            <p:nvPr/>
          </p:nvSpPr>
          <p:spPr>
            <a:xfrm>
              <a:off x="5556911" y="968065"/>
              <a:ext cx="5383484" cy="4921870"/>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10" name="Picture Placeholder 9">
            <a:extLst>
              <a:ext uri="{FF2B5EF4-FFF2-40B4-BE49-F238E27FC236}">
                <a16:creationId xmlns="" xmlns:a16="http://schemas.microsoft.com/office/drawing/2014/main" id="{DF914306-43B0-4BFA-AF58-BAF8D5793624}"/>
              </a:ext>
            </a:extLst>
          </p:cNvPr>
          <p:cNvSpPr>
            <a:spLocks noGrp="1"/>
          </p:cNvSpPr>
          <p:nvPr>
            <p:ph type="pic" sz="quarter" idx="10"/>
          </p:nvPr>
        </p:nvSpPr>
        <p:spPr>
          <a:xfrm>
            <a:off x="5723567" y="1120463"/>
            <a:ext cx="5050913" cy="4617817"/>
          </a:xfrm>
          <a:custGeom>
            <a:avLst/>
            <a:gdLst>
              <a:gd name="connsiteX0" fmla="*/ 1323584 w 5050913"/>
              <a:gd name="connsiteY0" fmla="*/ 90 h 4617817"/>
              <a:gd name="connsiteX1" fmla="*/ 1839809 w 5050913"/>
              <a:gd name="connsiteY1" fmla="*/ 56667 h 4617817"/>
              <a:gd name="connsiteX2" fmla="*/ 3231233 w 5050913"/>
              <a:gd name="connsiteY2" fmla="*/ 523986 h 4617817"/>
              <a:gd name="connsiteX3" fmla="*/ 4893210 w 5050913"/>
              <a:gd name="connsiteY3" fmla="*/ 1469172 h 4617817"/>
              <a:gd name="connsiteX4" fmla="*/ 4608602 w 5050913"/>
              <a:gd name="connsiteY4" fmla="*/ 3261156 h 4617817"/>
              <a:gd name="connsiteX5" fmla="*/ 2823644 w 5050913"/>
              <a:gd name="connsiteY5" fmla="*/ 4290666 h 4617817"/>
              <a:gd name="connsiteX6" fmla="*/ 982468 w 5050913"/>
              <a:gd name="connsiteY6" fmla="*/ 4519058 h 4617817"/>
              <a:gd name="connsiteX7" fmla="*/ 111071 w 5050913"/>
              <a:gd name="connsiteY7" fmla="*/ 3022224 h 4617817"/>
              <a:gd name="connsiteX8" fmla="*/ 37281 w 5050913"/>
              <a:gd name="connsiteY8" fmla="*/ 1458629 h 4617817"/>
              <a:gd name="connsiteX9" fmla="*/ 553797 w 5050913"/>
              <a:gd name="connsiteY9" fmla="*/ 207754 h 4617817"/>
              <a:gd name="connsiteX10" fmla="*/ 1323584 w 5050913"/>
              <a:gd name="connsiteY10" fmla="*/ 90 h 461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0913" h="4617817">
                <a:moveTo>
                  <a:pt x="1323584" y="90"/>
                </a:moveTo>
                <a:cubicBezTo>
                  <a:pt x="1496895" y="1654"/>
                  <a:pt x="1673787" y="23725"/>
                  <a:pt x="1839809" y="56667"/>
                </a:cubicBezTo>
                <a:cubicBezTo>
                  <a:pt x="2286047" y="148023"/>
                  <a:pt x="2654987" y="320192"/>
                  <a:pt x="3231233" y="523986"/>
                </a:cubicBezTo>
                <a:cubicBezTo>
                  <a:pt x="3807479" y="727780"/>
                  <a:pt x="4587520" y="963200"/>
                  <a:pt x="4893210" y="1469172"/>
                </a:cubicBezTo>
                <a:cubicBezTo>
                  <a:pt x="5202415" y="1971628"/>
                  <a:pt x="5030246" y="2741129"/>
                  <a:pt x="4608602" y="3261156"/>
                </a:cubicBezTo>
                <a:cubicBezTo>
                  <a:pt x="4183443" y="3777667"/>
                  <a:pt x="3508813" y="4048223"/>
                  <a:pt x="2823644" y="4290666"/>
                </a:cubicBezTo>
                <a:cubicBezTo>
                  <a:pt x="2141987" y="4533113"/>
                  <a:pt x="1456815" y="4750962"/>
                  <a:pt x="982468" y="4519058"/>
                </a:cubicBezTo>
                <a:cubicBezTo>
                  <a:pt x="508117" y="4287154"/>
                  <a:pt x="244591" y="3605498"/>
                  <a:pt x="111071" y="3022224"/>
                </a:cubicBezTo>
                <a:cubicBezTo>
                  <a:pt x="-18938" y="2438951"/>
                  <a:pt x="-22450" y="1954061"/>
                  <a:pt x="37281" y="1458629"/>
                </a:cubicBezTo>
                <a:cubicBezTo>
                  <a:pt x="100528" y="959684"/>
                  <a:pt x="227021" y="453712"/>
                  <a:pt x="553797" y="207754"/>
                </a:cubicBezTo>
                <a:cubicBezTo>
                  <a:pt x="755834" y="51835"/>
                  <a:pt x="1034734" y="-2518"/>
                  <a:pt x="1323584" y="90"/>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19825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3.95833E-6 3.7037E-7 L 0.01237 0.02847 " pathEditMode="relative" rAng="0" ptsTypes="AA">
                                      <p:cBhvr>
                                        <p:cTn id="9" dur="1000" spd="-100000" fill="hold"/>
                                        <p:tgtEl>
                                          <p:spTgt spid="10"/>
                                        </p:tgtEl>
                                        <p:attrNameLst>
                                          <p:attrName>ppt_x</p:attrName>
                                          <p:attrName>ppt_y</p:attrName>
                                        </p:attrNameLst>
                                      </p:cBhvr>
                                      <p:rCtr x="625"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95833E-6 3.7037E-7 L 0.01237 0.02847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8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D4DD830-22EA-4290-881D-618BF68D5C09}"/>
              </a:ext>
            </a:extLst>
          </p:cNvPr>
          <p:cNvGrpSpPr/>
          <p:nvPr userDrawn="1"/>
        </p:nvGrpSpPr>
        <p:grpSpPr>
          <a:xfrm>
            <a:off x="6487080" y="0"/>
            <a:ext cx="5704920" cy="6858000"/>
            <a:chOff x="6487080" y="0"/>
            <a:chExt cx="5704920" cy="6858000"/>
          </a:xfrm>
        </p:grpSpPr>
        <p:sp>
          <p:nvSpPr>
            <p:cNvPr id="4" name="Freeform: Shape 3">
              <a:extLst>
                <a:ext uri="{FF2B5EF4-FFF2-40B4-BE49-F238E27FC236}">
                  <a16:creationId xmlns="" xmlns:a16="http://schemas.microsoft.com/office/drawing/2014/main" id="{CF44FA08-0177-4DB6-A245-DEB04A6A442A}"/>
                </a:ext>
              </a:extLst>
            </p:cNvPr>
            <p:cNvSpPr/>
            <p:nvPr userDrawn="1"/>
          </p:nvSpPr>
          <p:spPr>
            <a:xfrm>
              <a:off x="6493288" y="0"/>
              <a:ext cx="5698712" cy="6858000"/>
            </a:xfrm>
            <a:custGeom>
              <a:avLst/>
              <a:gdLst>
                <a:gd name="connsiteX0" fmla="*/ 2168651 w 5698712"/>
                <a:gd name="connsiteY0" fmla="*/ 0 h 6858000"/>
                <a:gd name="connsiteX1" fmla="*/ 5698712 w 5698712"/>
                <a:gd name="connsiteY1" fmla="*/ 0 h 6858000"/>
                <a:gd name="connsiteX2" fmla="*/ 5698712 w 5698712"/>
                <a:gd name="connsiteY2" fmla="*/ 6858000 h 6858000"/>
                <a:gd name="connsiteX3" fmla="*/ 348426 w 5698712"/>
                <a:gd name="connsiteY3" fmla="*/ 6858000 h 6858000"/>
                <a:gd name="connsiteX4" fmla="*/ 285171 w 5698712"/>
                <a:gd name="connsiteY4" fmla="*/ 6750221 h 6858000"/>
                <a:gd name="connsiteX5" fmla="*/ 182677 w 5698712"/>
                <a:gd name="connsiteY5" fmla="*/ 6536357 h 6858000"/>
                <a:gd name="connsiteX6" fmla="*/ 1895370 w 5698712"/>
                <a:gd name="connsiteY6" fmla="*/ 2711728 h 6858000"/>
                <a:gd name="connsiteX7" fmla="*/ 2048349 w 5698712"/>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8712" h="6858000">
                  <a:moveTo>
                    <a:pt x="2168651" y="0"/>
                  </a:moveTo>
                  <a:lnTo>
                    <a:pt x="5698712" y="0"/>
                  </a:lnTo>
                  <a:lnTo>
                    <a:pt x="5698712"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 name="Freeform: Shape 4">
              <a:extLst>
                <a:ext uri="{FF2B5EF4-FFF2-40B4-BE49-F238E27FC236}">
                  <a16:creationId xmlns="" xmlns:a16="http://schemas.microsoft.com/office/drawing/2014/main" id="{41D3A7B8-D348-4A61-A5EE-F73307841C97}"/>
                </a:ext>
              </a:extLst>
            </p:cNvPr>
            <p:cNvSpPr/>
            <p:nvPr userDrawn="1"/>
          </p:nvSpPr>
          <p:spPr>
            <a:xfrm>
              <a:off x="6487080" y="0"/>
              <a:ext cx="5704920" cy="6858000"/>
            </a:xfrm>
            <a:custGeom>
              <a:avLst/>
              <a:gdLst>
                <a:gd name="connsiteX0" fmla="*/ 2168651 w 5704920"/>
                <a:gd name="connsiteY0" fmla="*/ 0 h 6858000"/>
                <a:gd name="connsiteX1" fmla="*/ 5704920 w 5704920"/>
                <a:gd name="connsiteY1" fmla="*/ 0 h 6858000"/>
                <a:gd name="connsiteX2" fmla="*/ 5704920 w 5704920"/>
                <a:gd name="connsiteY2" fmla="*/ 6858000 h 6858000"/>
                <a:gd name="connsiteX3" fmla="*/ 348426 w 5704920"/>
                <a:gd name="connsiteY3" fmla="*/ 6858000 h 6858000"/>
                <a:gd name="connsiteX4" fmla="*/ 285171 w 5704920"/>
                <a:gd name="connsiteY4" fmla="*/ 6750221 h 6858000"/>
                <a:gd name="connsiteX5" fmla="*/ 182677 w 5704920"/>
                <a:gd name="connsiteY5" fmla="*/ 6536357 h 6858000"/>
                <a:gd name="connsiteX6" fmla="*/ 1895370 w 5704920"/>
                <a:gd name="connsiteY6" fmla="*/ 2711728 h 6858000"/>
                <a:gd name="connsiteX7" fmla="*/ 2048349 w 5704920"/>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20" h="6858000">
                  <a:moveTo>
                    <a:pt x="2168651" y="0"/>
                  </a:moveTo>
                  <a:lnTo>
                    <a:pt x="5704920" y="0"/>
                  </a:lnTo>
                  <a:lnTo>
                    <a:pt x="5704920"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7" name="Picture Placeholder 6">
            <a:extLst>
              <a:ext uri="{FF2B5EF4-FFF2-40B4-BE49-F238E27FC236}">
                <a16:creationId xmlns="" xmlns:a16="http://schemas.microsoft.com/office/drawing/2014/main" id="{B5DA632B-3990-4563-9AC8-0444B15EEAFF}"/>
              </a:ext>
            </a:extLst>
          </p:cNvPr>
          <p:cNvSpPr>
            <a:spLocks noGrp="1"/>
          </p:cNvSpPr>
          <p:nvPr userDrawn="1">
            <p:ph type="pic" sz="quarter" idx="11"/>
          </p:nvPr>
        </p:nvSpPr>
        <p:spPr>
          <a:xfrm>
            <a:off x="6718133" y="0"/>
            <a:ext cx="5473867" cy="6858000"/>
          </a:xfrm>
          <a:custGeom>
            <a:avLst/>
            <a:gdLst>
              <a:gd name="connsiteX0" fmla="*/ 2168651 w 5473867"/>
              <a:gd name="connsiteY0" fmla="*/ 0 h 6858000"/>
              <a:gd name="connsiteX1" fmla="*/ 5473867 w 5473867"/>
              <a:gd name="connsiteY1" fmla="*/ 0 h 6858000"/>
              <a:gd name="connsiteX2" fmla="*/ 5473867 w 5473867"/>
              <a:gd name="connsiteY2" fmla="*/ 6858000 h 6858000"/>
              <a:gd name="connsiteX3" fmla="*/ 348426 w 5473867"/>
              <a:gd name="connsiteY3" fmla="*/ 6858000 h 6858000"/>
              <a:gd name="connsiteX4" fmla="*/ 285171 w 5473867"/>
              <a:gd name="connsiteY4" fmla="*/ 6750221 h 6858000"/>
              <a:gd name="connsiteX5" fmla="*/ 182677 w 5473867"/>
              <a:gd name="connsiteY5" fmla="*/ 6536357 h 6858000"/>
              <a:gd name="connsiteX6" fmla="*/ 1895370 w 5473867"/>
              <a:gd name="connsiteY6" fmla="*/ 2711728 h 6858000"/>
              <a:gd name="connsiteX7" fmla="*/ 2048349 w 5473867"/>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867" h="6858000">
                <a:moveTo>
                  <a:pt x="2168651" y="0"/>
                </a:moveTo>
                <a:lnTo>
                  <a:pt x="5473867" y="0"/>
                </a:lnTo>
                <a:lnTo>
                  <a:pt x="5473867"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3414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8.33333E-7 0 L 0.01237 0.02847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nodeType="withEffect">
                                  <p:stCondLst>
                                    <p:cond delay="1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250"/>
                                  </p:stCondLst>
                                  <p:childTnLst>
                                    <p:animMotion origin="layout" path="M 4.375E-6 -1.48148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B0C4AF6-417E-453A-ADD4-0AC7D567A4F6}"/>
              </a:ext>
            </a:extLst>
          </p:cNvPr>
          <p:cNvGrpSpPr/>
          <p:nvPr userDrawn="1"/>
        </p:nvGrpSpPr>
        <p:grpSpPr>
          <a:xfrm>
            <a:off x="6061878" y="0"/>
            <a:ext cx="6130122" cy="5897185"/>
            <a:chOff x="6061878" y="0"/>
            <a:chExt cx="6130122" cy="5897185"/>
          </a:xfrm>
        </p:grpSpPr>
        <p:sp>
          <p:nvSpPr>
            <p:cNvPr id="4" name="Freeform: Shape 3">
              <a:extLst>
                <a:ext uri="{FF2B5EF4-FFF2-40B4-BE49-F238E27FC236}">
                  <a16:creationId xmlns="" xmlns:a16="http://schemas.microsoft.com/office/drawing/2014/main" id="{F037654D-E012-4355-A597-BCAE061B5404}"/>
                </a:ext>
              </a:extLst>
            </p:cNvPr>
            <p:cNvSpPr/>
            <p:nvPr userDrawn="1"/>
          </p:nvSpPr>
          <p:spPr>
            <a:xfrm>
              <a:off x="6061878" y="0"/>
              <a:ext cx="6130122" cy="5897185"/>
            </a:xfrm>
            <a:custGeom>
              <a:avLst/>
              <a:gdLst>
                <a:gd name="connsiteX0" fmla="*/ 2021498 w 6410025"/>
                <a:gd name="connsiteY0" fmla="*/ 0 h 6166452"/>
                <a:gd name="connsiteX1" fmla="*/ 6410025 w 6410025"/>
                <a:gd name="connsiteY1" fmla="*/ 0 h 6166452"/>
                <a:gd name="connsiteX2" fmla="*/ 6410025 w 6410025"/>
                <a:gd name="connsiteY2" fmla="*/ 6047067 h 6166452"/>
                <a:gd name="connsiteX3" fmla="*/ 6079225 w 6410025"/>
                <a:gd name="connsiteY3" fmla="*/ 6100531 h 6166452"/>
                <a:gd name="connsiteX4" fmla="*/ 3207761 w 6410025"/>
                <a:gd name="connsiteY4" fmla="*/ 5935632 h 6166452"/>
                <a:gd name="connsiteX5" fmla="*/ 603546 w 6410025"/>
                <a:gd name="connsiteY5" fmla="*/ 4639210 h 6166452"/>
                <a:gd name="connsiteX6" fmla="*/ 188466 w 6410025"/>
                <a:gd name="connsiteY6" fmla="*/ 1904217 h 6166452"/>
                <a:gd name="connsiteX7" fmla="*/ 1974909 w 6410025"/>
                <a:gd name="connsiteY7" fmla="*/ 37078 h 61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025" h="6166452">
                  <a:moveTo>
                    <a:pt x="2021498" y="0"/>
                  </a:moveTo>
                  <a:lnTo>
                    <a:pt x="6410025" y="0"/>
                  </a:lnTo>
                  <a:lnTo>
                    <a:pt x="6410025" y="6047067"/>
                  </a:lnTo>
                  <a:lnTo>
                    <a:pt x="6079225" y="6100531"/>
                  </a:lnTo>
                  <a:cubicBezTo>
                    <a:pt x="5067107" y="6236996"/>
                    <a:pt x="4168709" y="6151702"/>
                    <a:pt x="3207761" y="5935632"/>
                  </a:cubicBezTo>
                  <a:cubicBezTo>
                    <a:pt x="2241131" y="5719562"/>
                    <a:pt x="1211957" y="5378398"/>
                    <a:pt x="603546" y="4639210"/>
                  </a:cubicBezTo>
                  <a:cubicBezTo>
                    <a:pt x="823" y="3900022"/>
                    <a:pt x="-175442" y="2762809"/>
                    <a:pt x="188466" y="1904217"/>
                  </a:cubicBezTo>
                  <a:cubicBezTo>
                    <a:pt x="511858" y="1147971"/>
                    <a:pt x="1244474" y="609394"/>
                    <a:pt x="1974909" y="37078"/>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 name="Freeform: Shape 4">
              <a:extLst>
                <a:ext uri="{FF2B5EF4-FFF2-40B4-BE49-F238E27FC236}">
                  <a16:creationId xmlns="" xmlns:a16="http://schemas.microsoft.com/office/drawing/2014/main" id="{E528990E-40C5-469D-8EC4-1E1352DFBE31}"/>
                </a:ext>
              </a:extLst>
            </p:cNvPr>
            <p:cNvSpPr/>
            <p:nvPr userDrawn="1"/>
          </p:nvSpPr>
          <p:spPr>
            <a:xfrm>
              <a:off x="6061878" y="0"/>
              <a:ext cx="6130122" cy="5897185"/>
            </a:xfrm>
            <a:custGeom>
              <a:avLst/>
              <a:gdLst>
                <a:gd name="connsiteX0" fmla="*/ 2021498 w 6410025"/>
                <a:gd name="connsiteY0" fmla="*/ 0 h 6166452"/>
                <a:gd name="connsiteX1" fmla="*/ 6410025 w 6410025"/>
                <a:gd name="connsiteY1" fmla="*/ 0 h 6166452"/>
                <a:gd name="connsiteX2" fmla="*/ 6410025 w 6410025"/>
                <a:gd name="connsiteY2" fmla="*/ 6047067 h 6166452"/>
                <a:gd name="connsiteX3" fmla="*/ 6079225 w 6410025"/>
                <a:gd name="connsiteY3" fmla="*/ 6100531 h 6166452"/>
                <a:gd name="connsiteX4" fmla="*/ 3207761 w 6410025"/>
                <a:gd name="connsiteY4" fmla="*/ 5935632 h 6166452"/>
                <a:gd name="connsiteX5" fmla="*/ 603546 w 6410025"/>
                <a:gd name="connsiteY5" fmla="*/ 4639210 h 6166452"/>
                <a:gd name="connsiteX6" fmla="*/ 188466 w 6410025"/>
                <a:gd name="connsiteY6" fmla="*/ 1904217 h 6166452"/>
                <a:gd name="connsiteX7" fmla="*/ 1974909 w 6410025"/>
                <a:gd name="connsiteY7" fmla="*/ 37078 h 61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025" h="6166452">
                  <a:moveTo>
                    <a:pt x="2021498" y="0"/>
                  </a:moveTo>
                  <a:lnTo>
                    <a:pt x="6410025" y="0"/>
                  </a:lnTo>
                  <a:lnTo>
                    <a:pt x="6410025" y="6047067"/>
                  </a:lnTo>
                  <a:lnTo>
                    <a:pt x="6079225" y="6100531"/>
                  </a:lnTo>
                  <a:cubicBezTo>
                    <a:pt x="5067107" y="6236996"/>
                    <a:pt x="4168709" y="6151702"/>
                    <a:pt x="3207761" y="5935632"/>
                  </a:cubicBezTo>
                  <a:cubicBezTo>
                    <a:pt x="2241131" y="5719562"/>
                    <a:pt x="1211957" y="5378398"/>
                    <a:pt x="603546" y="4639210"/>
                  </a:cubicBezTo>
                  <a:cubicBezTo>
                    <a:pt x="823" y="3900022"/>
                    <a:pt x="-175442" y="2762809"/>
                    <a:pt x="188466" y="1904217"/>
                  </a:cubicBezTo>
                  <a:cubicBezTo>
                    <a:pt x="511858" y="1147971"/>
                    <a:pt x="1244474" y="609394"/>
                    <a:pt x="1974909" y="37078"/>
                  </a:cubicBezTo>
                  <a:close/>
                </a:path>
              </a:pathLst>
            </a:custGeom>
            <a:solidFill>
              <a:srgbClr val="ECF0F3"/>
            </a:solidFill>
            <a:ln>
              <a:noFill/>
            </a:ln>
            <a:effectLst>
              <a:outerShdw blurRad="698500" dist="685800" dir="2700000" sx="96000" sy="96000" algn="br"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7" name="Picture Placeholder 6">
            <a:extLst>
              <a:ext uri="{FF2B5EF4-FFF2-40B4-BE49-F238E27FC236}">
                <a16:creationId xmlns="" xmlns:a16="http://schemas.microsoft.com/office/drawing/2014/main" id="{320742BA-2DA8-4E3B-9F42-ED478C2B9CF9}"/>
              </a:ext>
            </a:extLst>
          </p:cNvPr>
          <p:cNvSpPr>
            <a:spLocks noGrp="1"/>
          </p:cNvSpPr>
          <p:nvPr>
            <p:ph type="pic" sz="quarter" idx="10"/>
          </p:nvPr>
        </p:nvSpPr>
        <p:spPr>
          <a:xfrm>
            <a:off x="6323233" y="0"/>
            <a:ext cx="5868767" cy="5718078"/>
          </a:xfrm>
          <a:custGeom>
            <a:avLst/>
            <a:gdLst>
              <a:gd name="connsiteX0" fmla="*/ 1850804 w 5868767"/>
              <a:gd name="connsiteY0" fmla="*/ 0 h 5718078"/>
              <a:gd name="connsiteX1" fmla="*/ 5868767 w 5868767"/>
              <a:gd name="connsiteY1" fmla="*/ 0 h 5718078"/>
              <a:gd name="connsiteX2" fmla="*/ 5868767 w 5868767"/>
              <a:gd name="connsiteY2" fmla="*/ 5607374 h 5718078"/>
              <a:gd name="connsiteX3" fmla="*/ 5565899 w 5868767"/>
              <a:gd name="connsiteY3" fmla="*/ 5656950 h 5718078"/>
              <a:gd name="connsiteX4" fmla="*/ 2936900 w 5868767"/>
              <a:gd name="connsiteY4" fmla="*/ 5504042 h 5718078"/>
              <a:gd name="connsiteX5" fmla="*/ 552583 w 5868767"/>
              <a:gd name="connsiteY5" fmla="*/ 4301885 h 5718078"/>
              <a:gd name="connsiteX6" fmla="*/ 172552 w 5868767"/>
              <a:gd name="connsiteY6" fmla="*/ 1765758 h 5718078"/>
              <a:gd name="connsiteX7" fmla="*/ 1808149 w 5868767"/>
              <a:gd name="connsiteY7" fmla="*/ 34382 h 571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767" h="5718078">
                <a:moveTo>
                  <a:pt x="1850804" y="0"/>
                </a:moveTo>
                <a:lnTo>
                  <a:pt x="5868767" y="0"/>
                </a:lnTo>
                <a:lnTo>
                  <a:pt x="5868767" y="5607374"/>
                </a:lnTo>
                <a:lnTo>
                  <a:pt x="5565899" y="5656950"/>
                </a:lnTo>
                <a:cubicBezTo>
                  <a:pt x="4639244" y="5783493"/>
                  <a:pt x="3816706" y="5704401"/>
                  <a:pt x="2936900" y="5504042"/>
                </a:cubicBezTo>
                <a:cubicBezTo>
                  <a:pt x="2051892" y="5303682"/>
                  <a:pt x="1109620" y="4987325"/>
                  <a:pt x="552583" y="4301885"/>
                </a:cubicBezTo>
                <a:cubicBezTo>
                  <a:pt x="754" y="3616444"/>
                  <a:pt x="-160628" y="2561920"/>
                  <a:pt x="172552" y="1765758"/>
                </a:cubicBezTo>
                <a:cubicBezTo>
                  <a:pt x="468637" y="1064500"/>
                  <a:pt x="1139392" y="565084"/>
                  <a:pt x="1808149" y="34382"/>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75045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4.79167E-6 1.85185E-6 L 0.01237 0.02847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125E-6 -2.96296E-6 L 0.01237 0.02848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F00BB14-85F7-49C8-BA25-1A93FD2B600E}"/>
              </a:ext>
            </a:extLst>
          </p:cNvPr>
          <p:cNvGrpSpPr/>
          <p:nvPr userDrawn="1"/>
        </p:nvGrpSpPr>
        <p:grpSpPr>
          <a:xfrm>
            <a:off x="3692431" y="0"/>
            <a:ext cx="8499570" cy="6858000"/>
            <a:chOff x="3692431" y="0"/>
            <a:chExt cx="8499570" cy="6858000"/>
          </a:xfrm>
        </p:grpSpPr>
        <p:sp>
          <p:nvSpPr>
            <p:cNvPr id="11" name="Freeform: Shape 10">
              <a:extLst>
                <a:ext uri="{FF2B5EF4-FFF2-40B4-BE49-F238E27FC236}">
                  <a16:creationId xmlns="" xmlns:a16="http://schemas.microsoft.com/office/drawing/2014/main" id="{EBD9EE82-894B-4CFB-B9A9-544BF889D383}"/>
                </a:ext>
              </a:extLst>
            </p:cNvPr>
            <p:cNvSpPr/>
            <p:nvPr userDrawn="1"/>
          </p:nvSpPr>
          <p:spPr>
            <a:xfrm>
              <a:off x="3692431"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20700" dist="495300" dir="2700000" sx="96000" sy="96000" algn="br" rotWithShape="0">
                <a:schemeClr val="tx1">
                  <a:lumMod val="95000"/>
                  <a:lumOff val="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Freeform: Shape 11">
              <a:extLst>
                <a:ext uri="{FF2B5EF4-FFF2-40B4-BE49-F238E27FC236}">
                  <a16:creationId xmlns="" xmlns:a16="http://schemas.microsoft.com/office/drawing/2014/main" id="{9E1BB749-4897-487F-B696-AF7D3DF66ABC}"/>
                </a:ext>
              </a:extLst>
            </p:cNvPr>
            <p:cNvSpPr/>
            <p:nvPr userDrawn="1"/>
          </p:nvSpPr>
          <p:spPr>
            <a:xfrm>
              <a:off x="3692432"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Freeform: Shape 12">
              <a:extLst>
                <a:ext uri="{FF2B5EF4-FFF2-40B4-BE49-F238E27FC236}">
                  <a16:creationId xmlns="" xmlns:a16="http://schemas.microsoft.com/office/drawing/2014/main" id="{A5D05F4B-4A25-417E-B208-196BE4778348}"/>
                </a:ext>
              </a:extLst>
            </p:cNvPr>
            <p:cNvSpPr/>
            <p:nvPr userDrawn="1"/>
          </p:nvSpPr>
          <p:spPr>
            <a:xfrm>
              <a:off x="3692431"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aseline="30000" dirty="0"/>
            </a:p>
          </p:txBody>
        </p:sp>
      </p:grpSp>
      <p:sp>
        <p:nvSpPr>
          <p:cNvPr id="15" name="Picture Placeholder 14">
            <a:extLst>
              <a:ext uri="{FF2B5EF4-FFF2-40B4-BE49-F238E27FC236}">
                <a16:creationId xmlns="" xmlns:a16="http://schemas.microsoft.com/office/drawing/2014/main" id="{6003D651-3C4F-4079-93C0-B90DB9280283}"/>
              </a:ext>
            </a:extLst>
          </p:cNvPr>
          <p:cNvSpPr>
            <a:spLocks noGrp="1"/>
          </p:cNvSpPr>
          <p:nvPr>
            <p:ph type="pic" sz="quarter" idx="10"/>
          </p:nvPr>
        </p:nvSpPr>
        <p:spPr>
          <a:xfrm>
            <a:off x="4060731" y="-1"/>
            <a:ext cx="8131269" cy="6858001"/>
          </a:xfrm>
          <a:custGeom>
            <a:avLst/>
            <a:gdLst>
              <a:gd name="connsiteX0" fmla="*/ 49847 w 8131269"/>
              <a:gd name="connsiteY0" fmla="*/ 0 h 6858001"/>
              <a:gd name="connsiteX1" fmla="*/ 5869656 w 8131269"/>
              <a:gd name="connsiteY1" fmla="*/ 0 h 6858001"/>
              <a:gd name="connsiteX2" fmla="*/ 5892653 w 8131269"/>
              <a:gd name="connsiteY2" fmla="*/ 83536 h 6858001"/>
              <a:gd name="connsiteX3" fmla="*/ 6790064 w 8131269"/>
              <a:gd name="connsiteY3" fmla="*/ 939859 h 6858001"/>
              <a:gd name="connsiteX4" fmla="*/ 8004023 w 8131269"/>
              <a:gd name="connsiteY4" fmla="*/ 1755101 h 6858001"/>
              <a:gd name="connsiteX5" fmla="*/ 8091476 w 8131269"/>
              <a:gd name="connsiteY5" fmla="*/ 1836915 h 6858001"/>
              <a:gd name="connsiteX6" fmla="*/ 8131269 w 8131269"/>
              <a:gd name="connsiteY6" fmla="*/ 1869149 h 6858001"/>
              <a:gd name="connsiteX7" fmla="*/ 8131269 w 8131269"/>
              <a:gd name="connsiteY7" fmla="*/ 6858001 h 6858001"/>
              <a:gd name="connsiteX8" fmla="*/ 3927032 w 8131269"/>
              <a:gd name="connsiteY8" fmla="*/ 6858001 h 6858001"/>
              <a:gd name="connsiteX9" fmla="*/ 3875162 w 8131269"/>
              <a:gd name="connsiteY9" fmla="*/ 6787203 h 6858001"/>
              <a:gd name="connsiteX10" fmla="*/ 3510561 w 8131269"/>
              <a:gd name="connsiteY10" fmla="*/ 4704469 h 6858001"/>
              <a:gd name="connsiteX11" fmla="*/ 3003235 w 8131269"/>
              <a:gd name="connsiteY11" fmla="*/ 3400081 h 6858001"/>
              <a:gd name="connsiteX12" fmla="*/ 731139 w 8131269"/>
              <a:gd name="connsiteY12" fmla="*/ 2360192 h 6858001"/>
              <a:gd name="connsiteX13" fmla="*/ 46248 w 8131269"/>
              <a:gd name="connsiteY13" fmla="*/ 1942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1269" h="6858001">
                <a:moveTo>
                  <a:pt x="49847" y="0"/>
                </a:moveTo>
                <a:lnTo>
                  <a:pt x="5869656" y="0"/>
                </a:lnTo>
                <a:lnTo>
                  <a:pt x="5892653" y="83536"/>
                </a:lnTo>
                <a:cubicBezTo>
                  <a:pt x="5992554" y="412499"/>
                  <a:pt x="6230646" y="865128"/>
                  <a:pt x="6790064" y="939859"/>
                </a:cubicBezTo>
                <a:cubicBezTo>
                  <a:pt x="7685133" y="1059428"/>
                  <a:pt x="7543806" y="1298566"/>
                  <a:pt x="8004023" y="1755101"/>
                </a:cubicBezTo>
                <a:cubicBezTo>
                  <a:pt x="8032560" y="1783861"/>
                  <a:pt x="8061777" y="1811107"/>
                  <a:pt x="8091476" y="1836915"/>
                </a:cubicBezTo>
                <a:lnTo>
                  <a:pt x="8131269" y="1869149"/>
                </a:lnTo>
                <a:lnTo>
                  <a:pt x="8131269" y="6858001"/>
                </a:lnTo>
                <a:lnTo>
                  <a:pt x="3927032" y="6858001"/>
                </a:lnTo>
                <a:lnTo>
                  <a:pt x="3875162" y="6787203"/>
                </a:lnTo>
                <a:cubicBezTo>
                  <a:pt x="3376029" y="6029379"/>
                  <a:pt x="3443295" y="5235055"/>
                  <a:pt x="3510561" y="4704469"/>
                </a:cubicBezTo>
                <a:cubicBezTo>
                  <a:pt x="3604779" y="3929082"/>
                  <a:pt x="3485195" y="3711684"/>
                  <a:pt x="3003235" y="3400081"/>
                </a:cubicBezTo>
                <a:cubicBezTo>
                  <a:pt x="2517651" y="3084853"/>
                  <a:pt x="1647950" y="3182683"/>
                  <a:pt x="731139" y="2360192"/>
                </a:cubicBezTo>
                <a:cubicBezTo>
                  <a:pt x="-100514" y="1615604"/>
                  <a:pt x="-37325" y="520462"/>
                  <a:pt x="46248" y="19428"/>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53496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750"/>
                                  </p:stCondLst>
                                  <p:childTnLst>
                                    <p:animMotion origin="layout" path="M -2.5E-6 -2.22222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nodePh="1">
                                  <p:stCondLst>
                                    <p:cond delay="1000"/>
                                  </p:stCondLst>
                                  <p:endCondLst>
                                    <p:cond evt="begin" delay="0">
                                      <p:tn val="10"/>
                                    </p:cond>
                                  </p:end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nodePh="1">
                                  <p:stCondLst>
                                    <p:cond delay="1000"/>
                                  </p:stCondLst>
                                  <p:endCondLst>
                                    <p:cond evt="begin" delay="0">
                                      <p:tn val="13"/>
                                    </p:cond>
                                  </p:endCondLst>
                                  <p:childTnLst>
                                    <p:animMotion origin="layout" path="M -2.5E-6 -2.22222E-6 L 0.01237 0.02847 " pathEditMode="relative" rAng="0" ptsTypes="AA">
                                      <p:cBhvr>
                                        <p:cTn id="14" dur="1000" spd="-100000" fill="hold"/>
                                        <p:tgtEl>
                                          <p:spTgt spid="15"/>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6769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C470F62-09C3-43F3-910A-BC7448386B64}"/>
              </a:ext>
            </a:extLst>
          </p:cNvPr>
          <p:cNvGrpSpPr/>
          <p:nvPr userDrawn="1"/>
        </p:nvGrpSpPr>
        <p:grpSpPr>
          <a:xfrm>
            <a:off x="1684179" y="888293"/>
            <a:ext cx="4500492" cy="4689130"/>
            <a:chOff x="1684179" y="888293"/>
            <a:chExt cx="4500492" cy="4689130"/>
          </a:xfrm>
        </p:grpSpPr>
        <p:sp>
          <p:nvSpPr>
            <p:cNvPr id="15" name="Freeform: Shape 14">
              <a:extLst>
                <a:ext uri="{FF2B5EF4-FFF2-40B4-BE49-F238E27FC236}">
                  <a16:creationId xmlns="" xmlns:a16="http://schemas.microsoft.com/office/drawing/2014/main" id="{793FB7EE-6EB1-49DC-A1BD-F257D78977CB}"/>
                </a:ext>
              </a:extLst>
            </p:cNvPr>
            <p:cNvSpPr/>
            <p:nvPr/>
          </p:nvSpPr>
          <p:spPr>
            <a:xfrm>
              <a:off x="1684179" y="888293"/>
              <a:ext cx="4500492" cy="4689130"/>
            </a:xfrm>
            <a:custGeom>
              <a:avLst/>
              <a:gdLst>
                <a:gd name="connsiteX0" fmla="*/ 127835 w 1590675"/>
                <a:gd name="connsiteY0" fmla="*/ 692754 h 1657350"/>
                <a:gd name="connsiteX1" fmla="*/ 77353 w 1590675"/>
                <a:gd name="connsiteY1" fmla="*/ 1431894 h 1657350"/>
                <a:gd name="connsiteX2" fmla="*/ 1012708 w 1590675"/>
                <a:gd name="connsiteY2" fmla="*/ 1276636 h 1657350"/>
                <a:gd name="connsiteX3" fmla="*/ 1316556 w 1590675"/>
                <a:gd name="connsiteY3" fmla="*/ 1147096 h 1657350"/>
                <a:gd name="connsiteX4" fmla="*/ 1569920 w 1590675"/>
                <a:gd name="connsiteY4" fmla="*/ 755619 h 1657350"/>
                <a:gd name="connsiteX5" fmla="*/ 764105 w 1590675"/>
                <a:gd name="connsiteY5" fmla="*/ 424149 h 1657350"/>
                <a:gd name="connsiteX6" fmla="*/ 224990 w 1590675"/>
                <a:gd name="connsiteY6" fmla="*/ 15526 h 1657350"/>
                <a:gd name="connsiteX7" fmla="*/ 127835 w 1590675"/>
                <a:gd name="connsiteY7" fmla="*/ 692754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675" h="1657350">
                  <a:moveTo>
                    <a:pt x="127835" y="692754"/>
                  </a:moveTo>
                  <a:cubicBezTo>
                    <a:pt x="184985" y="850869"/>
                    <a:pt x="-143627" y="1093756"/>
                    <a:pt x="77353" y="1431894"/>
                  </a:cubicBezTo>
                  <a:cubicBezTo>
                    <a:pt x="325003" y="1810989"/>
                    <a:pt x="853640" y="1710024"/>
                    <a:pt x="1012708" y="1276636"/>
                  </a:cubicBezTo>
                  <a:cubicBezTo>
                    <a:pt x="1052713" y="1167099"/>
                    <a:pt x="1183206" y="1151859"/>
                    <a:pt x="1316556" y="1147096"/>
                  </a:cubicBezTo>
                  <a:cubicBezTo>
                    <a:pt x="1577540" y="1138524"/>
                    <a:pt x="1644215" y="880396"/>
                    <a:pt x="1569920" y="755619"/>
                  </a:cubicBezTo>
                  <a:cubicBezTo>
                    <a:pt x="1391803" y="457486"/>
                    <a:pt x="887930" y="581311"/>
                    <a:pt x="764105" y="424149"/>
                  </a:cubicBezTo>
                  <a:cubicBezTo>
                    <a:pt x="663140" y="296514"/>
                    <a:pt x="498358" y="-80676"/>
                    <a:pt x="224990" y="15526"/>
                  </a:cubicBezTo>
                  <a:cubicBezTo>
                    <a:pt x="-116005" y="135541"/>
                    <a:pt x="65923" y="522256"/>
                    <a:pt x="127835" y="692754"/>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Shape 15">
              <a:extLst>
                <a:ext uri="{FF2B5EF4-FFF2-40B4-BE49-F238E27FC236}">
                  <a16:creationId xmlns="" xmlns:a16="http://schemas.microsoft.com/office/drawing/2014/main" id="{9531F14D-70A9-4B28-9BA4-F9DA3971FB3E}"/>
                </a:ext>
              </a:extLst>
            </p:cNvPr>
            <p:cNvSpPr/>
            <p:nvPr/>
          </p:nvSpPr>
          <p:spPr>
            <a:xfrm>
              <a:off x="1684179" y="888293"/>
              <a:ext cx="4500492" cy="4689130"/>
            </a:xfrm>
            <a:custGeom>
              <a:avLst/>
              <a:gdLst>
                <a:gd name="connsiteX0" fmla="*/ 127835 w 1590675"/>
                <a:gd name="connsiteY0" fmla="*/ 692754 h 1657350"/>
                <a:gd name="connsiteX1" fmla="*/ 77353 w 1590675"/>
                <a:gd name="connsiteY1" fmla="*/ 1431894 h 1657350"/>
                <a:gd name="connsiteX2" fmla="*/ 1012708 w 1590675"/>
                <a:gd name="connsiteY2" fmla="*/ 1276636 h 1657350"/>
                <a:gd name="connsiteX3" fmla="*/ 1316556 w 1590675"/>
                <a:gd name="connsiteY3" fmla="*/ 1147096 h 1657350"/>
                <a:gd name="connsiteX4" fmla="*/ 1569920 w 1590675"/>
                <a:gd name="connsiteY4" fmla="*/ 755619 h 1657350"/>
                <a:gd name="connsiteX5" fmla="*/ 764105 w 1590675"/>
                <a:gd name="connsiteY5" fmla="*/ 424149 h 1657350"/>
                <a:gd name="connsiteX6" fmla="*/ 224990 w 1590675"/>
                <a:gd name="connsiteY6" fmla="*/ 15526 h 1657350"/>
                <a:gd name="connsiteX7" fmla="*/ 127835 w 1590675"/>
                <a:gd name="connsiteY7" fmla="*/ 692754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675" h="1657350">
                  <a:moveTo>
                    <a:pt x="127835" y="692754"/>
                  </a:moveTo>
                  <a:cubicBezTo>
                    <a:pt x="184985" y="850869"/>
                    <a:pt x="-143627" y="1093756"/>
                    <a:pt x="77353" y="1431894"/>
                  </a:cubicBezTo>
                  <a:cubicBezTo>
                    <a:pt x="325003" y="1810989"/>
                    <a:pt x="853640" y="1710024"/>
                    <a:pt x="1012708" y="1276636"/>
                  </a:cubicBezTo>
                  <a:cubicBezTo>
                    <a:pt x="1052713" y="1167099"/>
                    <a:pt x="1183206" y="1151859"/>
                    <a:pt x="1316556" y="1147096"/>
                  </a:cubicBezTo>
                  <a:cubicBezTo>
                    <a:pt x="1577540" y="1138524"/>
                    <a:pt x="1644215" y="880396"/>
                    <a:pt x="1569920" y="755619"/>
                  </a:cubicBezTo>
                  <a:cubicBezTo>
                    <a:pt x="1391803" y="457486"/>
                    <a:pt x="887930" y="581311"/>
                    <a:pt x="764105" y="424149"/>
                  </a:cubicBezTo>
                  <a:cubicBezTo>
                    <a:pt x="663140" y="296514"/>
                    <a:pt x="498358" y="-80676"/>
                    <a:pt x="224990" y="15526"/>
                  </a:cubicBezTo>
                  <a:cubicBezTo>
                    <a:pt x="-116005" y="135541"/>
                    <a:pt x="65923" y="522256"/>
                    <a:pt x="127835" y="692754"/>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grpSp>
      <p:sp>
        <p:nvSpPr>
          <p:cNvPr id="18" name="Picture Placeholder 17">
            <a:extLst>
              <a:ext uri="{FF2B5EF4-FFF2-40B4-BE49-F238E27FC236}">
                <a16:creationId xmlns="" xmlns:a16="http://schemas.microsoft.com/office/drawing/2014/main" id="{7728C170-7642-463B-87DA-C6E06D712023}"/>
              </a:ext>
            </a:extLst>
          </p:cNvPr>
          <p:cNvSpPr>
            <a:spLocks noGrp="1"/>
          </p:cNvSpPr>
          <p:nvPr>
            <p:ph type="pic" sz="quarter" idx="12"/>
          </p:nvPr>
        </p:nvSpPr>
        <p:spPr>
          <a:xfrm>
            <a:off x="1521364" y="1282176"/>
            <a:ext cx="4826125" cy="4687532"/>
          </a:xfrm>
          <a:custGeom>
            <a:avLst/>
            <a:gdLst>
              <a:gd name="connsiteX0" fmla="*/ 2134521 w 4826125"/>
              <a:gd name="connsiteY0" fmla="*/ 505 h 4687532"/>
              <a:gd name="connsiteX1" fmla="*/ 3671495 w 4826125"/>
              <a:gd name="connsiteY1" fmla="*/ 412106 h 4687532"/>
              <a:gd name="connsiteX2" fmla="*/ 4518791 w 4826125"/>
              <a:gd name="connsiteY2" fmla="*/ 3941828 h 4687532"/>
              <a:gd name="connsiteX3" fmla="*/ 2800106 w 4826125"/>
              <a:gd name="connsiteY3" fmla="*/ 4391577 h 4687532"/>
              <a:gd name="connsiteX4" fmla="*/ 2189733 w 4826125"/>
              <a:gd name="connsiteY4" fmla="*/ 3082487 h 4687532"/>
              <a:gd name="connsiteX5" fmla="*/ 888680 w 4826125"/>
              <a:gd name="connsiteY5" fmla="*/ 2990130 h 4687532"/>
              <a:gd name="connsiteX6" fmla="*/ 9259 w 4826125"/>
              <a:gd name="connsiteY6" fmla="*/ 1809540 h 4687532"/>
              <a:gd name="connsiteX7" fmla="*/ 856551 w 4826125"/>
              <a:gd name="connsiteY7" fmla="*/ 311714 h 4687532"/>
              <a:gd name="connsiteX8" fmla="*/ 2134521 w 4826125"/>
              <a:gd name="connsiteY8" fmla="*/ 505 h 46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25" h="4687532">
                <a:moveTo>
                  <a:pt x="2134521" y="505"/>
                </a:moveTo>
                <a:cubicBezTo>
                  <a:pt x="2627438" y="-8530"/>
                  <a:pt x="3163522" y="102904"/>
                  <a:pt x="3671495" y="412106"/>
                </a:cubicBezTo>
                <a:cubicBezTo>
                  <a:pt x="5141209" y="1307586"/>
                  <a:pt x="4940428" y="3166817"/>
                  <a:pt x="4518791" y="3941828"/>
                </a:cubicBezTo>
                <a:cubicBezTo>
                  <a:pt x="4165413" y="4592357"/>
                  <a:pt x="3418514" y="4993919"/>
                  <a:pt x="2800106" y="4391577"/>
                </a:cubicBezTo>
                <a:cubicBezTo>
                  <a:pt x="2410594" y="4010095"/>
                  <a:pt x="2703737" y="3484048"/>
                  <a:pt x="2189733" y="3082487"/>
                </a:cubicBezTo>
                <a:cubicBezTo>
                  <a:pt x="1904627" y="2857612"/>
                  <a:pt x="1495035" y="3247129"/>
                  <a:pt x="888680" y="2990130"/>
                </a:cubicBezTo>
                <a:cubicBezTo>
                  <a:pt x="426883" y="2809425"/>
                  <a:pt x="73509" y="2363694"/>
                  <a:pt x="9259" y="1809540"/>
                </a:cubicBezTo>
                <a:cubicBezTo>
                  <a:pt x="-63022" y="1191135"/>
                  <a:pt x="294365" y="532575"/>
                  <a:pt x="856551" y="311714"/>
                </a:cubicBezTo>
                <a:cubicBezTo>
                  <a:pt x="1191855" y="139042"/>
                  <a:pt x="1641605" y="9539"/>
                  <a:pt x="2134521" y="505"/>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7359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2.29167E-6 4.07407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nodePh="1">
                                  <p:stCondLst>
                                    <p:cond delay="25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nodePh="1">
                                  <p:stCondLst>
                                    <p:cond delay="250"/>
                                  </p:stCondLst>
                                  <p:endCondLst>
                                    <p:cond evt="begin" delay="0">
                                      <p:tn val="13"/>
                                    </p:cond>
                                  </p:endCondLst>
                                  <p:childTnLst>
                                    <p:animMotion origin="layout" path="M 2.29167E-6 4.07407E-6 L 0.01237 0.02847 " pathEditMode="relative" rAng="0" ptsTypes="AA">
                                      <p:cBhvr>
                                        <p:cTn id="14" dur="1000" spd="-100000" fill="hold"/>
                                        <p:tgtEl>
                                          <p:spTgt spid="18"/>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9808C6B-0439-4823-82EB-7E1D870AD994}"/>
              </a:ext>
            </a:extLst>
          </p:cNvPr>
          <p:cNvGrpSpPr/>
          <p:nvPr userDrawn="1"/>
        </p:nvGrpSpPr>
        <p:grpSpPr>
          <a:xfrm>
            <a:off x="-775945" y="-549053"/>
            <a:ext cx="7701617" cy="8088598"/>
            <a:chOff x="-775945" y="-549053"/>
            <a:chExt cx="7701617" cy="8088598"/>
          </a:xfrm>
        </p:grpSpPr>
        <p:sp>
          <p:nvSpPr>
            <p:cNvPr id="3" name="Freeform: Shape 2">
              <a:extLst>
                <a:ext uri="{FF2B5EF4-FFF2-40B4-BE49-F238E27FC236}">
                  <a16:creationId xmlns="" xmlns:a16="http://schemas.microsoft.com/office/drawing/2014/main" id="{8459D747-6529-4213-B98A-669D91F94427}"/>
                </a:ext>
              </a:extLst>
            </p:cNvPr>
            <p:cNvSpPr/>
            <p:nvPr userDrawn="1"/>
          </p:nvSpPr>
          <p:spPr>
            <a:xfrm rot="900000">
              <a:off x="-775945" y="-549053"/>
              <a:ext cx="7701617" cy="8071345"/>
            </a:xfrm>
            <a:custGeom>
              <a:avLst/>
              <a:gdLst>
                <a:gd name="connsiteX0" fmla="*/ 596010 w 7701617"/>
                <a:gd name="connsiteY0" fmla="*/ 1280318 h 8071345"/>
                <a:gd name="connsiteX1" fmla="*/ 5374224 w 7701617"/>
                <a:gd name="connsiteY1" fmla="*/ 0 h 8071345"/>
                <a:gd name="connsiteX2" fmla="*/ 5382398 w 7701617"/>
                <a:gd name="connsiteY2" fmla="*/ 122001 h 8071345"/>
                <a:gd name="connsiteX3" fmla="*/ 5635238 w 7701617"/>
                <a:gd name="connsiteY3" fmla="*/ 2471694 h 8071345"/>
                <a:gd name="connsiteX4" fmla="*/ 7660568 w 7701617"/>
                <a:gd name="connsiteY4" fmla="*/ 4125023 h 8071345"/>
                <a:gd name="connsiteX5" fmla="*/ 6709903 w 7701617"/>
                <a:gd name="connsiteY5" fmla="*/ 6284691 h 8071345"/>
                <a:gd name="connsiteX6" fmla="*/ 6607720 w 7701617"/>
                <a:gd name="connsiteY6" fmla="*/ 6702744 h 8071345"/>
                <a:gd name="connsiteX7" fmla="*/ 6595805 w 7701617"/>
                <a:gd name="connsiteY7" fmla="*/ 6772602 h 8071345"/>
                <a:gd name="connsiteX8" fmla="*/ 1748832 w 7701617"/>
                <a:gd name="connsiteY8" fmla="*/ 8071345 h 8071345"/>
                <a:gd name="connsiteX9" fmla="*/ 0 w 7701617"/>
                <a:gd name="connsiteY9" fmla="*/ 1544613 h 8071345"/>
                <a:gd name="connsiteX10" fmla="*/ 99399 w 7701617"/>
                <a:gd name="connsiteY10" fmla="*/ 1499921 h 8071345"/>
                <a:gd name="connsiteX11" fmla="*/ 487406 w 7701617"/>
                <a:gd name="connsiteY11" fmla="*/ 1331745 h 807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01617" h="8071345">
                  <a:moveTo>
                    <a:pt x="596010" y="1280318"/>
                  </a:moveTo>
                  <a:lnTo>
                    <a:pt x="5374224" y="0"/>
                  </a:lnTo>
                  <a:lnTo>
                    <a:pt x="5382398" y="122001"/>
                  </a:lnTo>
                  <a:cubicBezTo>
                    <a:pt x="5420181" y="931390"/>
                    <a:pt x="5286492" y="1843949"/>
                    <a:pt x="5635238" y="2471694"/>
                  </a:cubicBezTo>
                  <a:cubicBezTo>
                    <a:pt x="6110571" y="3319025"/>
                    <a:pt x="7422908" y="3649691"/>
                    <a:pt x="7660568" y="4125023"/>
                  </a:cubicBezTo>
                  <a:cubicBezTo>
                    <a:pt x="7898240" y="4600356"/>
                    <a:pt x="7040569" y="5210026"/>
                    <a:pt x="6709903" y="6284691"/>
                  </a:cubicBezTo>
                  <a:cubicBezTo>
                    <a:pt x="6668570" y="6417731"/>
                    <a:pt x="6635310" y="6558199"/>
                    <a:pt x="6607720" y="6702744"/>
                  </a:cubicBezTo>
                  <a:lnTo>
                    <a:pt x="6595805" y="6772602"/>
                  </a:lnTo>
                  <a:lnTo>
                    <a:pt x="1748832" y="8071345"/>
                  </a:lnTo>
                  <a:lnTo>
                    <a:pt x="0" y="1544613"/>
                  </a:lnTo>
                  <a:lnTo>
                    <a:pt x="99399" y="1499921"/>
                  </a:lnTo>
                  <a:cubicBezTo>
                    <a:pt x="217654" y="1448403"/>
                    <a:pt x="349329" y="1394683"/>
                    <a:pt x="487406" y="1331745"/>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Shape 3">
              <a:extLst>
                <a:ext uri="{FF2B5EF4-FFF2-40B4-BE49-F238E27FC236}">
                  <a16:creationId xmlns="" xmlns:a16="http://schemas.microsoft.com/office/drawing/2014/main" id="{1303510C-92D4-4364-B8E2-1DFFB5322F53}"/>
                </a:ext>
              </a:extLst>
            </p:cNvPr>
            <p:cNvSpPr/>
            <p:nvPr userDrawn="1"/>
          </p:nvSpPr>
          <p:spPr>
            <a:xfrm rot="900000">
              <a:off x="-775945" y="-531800"/>
              <a:ext cx="7701617" cy="8071345"/>
            </a:xfrm>
            <a:custGeom>
              <a:avLst/>
              <a:gdLst>
                <a:gd name="connsiteX0" fmla="*/ 596010 w 7701617"/>
                <a:gd name="connsiteY0" fmla="*/ 1280318 h 8071345"/>
                <a:gd name="connsiteX1" fmla="*/ 5374224 w 7701617"/>
                <a:gd name="connsiteY1" fmla="*/ 0 h 8071345"/>
                <a:gd name="connsiteX2" fmla="*/ 5382398 w 7701617"/>
                <a:gd name="connsiteY2" fmla="*/ 122001 h 8071345"/>
                <a:gd name="connsiteX3" fmla="*/ 5635238 w 7701617"/>
                <a:gd name="connsiteY3" fmla="*/ 2471694 h 8071345"/>
                <a:gd name="connsiteX4" fmla="*/ 7660568 w 7701617"/>
                <a:gd name="connsiteY4" fmla="*/ 4125023 h 8071345"/>
                <a:gd name="connsiteX5" fmla="*/ 6709903 w 7701617"/>
                <a:gd name="connsiteY5" fmla="*/ 6284691 h 8071345"/>
                <a:gd name="connsiteX6" fmla="*/ 6607720 w 7701617"/>
                <a:gd name="connsiteY6" fmla="*/ 6702744 h 8071345"/>
                <a:gd name="connsiteX7" fmla="*/ 6595805 w 7701617"/>
                <a:gd name="connsiteY7" fmla="*/ 6772602 h 8071345"/>
                <a:gd name="connsiteX8" fmla="*/ 1748832 w 7701617"/>
                <a:gd name="connsiteY8" fmla="*/ 8071345 h 8071345"/>
                <a:gd name="connsiteX9" fmla="*/ 0 w 7701617"/>
                <a:gd name="connsiteY9" fmla="*/ 1544613 h 8071345"/>
                <a:gd name="connsiteX10" fmla="*/ 99399 w 7701617"/>
                <a:gd name="connsiteY10" fmla="*/ 1499921 h 8071345"/>
                <a:gd name="connsiteX11" fmla="*/ 487406 w 7701617"/>
                <a:gd name="connsiteY11" fmla="*/ 1331745 h 807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01617" h="8071345">
                  <a:moveTo>
                    <a:pt x="596010" y="1280318"/>
                  </a:moveTo>
                  <a:lnTo>
                    <a:pt x="5374224" y="0"/>
                  </a:lnTo>
                  <a:lnTo>
                    <a:pt x="5382398" y="122001"/>
                  </a:lnTo>
                  <a:cubicBezTo>
                    <a:pt x="5420181" y="931390"/>
                    <a:pt x="5286492" y="1843949"/>
                    <a:pt x="5635238" y="2471694"/>
                  </a:cubicBezTo>
                  <a:cubicBezTo>
                    <a:pt x="6110571" y="3319025"/>
                    <a:pt x="7422908" y="3649691"/>
                    <a:pt x="7660568" y="4125023"/>
                  </a:cubicBezTo>
                  <a:cubicBezTo>
                    <a:pt x="7898240" y="4600356"/>
                    <a:pt x="7040569" y="5210026"/>
                    <a:pt x="6709903" y="6284691"/>
                  </a:cubicBezTo>
                  <a:cubicBezTo>
                    <a:pt x="6668570" y="6417731"/>
                    <a:pt x="6635310" y="6558199"/>
                    <a:pt x="6607720" y="6702744"/>
                  </a:cubicBezTo>
                  <a:lnTo>
                    <a:pt x="6595805" y="6772602"/>
                  </a:lnTo>
                  <a:lnTo>
                    <a:pt x="1748832" y="8071345"/>
                  </a:lnTo>
                  <a:lnTo>
                    <a:pt x="0" y="1544613"/>
                  </a:lnTo>
                  <a:lnTo>
                    <a:pt x="99399" y="1499921"/>
                  </a:lnTo>
                  <a:cubicBezTo>
                    <a:pt x="217654" y="1448403"/>
                    <a:pt x="349329" y="1394683"/>
                    <a:pt x="487406" y="1331745"/>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6" name="Picture Placeholder 5">
            <a:extLst>
              <a:ext uri="{FF2B5EF4-FFF2-40B4-BE49-F238E27FC236}">
                <a16:creationId xmlns="" xmlns:a16="http://schemas.microsoft.com/office/drawing/2014/main" id="{50364E44-BEF6-412F-A13E-D0678EB9D1D5}"/>
              </a:ext>
            </a:extLst>
          </p:cNvPr>
          <p:cNvSpPr>
            <a:spLocks noGrp="1"/>
          </p:cNvSpPr>
          <p:nvPr>
            <p:ph type="pic" sz="quarter" idx="10"/>
          </p:nvPr>
        </p:nvSpPr>
        <p:spPr>
          <a:xfrm>
            <a:off x="2" y="2"/>
            <a:ext cx="6492005" cy="6858000"/>
          </a:xfrm>
          <a:custGeom>
            <a:avLst/>
            <a:gdLst>
              <a:gd name="connsiteX0" fmla="*/ 396457 w 6492005"/>
              <a:gd name="connsiteY0" fmla="*/ 0 h 6858000"/>
              <a:gd name="connsiteX1" fmla="*/ 5343228 w 6492005"/>
              <a:gd name="connsiteY1" fmla="*/ 0 h 6858000"/>
              <a:gd name="connsiteX2" fmla="*/ 5319547 w 6492005"/>
              <a:gd name="connsiteY2" fmla="*/ 119960 h 6858000"/>
              <a:gd name="connsiteX3" fmla="*/ 4955627 w 6492005"/>
              <a:gd name="connsiteY3" fmla="*/ 2455029 h 6858000"/>
              <a:gd name="connsiteX4" fmla="*/ 6484033 w 6492005"/>
              <a:gd name="connsiteY4" fmla="*/ 4576216 h 6858000"/>
              <a:gd name="connsiteX5" fmla="*/ 5006797 w 6492005"/>
              <a:gd name="connsiteY5" fmla="*/ 6416245 h 6858000"/>
              <a:gd name="connsiteX6" fmla="*/ 4799896 w 6492005"/>
              <a:gd name="connsiteY6" fmla="*/ 6793606 h 6858000"/>
              <a:gd name="connsiteX7" fmla="*/ 4770306 w 6492005"/>
              <a:gd name="connsiteY7" fmla="*/ 6858000 h 6858000"/>
              <a:gd name="connsiteX8" fmla="*/ 0 w 6492005"/>
              <a:gd name="connsiteY8" fmla="*/ 6858000 h 6858000"/>
              <a:gd name="connsiteX9" fmla="*/ 0 w 6492005"/>
              <a:gd name="connsiteY9" fmla="*/ 63506 h 6858000"/>
              <a:gd name="connsiteX10" fmla="*/ 60798 w 6492005"/>
              <a:gd name="connsiteY10" fmla="*/ 54789 h 6858000"/>
              <a:gd name="connsiteX11" fmla="*/ 278243 w 6492005"/>
              <a:gd name="connsiteY11" fmla="*/ 215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2005" h="6858000">
                <a:moveTo>
                  <a:pt x="396457" y="0"/>
                </a:moveTo>
                <a:lnTo>
                  <a:pt x="5343228" y="0"/>
                </a:lnTo>
                <a:lnTo>
                  <a:pt x="5319547" y="119960"/>
                </a:lnTo>
                <a:cubicBezTo>
                  <a:pt x="5146558" y="911549"/>
                  <a:pt x="4781236" y="1758412"/>
                  <a:pt x="4955627" y="2455029"/>
                </a:cubicBezTo>
                <a:cubicBezTo>
                  <a:pt x="5195458" y="3396513"/>
                  <a:pt x="6377496" y="4055570"/>
                  <a:pt x="6484033" y="4576216"/>
                </a:cubicBezTo>
                <a:cubicBezTo>
                  <a:pt x="6590581" y="5096866"/>
                  <a:pt x="5604340" y="5463781"/>
                  <a:pt x="5006797" y="6416245"/>
                </a:cubicBezTo>
                <a:cubicBezTo>
                  <a:pt x="4932440" y="6534054"/>
                  <a:pt x="4863957" y="6661127"/>
                  <a:pt x="4799896" y="6793606"/>
                </a:cubicBezTo>
                <a:lnTo>
                  <a:pt x="4770306" y="6858000"/>
                </a:lnTo>
                <a:lnTo>
                  <a:pt x="0" y="6858000"/>
                </a:lnTo>
                <a:lnTo>
                  <a:pt x="0" y="63506"/>
                </a:lnTo>
                <a:lnTo>
                  <a:pt x="60798" y="54789"/>
                </a:lnTo>
                <a:cubicBezTo>
                  <a:pt x="130724" y="44811"/>
                  <a:pt x="203412" y="34094"/>
                  <a:pt x="278243" y="21566"/>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1463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nodePh="1">
                                  <p:stCondLst>
                                    <p:cond delay="250"/>
                                  </p:stCondLst>
                                  <p:endCondLst>
                                    <p:cond evt="begin" delay="0">
                                      <p:tn val="8"/>
                                    </p:cond>
                                  </p:endCondLst>
                                  <p:childTnLst>
                                    <p:animMotion origin="layout" path="M 3.125E-6 -2.96296E-6 L 0.01237 0.02848 " pathEditMode="relative" rAng="0" ptsTypes="AA">
                                      <p:cBhvr>
                                        <p:cTn id="9" dur="1000" spd="-100000" fill="hold"/>
                                        <p:tgtEl>
                                          <p:spTgt spid="6"/>
                                        </p:tgtEl>
                                        <p:attrNameLst>
                                          <p:attrName>ppt_x</p:attrName>
                                          <p:attrName>ppt_y</p:attrName>
                                        </p:attrNameLst>
                                      </p:cBhvr>
                                      <p:rCtr x="625" y="1412"/>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0"/>
                                  </p:stCondLst>
                                  <p:childTnLst>
                                    <p:animMotion origin="layout" path="M 3.125E-6 -2.96296E-6 L 0.01237 0.02848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tracao">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07B0AE9D-03EC-6846-8DCF-0937D541E009}"/>
              </a:ext>
            </a:extLst>
          </p:cNvPr>
          <p:cNvSpPr>
            <a:spLocks noGrp="1"/>
          </p:cNvSpPr>
          <p:nvPr>
            <p:ph type="pic" sz="quarter" idx="11"/>
          </p:nvPr>
        </p:nvSpPr>
        <p:spPr>
          <a:xfrm>
            <a:off x="4405248" y="1773721"/>
            <a:ext cx="3382184" cy="3311237"/>
          </a:xfrm>
          <a:custGeom>
            <a:avLst/>
            <a:gdLst>
              <a:gd name="connsiteX0" fmla="*/ 1632137 w 3382184"/>
              <a:gd name="connsiteY0" fmla="*/ 27 h 3311237"/>
              <a:gd name="connsiteX1" fmla="*/ 3259207 w 3382184"/>
              <a:gd name="connsiteY1" fmla="*/ 916299 h 3311237"/>
              <a:gd name="connsiteX2" fmla="*/ 2699900 w 3382184"/>
              <a:gd name="connsiteY2" fmla="*/ 3072692 h 3311237"/>
              <a:gd name="connsiteX3" fmla="*/ 520872 w 3382184"/>
              <a:gd name="connsiteY3" fmla="*/ 2830221 h 3311237"/>
              <a:gd name="connsiteX4" fmla="*/ 113516 w 3382184"/>
              <a:gd name="connsiteY4" fmla="*/ 1006822 h 3311237"/>
              <a:gd name="connsiteX5" fmla="*/ 1506932 w 3382184"/>
              <a:gd name="connsiteY5" fmla="*/ 4600 h 3311237"/>
              <a:gd name="connsiteX6" fmla="*/ 1632137 w 3382184"/>
              <a:gd name="connsiteY6" fmla="*/ 27 h 331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84" h="3311237">
                <a:moveTo>
                  <a:pt x="1632137" y="27"/>
                </a:moveTo>
                <a:cubicBezTo>
                  <a:pt x="2265066" y="-3205"/>
                  <a:pt x="2989454" y="288898"/>
                  <a:pt x="3259207" y="916299"/>
                </a:cubicBezTo>
                <a:cubicBezTo>
                  <a:pt x="3546941" y="1588758"/>
                  <a:pt x="3317401" y="2642708"/>
                  <a:pt x="2699900" y="3072692"/>
                </a:cubicBezTo>
                <a:cubicBezTo>
                  <a:pt x="2079168" y="3502680"/>
                  <a:pt x="1067247" y="3308701"/>
                  <a:pt x="520872" y="2830221"/>
                </a:cubicBezTo>
                <a:cubicBezTo>
                  <a:pt x="-25500" y="2348506"/>
                  <a:pt x="-106326" y="1582292"/>
                  <a:pt x="113516" y="1006822"/>
                </a:cubicBezTo>
                <a:cubicBezTo>
                  <a:pt x="330128" y="434584"/>
                  <a:pt x="847404" y="53093"/>
                  <a:pt x="1506932" y="4600"/>
                </a:cubicBezTo>
                <a:cubicBezTo>
                  <a:pt x="1548153" y="1771"/>
                  <a:pt x="1589942" y="243"/>
                  <a:pt x="1632137" y="27"/>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Tree>
    <p:extLst>
      <p:ext uri="{BB962C8B-B14F-4D97-AF65-F5344CB8AC3E}">
        <p14:creationId xmlns:p14="http://schemas.microsoft.com/office/powerpoint/2010/main" val="1338600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9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D217BBA4-3C48-49C1-ADCD-A0060A09E703}"/>
              </a:ext>
            </a:extLst>
          </p:cNvPr>
          <p:cNvSpPr>
            <a:spLocks noGrp="1"/>
          </p:cNvSpPr>
          <p:nvPr>
            <p:ph type="pic" sz="quarter" idx="10" hasCustomPrompt="1"/>
          </p:nvPr>
        </p:nvSpPr>
        <p:spPr>
          <a:xfrm>
            <a:off x="8318000" y="1930083"/>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4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1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0" y="36620"/>
                  <a:pt x="404145" y="36885"/>
                </a:cubicBezTo>
                <a:cubicBezTo>
                  <a:pt x="404504" y="99721"/>
                  <a:pt x="455471" y="150429"/>
                  <a:pt x="518124" y="150284"/>
                </a:cubicBezTo>
                <a:lnTo>
                  <a:pt x="1365799" y="150284"/>
                </a:lnTo>
                <a:cubicBezTo>
                  <a:pt x="1428248" y="150142"/>
                  <a:pt x="1478899" y="99518"/>
                  <a:pt x="1479257" y="36885"/>
                </a:cubicBezTo>
                <a:cubicBezTo>
                  <a:pt x="1479257" y="16927"/>
                  <a:pt x="1495350" y="727"/>
                  <a:pt x="1515251" y="655"/>
                </a:cubicBezTo>
                <a:lnTo>
                  <a:pt x="1684785" y="655"/>
                </a:lnTo>
                <a:cubicBezTo>
                  <a:pt x="1791856" y="1297"/>
                  <a:pt x="1878517" y="88155"/>
                  <a:pt x="1879229" y="195539"/>
                </a:cubicBezTo>
                <a:lnTo>
                  <a:pt x="1879229" y="3919653"/>
                </a:lnTo>
                <a:cubicBezTo>
                  <a:pt x="1879229" y="4028007"/>
                  <a:pt x="1791647" y="4115845"/>
                  <a:pt x="1683611" y="4115845"/>
                </a:cubicBezTo>
                <a:lnTo>
                  <a:pt x="194965" y="4115845"/>
                </a:lnTo>
                <a:cubicBezTo>
                  <a:pt x="87183" y="4115484"/>
                  <a:pt x="0" y="4027751"/>
                  <a:pt x="0" y="3919653"/>
                </a:cubicBezTo>
                <a:lnTo>
                  <a:pt x="0" y="195539"/>
                </a:lnTo>
                <a:cubicBezTo>
                  <a:pt x="359" y="87441"/>
                  <a:pt x="87834"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130958-B2F0-40E3-BEE9-91E254BA590F}"/>
              </a:ext>
            </a:extLst>
          </p:cNvPr>
          <p:cNvSpPr>
            <a:spLocks noGrp="1"/>
          </p:cNvSpPr>
          <p:nvPr>
            <p:ph type="pic" sz="quarter" idx="12" hasCustomPrompt="1"/>
          </p:nvPr>
        </p:nvSpPr>
        <p:spPr>
          <a:xfrm>
            <a:off x="5664675" y="1203740"/>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5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2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1" y="36620"/>
                  <a:pt x="404145" y="36885"/>
                </a:cubicBezTo>
                <a:cubicBezTo>
                  <a:pt x="404504" y="99721"/>
                  <a:pt x="455472" y="150429"/>
                  <a:pt x="518125" y="150284"/>
                </a:cubicBezTo>
                <a:lnTo>
                  <a:pt x="1365799" y="150284"/>
                </a:lnTo>
                <a:cubicBezTo>
                  <a:pt x="1428248" y="150142"/>
                  <a:pt x="1478899" y="99518"/>
                  <a:pt x="1479257" y="36885"/>
                </a:cubicBezTo>
                <a:cubicBezTo>
                  <a:pt x="1479257" y="16927"/>
                  <a:pt x="1495351" y="727"/>
                  <a:pt x="1515251" y="655"/>
                </a:cubicBezTo>
                <a:lnTo>
                  <a:pt x="1684785" y="655"/>
                </a:lnTo>
                <a:cubicBezTo>
                  <a:pt x="1791857" y="1297"/>
                  <a:pt x="1878517" y="88155"/>
                  <a:pt x="1879229" y="195539"/>
                </a:cubicBezTo>
                <a:lnTo>
                  <a:pt x="1879229" y="3919653"/>
                </a:lnTo>
                <a:cubicBezTo>
                  <a:pt x="1879229" y="4028007"/>
                  <a:pt x="1791648" y="4115845"/>
                  <a:pt x="1683612" y="4115845"/>
                </a:cubicBezTo>
                <a:lnTo>
                  <a:pt x="194965" y="4115845"/>
                </a:lnTo>
                <a:cubicBezTo>
                  <a:pt x="87183" y="4115484"/>
                  <a:pt x="0" y="4027751"/>
                  <a:pt x="0" y="3919653"/>
                </a:cubicBezTo>
                <a:lnTo>
                  <a:pt x="0" y="195539"/>
                </a:lnTo>
                <a:cubicBezTo>
                  <a:pt x="359" y="87441"/>
                  <a:pt x="87835"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834020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0_Title Slide">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E2C74808-20A5-4A13-A790-21553C23A7ED}"/>
              </a:ext>
            </a:extLst>
          </p:cNvPr>
          <p:cNvSpPr/>
          <p:nvPr userDrawn="1"/>
        </p:nvSpPr>
        <p:spPr>
          <a:xfrm rot="5400000">
            <a:off x="5544569" y="2193418"/>
            <a:ext cx="6858000" cy="2471167"/>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0 w 12192000"/>
              <a:gd name="connsiteY4" fmla="*/ 3429000 h 3451123"/>
              <a:gd name="connsiteX5" fmla="*/ 0 w 12192000"/>
              <a:gd name="connsiteY5" fmla="*/ 0 h 3451123"/>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2993923 w 12192000"/>
              <a:gd name="connsiteY4" fmla="*/ 3451123 h 3451123"/>
              <a:gd name="connsiteX5" fmla="*/ 0 w 12192000"/>
              <a:gd name="connsiteY5" fmla="*/ 3429000 h 3451123"/>
              <a:gd name="connsiteX6" fmla="*/ 0 w 12192000"/>
              <a:gd name="connsiteY6" fmla="*/ 0 h 3451123"/>
              <a:gd name="connsiteX0" fmla="*/ 0 w 12192000"/>
              <a:gd name="connsiteY0" fmla="*/ 0 h 3790387"/>
              <a:gd name="connsiteX1" fmla="*/ 12192000 w 12192000"/>
              <a:gd name="connsiteY1" fmla="*/ 0 h 3790387"/>
              <a:gd name="connsiteX2" fmla="*/ 12192000 w 12192000"/>
              <a:gd name="connsiteY2" fmla="*/ 3429000 h 3790387"/>
              <a:gd name="connsiteX3" fmla="*/ 6091084 w 12192000"/>
              <a:gd name="connsiteY3" fmla="*/ 3451123 h 3790387"/>
              <a:gd name="connsiteX4" fmla="*/ 2993923 w 12192000"/>
              <a:gd name="connsiteY4" fmla="*/ 3451123 h 3790387"/>
              <a:gd name="connsiteX5" fmla="*/ 0 w 12192000"/>
              <a:gd name="connsiteY5" fmla="*/ 3429000 h 3790387"/>
              <a:gd name="connsiteX6" fmla="*/ 0 w 12192000"/>
              <a:gd name="connsiteY6" fmla="*/ 0 h 379038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76336 w 12192000"/>
              <a:gd name="connsiteY3" fmla="*/ 3849329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613355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863890"/>
              <a:gd name="connsiteX1" fmla="*/ 12192000 w 12192000"/>
              <a:gd name="connsiteY1" fmla="*/ 0 h 3863890"/>
              <a:gd name="connsiteX2" fmla="*/ 12192000 w 12192000"/>
              <a:gd name="connsiteY2" fmla="*/ 3429000 h 3863890"/>
              <a:gd name="connsiteX3" fmla="*/ 9114503 w 12192000"/>
              <a:gd name="connsiteY3" fmla="*/ 3333136 h 3863890"/>
              <a:gd name="connsiteX4" fmla="*/ 6076336 w 12192000"/>
              <a:gd name="connsiteY4" fmla="*/ 3849329 h 3863890"/>
              <a:gd name="connsiteX5" fmla="*/ 2993923 w 12192000"/>
              <a:gd name="connsiteY5" fmla="*/ 3451123 h 3863890"/>
              <a:gd name="connsiteX6" fmla="*/ 0 w 12192000"/>
              <a:gd name="connsiteY6" fmla="*/ 3429000 h 3863890"/>
              <a:gd name="connsiteX7" fmla="*/ 0 w 12192000"/>
              <a:gd name="connsiteY7" fmla="*/ 0 h 3863890"/>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lnTo>
                  <a:pt x="0" y="0"/>
                </a:ln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2">
            <a:extLst>
              <a:ext uri="{FF2B5EF4-FFF2-40B4-BE49-F238E27FC236}">
                <a16:creationId xmlns="" xmlns:a16="http://schemas.microsoft.com/office/drawing/2014/main" id="{9A1241FB-E17A-4C5A-8949-286321F1DA58}"/>
              </a:ext>
            </a:extLst>
          </p:cNvPr>
          <p:cNvSpPr/>
          <p:nvPr userDrawn="1"/>
        </p:nvSpPr>
        <p:spPr>
          <a:xfrm rot="5400000">
            <a:off x="7527416" y="2193418"/>
            <a:ext cx="6858000" cy="2471167"/>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0 w 12192000"/>
              <a:gd name="connsiteY4" fmla="*/ 3429000 h 3451123"/>
              <a:gd name="connsiteX5" fmla="*/ 0 w 12192000"/>
              <a:gd name="connsiteY5" fmla="*/ 0 h 3451123"/>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2993923 w 12192000"/>
              <a:gd name="connsiteY4" fmla="*/ 3451123 h 3451123"/>
              <a:gd name="connsiteX5" fmla="*/ 0 w 12192000"/>
              <a:gd name="connsiteY5" fmla="*/ 3429000 h 3451123"/>
              <a:gd name="connsiteX6" fmla="*/ 0 w 12192000"/>
              <a:gd name="connsiteY6" fmla="*/ 0 h 3451123"/>
              <a:gd name="connsiteX0" fmla="*/ 0 w 12192000"/>
              <a:gd name="connsiteY0" fmla="*/ 0 h 3790387"/>
              <a:gd name="connsiteX1" fmla="*/ 12192000 w 12192000"/>
              <a:gd name="connsiteY1" fmla="*/ 0 h 3790387"/>
              <a:gd name="connsiteX2" fmla="*/ 12192000 w 12192000"/>
              <a:gd name="connsiteY2" fmla="*/ 3429000 h 3790387"/>
              <a:gd name="connsiteX3" fmla="*/ 6091084 w 12192000"/>
              <a:gd name="connsiteY3" fmla="*/ 3451123 h 3790387"/>
              <a:gd name="connsiteX4" fmla="*/ 2993923 w 12192000"/>
              <a:gd name="connsiteY4" fmla="*/ 3451123 h 3790387"/>
              <a:gd name="connsiteX5" fmla="*/ 0 w 12192000"/>
              <a:gd name="connsiteY5" fmla="*/ 3429000 h 3790387"/>
              <a:gd name="connsiteX6" fmla="*/ 0 w 12192000"/>
              <a:gd name="connsiteY6" fmla="*/ 0 h 379038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76336 w 12192000"/>
              <a:gd name="connsiteY3" fmla="*/ 3849329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613355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863890"/>
              <a:gd name="connsiteX1" fmla="*/ 12192000 w 12192000"/>
              <a:gd name="connsiteY1" fmla="*/ 0 h 3863890"/>
              <a:gd name="connsiteX2" fmla="*/ 12192000 w 12192000"/>
              <a:gd name="connsiteY2" fmla="*/ 3429000 h 3863890"/>
              <a:gd name="connsiteX3" fmla="*/ 9114503 w 12192000"/>
              <a:gd name="connsiteY3" fmla="*/ 3333136 h 3863890"/>
              <a:gd name="connsiteX4" fmla="*/ 6076336 w 12192000"/>
              <a:gd name="connsiteY4" fmla="*/ 3849329 h 3863890"/>
              <a:gd name="connsiteX5" fmla="*/ 2993923 w 12192000"/>
              <a:gd name="connsiteY5" fmla="*/ 3451123 h 3863890"/>
              <a:gd name="connsiteX6" fmla="*/ 0 w 12192000"/>
              <a:gd name="connsiteY6" fmla="*/ 3429000 h 3863890"/>
              <a:gd name="connsiteX7" fmla="*/ 0 w 12192000"/>
              <a:gd name="connsiteY7" fmla="*/ 0 h 3863890"/>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lnTo>
                  <a:pt x="0" y="0"/>
                </a:ln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a:extLst>
              <a:ext uri="{FF2B5EF4-FFF2-40B4-BE49-F238E27FC236}">
                <a16:creationId xmlns="" xmlns:a16="http://schemas.microsoft.com/office/drawing/2014/main" id="{186E9B88-5500-47FA-A545-B0C5811230E8}"/>
              </a:ext>
            </a:extLst>
          </p:cNvPr>
          <p:cNvSpPr>
            <a:spLocks noGrp="1"/>
          </p:cNvSpPr>
          <p:nvPr>
            <p:ph type="pic" sz="quarter" idx="12" hasCustomPrompt="1"/>
          </p:nvPr>
        </p:nvSpPr>
        <p:spPr>
          <a:xfrm>
            <a:off x="5681409" y="914400"/>
            <a:ext cx="6096000" cy="5943600"/>
          </a:xfrm>
          <a:custGeom>
            <a:avLst/>
            <a:gdLst>
              <a:gd name="connsiteX0" fmla="*/ 0 w 6096000"/>
              <a:gd name="connsiteY0" fmla="*/ 0 h 5943600"/>
              <a:gd name="connsiteX1" fmla="*/ 6096000 w 6096000"/>
              <a:gd name="connsiteY1" fmla="*/ 0 h 5943600"/>
              <a:gd name="connsiteX2" fmla="*/ 6096000 w 6096000"/>
              <a:gd name="connsiteY2" fmla="*/ 5943600 h 5943600"/>
              <a:gd name="connsiteX3" fmla="*/ 0 w 6096000"/>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6096000" h="5943600">
                <a:moveTo>
                  <a:pt x="0" y="0"/>
                </a:moveTo>
                <a:lnTo>
                  <a:pt x="6096000" y="0"/>
                </a:lnTo>
                <a:lnTo>
                  <a:pt x="6096000" y="5943600"/>
                </a:lnTo>
                <a:lnTo>
                  <a:pt x="0" y="5943600"/>
                </a:lnTo>
                <a:close/>
              </a:path>
            </a:pathLst>
          </a:custGeom>
          <a:no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68171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1.04167E-6 -2.59259E-6 L 0.01237 0.02847 " pathEditMode="relative" rAng="0" ptsTypes="AA">
                                      <p:cBhvr>
                                        <p:cTn id="9" dur="1000" spd="-100000" fill="hold"/>
                                        <p:tgtEl>
                                          <p:spTgt spid="5"/>
                                        </p:tgtEl>
                                        <p:attrNameLst>
                                          <p:attrName>ppt_x</p:attrName>
                                          <p:attrName>ppt_y</p:attrName>
                                        </p:attrNameLst>
                                      </p:cBhvr>
                                      <p:rCtr x="625" y="1412"/>
                                    </p:animMotion>
                                  </p:childTnLst>
                                </p:cTn>
                              </p:par>
                              <p:par>
                                <p:cTn id="10" presetID="10" presetClass="entr" presetSubtype="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750"/>
                                  </p:stCondLst>
                                  <p:childTnLst>
                                    <p:animMotion origin="layout" path="M 1.04167E-6 -2.59259E-6 L 0.01237 0.02847 " pathEditMode="relative" rAng="0" ptsTypes="AA">
                                      <p:cBhvr>
                                        <p:cTn id="14" dur="1000" spd="-100000" fill="hold"/>
                                        <p:tgtEl>
                                          <p:spTgt spid="4"/>
                                        </p:tgtEl>
                                        <p:attrNameLst>
                                          <p:attrName>ppt_x</p:attrName>
                                          <p:attrName>ppt_y</p:attrName>
                                        </p:attrNameLst>
                                      </p:cBhvr>
                                      <p:rCtr x="625" y="1412"/>
                                    </p:animMotion>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1000"/>
                                  </p:stCondLst>
                                  <p:childTnLst>
                                    <p:animMotion origin="layout" path="M 1.04167E-6 -2.59259E-6 L 0.01237 0.02847 " pathEditMode="relative" rAng="0" ptsTypes="AA">
                                      <p:cBhvr>
                                        <p:cTn id="19"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51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F044CC3-6896-45BF-A270-6B84A5E96F23}"/>
              </a:ext>
            </a:extLst>
          </p:cNvPr>
          <p:cNvGrpSpPr/>
          <p:nvPr userDrawn="1"/>
        </p:nvGrpSpPr>
        <p:grpSpPr>
          <a:xfrm>
            <a:off x="5613400" y="898471"/>
            <a:ext cx="5235575" cy="5061059"/>
            <a:chOff x="5613400" y="898471"/>
            <a:chExt cx="5235575" cy="5061059"/>
          </a:xfrm>
        </p:grpSpPr>
        <p:sp>
          <p:nvSpPr>
            <p:cNvPr id="3" name="Freeform: Shape 2">
              <a:extLst>
                <a:ext uri="{FF2B5EF4-FFF2-40B4-BE49-F238E27FC236}">
                  <a16:creationId xmlns="" xmlns:a16="http://schemas.microsoft.com/office/drawing/2014/main" id="{F8D47DD2-5ADD-4961-ABF5-915221E71597}"/>
                </a:ext>
              </a:extLst>
            </p:cNvPr>
            <p:cNvSpPr/>
            <p:nvPr userDrawn="1"/>
          </p:nvSpPr>
          <p:spPr>
            <a:xfrm>
              <a:off x="5613400" y="898471"/>
              <a:ext cx="5235575" cy="5061059"/>
            </a:xfrm>
            <a:custGeom>
              <a:avLst/>
              <a:gdLst>
                <a:gd name="connsiteX0" fmla="*/ 1071854 w 1143000"/>
                <a:gd name="connsiteY0" fmla="*/ 934998 h 1104900"/>
                <a:gd name="connsiteX1" fmla="*/ 870876 w 1143000"/>
                <a:gd name="connsiteY1" fmla="*/ 97751 h 1104900"/>
                <a:gd name="connsiteX2" fmla="*/ 203173 w 1143000"/>
                <a:gd name="connsiteY2" fmla="*/ 73938 h 1104900"/>
                <a:gd name="connsiteX3" fmla="*/ 2196 w 1143000"/>
                <a:gd name="connsiteY3" fmla="*/ 429221 h 1104900"/>
                <a:gd name="connsiteX4" fmla="*/ 210794 w 1143000"/>
                <a:gd name="connsiteY4" fmla="*/ 709256 h 1104900"/>
                <a:gd name="connsiteX5" fmla="*/ 519403 w 1143000"/>
                <a:gd name="connsiteY5" fmla="*/ 731163 h 1104900"/>
                <a:gd name="connsiteX6" fmla="*/ 664183 w 1143000"/>
                <a:gd name="connsiteY6" fmla="*/ 1041678 h 1104900"/>
                <a:gd name="connsiteX7" fmla="*/ 1071854 w 1143000"/>
                <a:gd name="connsiteY7" fmla="*/ 93499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 h="1104900">
                  <a:moveTo>
                    <a:pt x="1071854" y="934998"/>
                  </a:moveTo>
                  <a:cubicBezTo>
                    <a:pt x="1171866" y="751166"/>
                    <a:pt x="1219491" y="310158"/>
                    <a:pt x="870876" y="97751"/>
                  </a:cubicBezTo>
                  <a:cubicBezTo>
                    <a:pt x="629894" y="-48934"/>
                    <a:pt x="362241" y="-7977"/>
                    <a:pt x="203173" y="73938"/>
                  </a:cubicBezTo>
                  <a:cubicBezTo>
                    <a:pt x="69823" y="126326"/>
                    <a:pt x="-14949" y="282536"/>
                    <a:pt x="2196" y="429221"/>
                  </a:cubicBezTo>
                  <a:cubicBezTo>
                    <a:pt x="17436" y="560666"/>
                    <a:pt x="101256" y="666393"/>
                    <a:pt x="210794" y="709256"/>
                  </a:cubicBezTo>
                  <a:cubicBezTo>
                    <a:pt x="354621" y="770216"/>
                    <a:pt x="451776" y="677823"/>
                    <a:pt x="519403" y="731163"/>
                  </a:cubicBezTo>
                  <a:cubicBezTo>
                    <a:pt x="641324" y="826413"/>
                    <a:pt x="571791" y="951191"/>
                    <a:pt x="664183" y="1041678"/>
                  </a:cubicBezTo>
                  <a:cubicBezTo>
                    <a:pt x="810869" y="1184553"/>
                    <a:pt x="988033" y="1089303"/>
                    <a:pt x="1071854" y="934998"/>
                  </a:cubicBezTo>
                  <a:close/>
                </a:path>
              </a:pathLst>
            </a:custGeom>
            <a:solidFill>
              <a:srgbClr val="ECF0F3"/>
            </a:solidFill>
            <a:ln>
              <a:noFill/>
            </a:ln>
            <a:effectLst>
              <a:outerShdw blurRad="698500" dist="533400" dir="42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lt1"/>
                </a:solidFill>
              </a:endParaRPr>
            </a:p>
          </p:txBody>
        </p:sp>
        <p:sp>
          <p:nvSpPr>
            <p:cNvPr id="5" name="Freeform: Shape 4">
              <a:extLst>
                <a:ext uri="{FF2B5EF4-FFF2-40B4-BE49-F238E27FC236}">
                  <a16:creationId xmlns="" xmlns:a16="http://schemas.microsoft.com/office/drawing/2014/main" id="{930FCF5C-B83B-4CF6-9EA7-406624F92B60}"/>
                </a:ext>
              </a:extLst>
            </p:cNvPr>
            <p:cNvSpPr/>
            <p:nvPr userDrawn="1"/>
          </p:nvSpPr>
          <p:spPr>
            <a:xfrm>
              <a:off x="5613400" y="898471"/>
              <a:ext cx="5235575" cy="5061059"/>
            </a:xfrm>
            <a:custGeom>
              <a:avLst/>
              <a:gdLst>
                <a:gd name="connsiteX0" fmla="*/ 1071854 w 1143000"/>
                <a:gd name="connsiteY0" fmla="*/ 934998 h 1104900"/>
                <a:gd name="connsiteX1" fmla="*/ 870876 w 1143000"/>
                <a:gd name="connsiteY1" fmla="*/ 97751 h 1104900"/>
                <a:gd name="connsiteX2" fmla="*/ 203173 w 1143000"/>
                <a:gd name="connsiteY2" fmla="*/ 73938 h 1104900"/>
                <a:gd name="connsiteX3" fmla="*/ 2196 w 1143000"/>
                <a:gd name="connsiteY3" fmla="*/ 429221 h 1104900"/>
                <a:gd name="connsiteX4" fmla="*/ 210794 w 1143000"/>
                <a:gd name="connsiteY4" fmla="*/ 709256 h 1104900"/>
                <a:gd name="connsiteX5" fmla="*/ 519403 w 1143000"/>
                <a:gd name="connsiteY5" fmla="*/ 731163 h 1104900"/>
                <a:gd name="connsiteX6" fmla="*/ 664183 w 1143000"/>
                <a:gd name="connsiteY6" fmla="*/ 1041678 h 1104900"/>
                <a:gd name="connsiteX7" fmla="*/ 1071854 w 1143000"/>
                <a:gd name="connsiteY7" fmla="*/ 93499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 h="1104900">
                  <a:moveTo>
                    <a:pt x="1071854" y="934998"/>
                  </a:moveTo>
                  <a:cubicBezTo>
                    <a:pt x="1171866" y="751166"/>
                    <a:pt x="1219491" y="310158"/>
                    <a:pt x="870876" y="97751"/>
                  </a:cubicBezTo>
                  <a:cubicBezTo>
                    <a:pt x="629894" y="-48934"/>
                    <a:pt x="362241" y="-7977"/>
                    <a:pt x="203173" y="73938"/>
                  </a:cubicBezTo>
                  <a:cubicBezTo>
                    <a:pt x="69823" y="126326"/>
                    <a:pt x="-14949" y="282536"/>
                    <a:pt x="2196" y="429221"/>
                  </a:cubicBezTo>
                  <a:cubicBezTo>
                    <a:pt x="17436" y="560666"/>
                    <a:pt x="101256" y="666393"/>
                    <a:pt x="210794" y="709256"/>
                  </a:cubicBezTo>
                  <a:cubicBezTo>
                    <a:pt x="354621" y="770216"/>
                    <a:pt x="451776" y="677823"/>
                    <a:pt x="519403" y="731163"/>
                  </a:cubicBezTo>
                  <a:cubicBezTo>
                    <a:pt x="641324" y="826413"/>
                    <a:pt x="571791" y="951191"/>
                    <a:pt x="664183" y="1041678"/>
                  </a:cubicBezTo>
                  <a:cubicBezTo>
                    <a:pt x="810869" y="1184553"/>
                    <a:pt x="988033" y="1089303"/>
                    <a:pt x="1071854" y="934998"/>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7" name="Group 6">
            <a:extLst>
              <a:ext uri="{FF2B5EF4-FFF2-40B4-BE49-F238E27FC236}">
                <a16:creationId xmlns="" xmlns:a16="http://schemas.microsoft.com/office/drawing/2014/main" id="{CD3FADF7-ECB4-4051-9DED-B85673AAB6AB}"/>
              </a:ext>
            </a:extLst>
          </p:cNvPr>
          <p:cNvGrpSpPr/>
          <p:nvPr userDrawn="1"/>
        </p:nvGrpSpPr>
        <p:grpSpPr>
          <a:xfrm>
            <a:off x="2108065" y="3104218"/>
            <a:ext cx="3793557" cy="2378165"/>
            <a:chOff x="2108065" y="3104218"/>
            <a:chExt cx="3793557" cy="2378165"/>
          </a:xfrm>
        </p:grpSpPr>
        <p:sp>
          <p:nvSpPr>
            <p:cNvPr id="28" name="Rectangle: Rounded Corners 27">
              <a:extLst>
                <a:ext uri="{FF2B5EF4-FFF2-40B4-BE49-F238E27FC236}">
                  <a16:creationId xmlns="" xmlns:a16="http://schemas.microsoft.com/office/drawing/2014/main" id="{367C9A88-E59C-4D3F-8AAC-A2360A85E152}"/>
                </a:ext>
              </a:extLst>
            </p:cNvPr>
            <p:cNvSpPr/>
            <p:nvPr userDrawn="1"/>
          </p:nvSpPr>
          <p:spPr>
            <a:xfrm>
              <a:off x="2108065" y="3104218"/>
              <a:ext cx="3793557" cy="2378165"/>
            </a:xfrm>
            <a:prstGeom prst="roundRect">
              <a:avLst>
                <a:gd name="adj" fmla="val 7812"/>
              </a:avLst>
            </a:pr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Rectangle: Rounded Corners 28">
              <a:extLst>
                <a:ext uri="{FF2B5EF4-FFF2-40B4-BE49-F238E27FC236}">
                  <a16:creationId xmlns="" xmlns:a16="http://schemas.microsoft.com/office/drawing/2014/main" id="{D32C7FB2-D87D-4D5A-88AF-EFBFDB350D53}"/>
                </a:ext>
              </a:extLst>
            </p:cNvPr>
            <p:cNvSpPr/>
            <p:nvPr userDrawn="1"/>
          </p:nvSpPr>
          <p:spPr>
            <a:xfrm>
              <a:off x="2108065" y="3104218"/>
              <a:ext cx="3793557" cy="2378165"/>
            </a:xfrm>
            <a:prstGeom prst="roundRect">
              <a:avLst>
                <a:gd name="adj" fmla="val 7812"/>
              </a:avLst>
            </a:pr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30" name="Picture Placeholder 29">
            <a:extLst>
              <a:ext uri="{FF2B5EF4-FFF2-40B4-BE49-F238E27FC236}">
                <a16:creationId xmlns="" xmlns:a16="http://schemas.microsoft.com/office/drawing/2014/main" id="{ED623790-F39C-46EA-8476-27CDC53337D7}"/>
              </a:ext>
            </a:extLst>
          </p:cNvPr>
          <p:cNvSpPr>
            <a:spLocks noGrp="1"/>
          </p:cNvSpPr>
          <p:nvPr userDrawn="1">
            <p:ph type="pic" sz="quarter" idx="12" hasCustomPrompt="1"/>
          </p:nvPr>
        </p:nvSpPr>
        <p:spPr>
          <a:xfrm>
            <a:off x="2218621" y="3208150"/>
            <a:ext cx="3572444" cy="2170300"/>
          </a:xfrm>
          <a:prstGeom prst="roundRect">
            <a:avLst>
              <a:gd name="adj" fmla="val 5431"/>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grpSp>
        <p:nvGrpSpPr>
          <p:cNvPr id="6" name="Group 5">
            <a:extLst>
              <a:ext uri="{FF2B5EF4-FFF2-40B4-BE49-F238E27FC236}">
                <a16:creationId xmlns="" xmlns:a16="http://schemas.microsoft.com/office/drawing/2014/main" id="{427F3024-AE96-4A8A-868D-D9CC744B5936}"/>
              </a:ext>
            </a:extLst>
          </p:cNvPr>
          <p:cNvGrpSpPr/>
          <p:nvPr userDrawn="1"/>
        </p:nvGrpSpPr>
        <p:grpSpPr>
          <a:xfrm>
            <a:off x="6211504" y="3104218"/>
            <a:ext cx="3793557" cy="2378165"/>
            <a:chOff x="6211504" y="3104218"/>
            <a:chExt cx="3793557" cy="2378165"/>
          </a:xfrm>
        </p:grpSpPr>
        <p:sp>
          <p:nvSpPr>
            <p:cNvPr id="26" name="Rectangle: Rounded Corners 25">
              <a:extLst>
                <a:ext uri="{FF2B5EF4-FFF2-40B4-BE49-F238E27FC236}">
                  <a16:creationId xmlns="" xmlns:a16="http://schemas.microsoft.com/office/drawing/2014/main" id="{2A8E6E29-64EC-4BA4-BF47-5056AF7A7AC4}"/>
                </a:ext>
              </a:extLst>
            </p:cNvPr>
            <p:cNvSpPr/>
            <p:nvPr userDrawn="1"/>
          </p:nvSpPr>
          <p:spPr>
            <a:xfrm>
              <a:off x="6211504" y="3104218"/>
              <a:ext cx="3793557" cy="2378165"/>
            </a:xfrm>
            <a:prstGeom prst="roundRect">
              <a:avLst>
                <a:gd name="adj" fmla="val 7812"/>
              </a:avLst>
            </a:pr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Rectangle: Rounded Corners 26">
              <a:extLst>
                <a:ext uri="{FF2B5EF4-FFF2-40B4-BE49-F238E27FC236}">
                  <a16:creationId xmlns="" xmlns:a16="http://schemas.microsoft.com/office/drawing/2014/main" id="{6948C02B-FFAE-43A4-AF17-8341D1F4D6A4}"/>
                </a:ext>
              </a:extLst>
            </p:cNvPr>
            <p:cNvSpPr/>
            <p:nvPr userDrawn="1"/>
          </p:nvSpPr>
          <p:spPr>
            <a:xfrm>
              <a:off x="6211504" y="3104218"/>
              <a:ext cx="3793557" cy="2378165"/>
            </a:xfrm>
            <a:prstGeom prst="roundRect">
              <a:avLst>
                <a:gd name="adj" fmla="val 7812"/>
              </a:avLst>
            </a:pr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24" name="Picture Placeholder 23">
            <a:extLst>
              <a:ext uri="{FF2B5EF4-FFF2-40B4-BE49-F238E27FC236}">
                <a16:creationId xmlns="" xmlns:a16="http://schemas.microsoft.com/office/drawing/2014/main" id="{9025F61F-A287-423E-918F-81D4474BA801}"/>
              </a:ext>
            </a:extLst>
          </p:cNvPr>
          <p:cNvSpPr>
            <a:spLocks noGrp="1"/>
          </p:cNvSpPr>
          <p:nvPr userDrawn="1">
            <p:ph type="pic" sz="quarter" idx="11" hasCustomPrompt="1"/>
          </p:nvPr>
        </p:nvSpPr>
        <p:spPr>
          <a:xfrm>
            <a:off x="6322060" y="3208150"/>
            <a:ext cx="3572444" cy="2170300"/>
          </a:xfrm>
          <a:prstGeom prst="roundRect">
            <a:avLst>
              <a:gd name="adj" fmla="val 5431"/>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419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750"/>
                                  </p:stCondLst>
                                  <p:childTnLst>
                                    <p:animMotion origin="layout" path="M 3.125E-6 2.22222E-6 L 0.01237 0.02847 " pathEditMode="relative" rAng="0" ptsTypes="AA">
                                      <p:cBhvr>
                                        <p:cTn id="9" dur="1000" spd="-100000" fill="hold"/>
                                        <p:tgtEl>
                                          <p:spTgt spid="4"/>
                                        </p:tgtEl>
                                        <p:attrNameLst>
                                          <p:attrName>ppt_x</p:attrName>
                                          <p:attrName>ppt_y</p:attrName>
                                        </p:attrNameLst>
                                      </p:cBhvr>
                                      <p:rCtr x="612" y="1412"/>
                                    </p:animMotion>
                                  </p:childTnLst>
                                </p:cTn>
                              </p:par>
                              <p:par>
                                <p:cTn id="10" presetID="10"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1000"/>
                                  </p:stCondLst>
                                  <p:childTnLst>
                                    <p:animMotion origin="layout" path="M 3.125E-6 2.22222E-6 L 0.01237 0.02847 " pathEditMode="relative" rAng="0" ptsTypes="AA">
                                      <p:cBhvr>
                                        <p:cTn id="14" dur="1000" spd="-100000" fill="hold"/>
                                        <p:tgtEl>
                                          <p:spTgt spid="6"/>
                                        </p:tgtEl>
                                        <p:attrNameLst>
                                          <p:attrName>ppt_x</p:attrName>
                                          <p:attrName>ppt_y</p:attrName>
                                        </p:attrNameLst>
                                      </p:cBhvr>
                                      <p:rCtr x="612" y="1412"/>
                                    </p:animMotion>
                                  </p:childTnLst>
                                </p:cTn>
                              </p:par>
                              <p:par>
                                <p:cTn id="15" presetID="10" presetClass="entr" presetSubtype="0"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p:stCondLst>
                                    <p:cond delay="1250"/>
                                  </p:stCondLst>
                                  <p:childTnLst>
                                    <p:animMotion origin="layout" path="M 3.125E-6 2.22222E-6 L 0.01237 0.02847 " pathEditMode="relative" rAng="0" ptsTypes="AA">
                                      <p:cBhvr>
                                        <p:cTn id="19" dur="1000" spd="-100000" fill="hold"/>
                                        <p:tgtEl>
                                          <p:spTgt spid="24"/>
                                        </p:tgtEl>
                                        <p:attrNameLst>
                                          <p:attrName>ppt_x</p:attrName>
                                          <p:attrName>ppt_y</p:attrName>
                                        </p:attrNameLst>
                                      </p:cBhvr>
                                      <p:rCtr x="612" y="1412"/>
                                    </p:animMotion>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nodeType="withEffect">
                                  <p:stCondLst>
                                    <p:cond delay="1250"/>
                                  </p:stCondLst>
                                  <p:childTnLst>
                                    <p:animMotion origin="layout" path="M 3.125E-6 2.22222E-6 L 0.01237 0.02847 " pathEditMode="relative" rAng="0" ptsTypes="AA">
                                      <p:cBhvr>
                                        <p:cTn id="24" dur="1000" spd="-100000" fill="hold"/>
                                        <p:tgtEl>
                                          <p:spTgt spid="7"/>
                                        </p:tgtEl>
                                        <p:attrNameLst>
                                          <p:attrName>ppt_x</p:attrName>
                                          <p:attrName>ppt_y</p:attrName>
                                        </p:attrNameLst>
                                      </p:cBhvr>
                                      <p:rCtr x="612" y="1412"/>
                                    </p:animMotion>
                                  </p:childTnLst>
                                </p:cTn>
                              </p:par>
                              <p:par>
                                <p:cTn id="25" presetID="10" presetClass="entr" presetSubtype="0" fill="hold" grpId="0" nodeType="withEffect">
                                  <p:stCondLst>
                                    <p:cond delay="1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grpId="1" nodeType="withEffect">
                                  <p:stCondLst>
                                    <p:cond delay="1500"/>
                                  </p:stCondLst>
                                  <p:childTnLst>
                                    <p:animMotion origin="layout" path="M 3.125E-6 2.22222E-6 L 0.01237 0.02847 " pathEditMode="relative" rAng="0" ptsTypes="AA">
                                      <p:cBhvr>
                                        <p:cTn id="29" dur="1000" spd="-100000" fill="hold"/>
                                        <p:tgtEl>
                                          <p:spTgt spid="30"/>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4" grpId="0" animBg="1"/>
      <p:bldP spid="24"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2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7F6FD84B-9F62-45EB-8A93-E1E23128BF73}"/>
              </a:ext>
            </a:extLst>
          </p:cNvPr>
          <p:cNvSpPr>
            <a:spLocks noGrp="1"/>
          </p:cNvSpPr>
          <p:nvPr>
            <p:ph type="pic" sz="quarter" idx="15" hasCustomPrompt="1"/>
          </p:nvPr>
        </p:nvSpPr>
        <p:spPr>
          <a:xfrm>
            <a:off x="8302923"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4B7F37B4-8005-4EA7-B8B4-74376C475A48}"/>
              </a:ext>
            </a:extLst>
          </p:cNvPr>
          <p:cNvSpPr>
            <a:spLocks noGrp="1"/>
          </p:cNvSpPr>
          <p:nvPr>
            <p:ph type="pic" sz="quarter" idx="14" hasCustomPrompt="1"/>
          </p:nvPr>
        </p:nvSpPr>
        <p:spPr>
          <a:xfrm>
            <a:off x="5044466"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 name="Picture Placeholder 5">
            <a:extLst>
              <a:ext uri="{FF2B5EF4-FFF2-40B4-BE49-F238E27FC236}">
                <a16:creationId xmlns="" xmlns:a16="http://schemas.microsoft.com/office/drawing/2014/main" id="{87E43935-3859-4E3B-8325-FCB2CA5A296B}"/>
              </a:ext>
            </a:extLst>
          </p:cNvPr>
          <p:cNvSpPr>
            <a:spLocks noGrp="1"/>
          </p:cNvSpPr>
          <p:nvPr>
            <p:ph type="pic" sz="quarter" idx="13" hasCustomPrompt="1"/>
          </p:nvPr>
        </p:nvSpPr>
        <p:spPr>
          <a:xfrm>
            <a:off x="1786009"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3740887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3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21E27E5-6DE5-4036-B212-630A0C9CB9F7}"/>
              </a:ext>
            </a:extLst>
          </p:cNvPr>
          <p:cNvGrpSpPr/>
          <p:nvPr userDrawn="1"/>
        </p:nvGrpSpPr>
        <p:grpSpPr>
          <a:xfrm>
            <a:off x="5285577" y="1264149"/>
            <a:ext cx="6906423" cy="5593853"/>
            <a:chOff x="5285577" y="1264149"/>
            <a:chExt cx="6906423" cy="5593853"/>
          </a:xfrm>
        </p:grpSpPr>
        <p:sp>
          <p:nvSpPr>
            <p:cNvPr id="4" name="Freeform: Shape 3">
              <a:extLst>
                <a:ext uri="{FF2B5EF4-FFF2-40B4-BE49-F238E27FC236}">
                  <a16:creationId xmlns="" xmlns:a16="http://schemas.microsoft.com/office/drawing/2014/main" id="{E0F2D4B7-3BAF-4E03-968C-9AAE06A20B14}"/>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215900" dist="1143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5" name="Freeform: Shape 4">
              <a:extLst>
                <a:ext uri="{FF2B5EF4-FFF2-40B4-BE49-F238E27FC236}">
                  <a16:creationId xmlns="" xmlns:a16="http://schemas.microsoft.com/office/drawing/2014/main" id="{B6B365CE-EE69-45E0-9762-8ABCB9BA3025}"/>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6" name="Picture Placeholder 5">
            <a:extLst>
              <a:ext uri="{FF2B5EF4-FFF2-40B4-BE49-F238E27FC236}">
                <a16:creationId xmlns="" xmlns:a16="http://schemas.microsoft.com/office/drawing/2014/main" id="{2E371F8E-B54E-4C37-A049-083C407F8CFE}"/>
              </a:ext>
            </a:extLst>
          </p:cNvPr>
          <p:cNvSpPr>
            <a:spLocks noGrp="1"/>
          </p:cNvSpPr>
          <p:nvPr>
            <p:ph type="pic" sz="quarter" idx="10"/>
          </p:nvPr>
        </p:nvSpPr>
        <p:spPr>
          <a:xfrm>
            <a:off x="5522838" y="1456320"/>
            <a:ext cx="6669162" cy="5401682"/>
          </a:xfrm>
          <a:custGeom>
            <a:avLst/>
            <a:gdLst>
              <a:gd name="connsiteX0" fmla="*/ 3292852 w 6669162"/>
              <a:gd name="connsiteY0" fmla="*/ 210 h 5401682"/>
              <a:gd name="connsiteX1" fmla="*/ 4390814 w 6669162"/>
              <a:gd name="connsiteY1" fmla="*/ 73645 h 5401682"/>
              <a:gd name="connsiteX2" fmla="*/ 6434095 w 6669162"/>
              <a:gd name="connsiteY2" fmla="*/ 584226 h 5401682"/>
              <a:gd name="connsiteX3" fmla="*/ 6669162 w 6669162"/>
              <a:gd name="connsiteY3" fmla="*/ 687114 h 5401682"/>
              <a:gd name="connsiteX4" fmla="*/ 6669162 w 6669162"/>
              <a:gd name="connsiteY4" fmla="*/ 4715211 h 5401682"/>
              <a:gd name="connsiteX5" fmla="*/ 6650008 w 6669162"/>
              <a:gd name="connsiteY5" fmla="*/ 4729261 h 5401682"/>
              <a:gd name="connsiteX6" fmla="*/ 6462624 w 6669162"/>
              <a:gd name="connsiteY6" fmla="*/ 4880509 h 5401682"/>
              <a:gd name="connsiteX7" fmla="*/ 5960442 w 6669162"/>
              <a:gd name="connsiteY7" fmla="*/ 5372217 h 5401682"/>
              <a:gd name="connsiteX8" fmla="*/ 5934729 w 6669162"/>
              <a:gd name="connsiteY8" fmla="*/ 5401682 h 5401682"/>
              <a:gd name="connsiteX9" fmla="*/ 2114811 w 6669162"/>
              <a:gd name="connsiteY9" fmla="*/ 5401682 h 5401682"/>
              <a:gd name="connsiteX10" fmla="*/ 1779798 w 6669162"/>
              <a:gd name="connsiteY10" fmla="*/ 5099833 h 5401682"/>
              <a:gd name="connsiteX11" fmla="*/ 21564 w 6669162"/>
              <a:gd name="connsiteY11" fmla="*/ 2924944 h 5401682"/>
              <a:gd name="connsiteX12" fmla="*/ 1484820 w 6669162"/>
              <a:gd name="connsiteY12" fmla="*/ 436044 h 5401682"/>
              <a:gd name="connsiteX13" fmla="*/ 3292852 w 6669162"/>
              <a:gd name="connsiteY13" fmla="*/ 210 h 54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9162" h="5401682">
                <a:moveTo>
                  <a:pt x="3292852" y="210"/>
                </a:moveTo>
                <a:cubicBezTo>
                  <a:pt x="3665810" y="-2956"/>
                  <a:pt x="4036966" y="30057"/>
                  <a:pt x="4390814" y="73645"/>
                </a:cubicBezTo>
                <a:cubicBezTo>
                  <a:pt x="5103642" y="165954"/>
                  <a:pt x="5747234" y="304416"/>
                  <a:pt x="6434095" y="584226"/>
                </a:cubicBezTo>
                <a:lnTo>
                  <a:pt x="6669162" y="687114"/>
                </a:lnTo>
                <a:lnTo>
                  <a:pt x="6669162" y="4715211"/>
                </a:lnTo>
                <a:lnTo>
                  <a:pt x="6650008" y="4729261"/>
                </a:lnTo>
                <a:cubicBezTo>
                  <a:pt x="6585915" y="4778425"/>
                  <a:pt x="6523308" y="4828799"/>
                  <a:pt x="6462624" y="4880509"/>
                </a:cubicBezTo>
                <a:cubicBezTo>
                  <a:pt x="6279288" y="5035638"/>
                  <a:pt x="6113262" y="5202545"/>
                  <a:pt x="5960442" y="5372217"/>
                </a:cubicBezTo>
                <a:lnTo>
                  <a:pt x="5934729" y="5401682"/>
                </a:lnTo>
                <a:lnTo>
                  <a:pt x="2114811" y="5401682"/>
                </a:lnTo>
                <a:lnTo>
                  <a:pt x="1779798" y="5099833"/>
                </a:lnTo>
                <a:cubicBezTo>
                  <a:pt x="977339" y="4389268"/>
                  <a:pt x="159169" y="3714692"/>
                  <a:pt x="21564" y="2924944"/>
                </a:cubicBezTo>
                <a:cubicBezTo>
                  <a:pt x="-135705" y="2015535"/>
                  <a:pt x="589085" y="948863"/>
                  <a:pt x="1484820" y="436044"/>
                </a:cubicBezTo>
                <a:cubicBezTo>
                  <a:pt x="2044650" y="111256"/>
                  <a:pt x="2671255" y="5486"/>
                  <a:pt x="3292852" y="210"/>
                </a:cubicBezTo>
                <a:close/>
              </a:path>
            </a:pathLst>
          </a:custGeom>
          <a:solidFill>
            <a:schemeClr val="bg1">
              <a:lumMod val="85000"/>
              <a:alpha val="10000"/>
            </a:schemeClr>
          </a:solidFill>
          <a:ln>
            <a:noFill/>
          </a:ln>
          <a:effectLst>
            <a:outerShdw blurRad="977900" dist="8001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ID" sz="1200">
                <a:solidFill>
                  <a:srgbClr val="2C4166"/>
                </a:solidFill>
              </a:defRPr>
            </a:lvl1pPr>
          </a:lstStyle>
          <a:p>
            <a:pPr marL="0" lvl="0" algn="ctr"/>
            <a:endParaRPr lang="en-ID" dirty="0"/>
          </a:p>
        </p:txBody>
      </p:sp>
    </p:spTree>
    <p:extLst>
      <p:ext uri="{BB962C8B-B14F-4D97-AF65-F5344CB8AC3E}">
        <p14:creationId xmlns:p14="http://schemas.microsoft.com/office/powerpoint/2010/main" val="5389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0"/>
                                  </p:stCondLst>
                                  <p:childTnLst>
                                    <p:animMotion origin="layout" path="M 3.95833E-6 0 L 0.01237 0.02847 " pathEditMode="relative" rAng="0" ptsTypes="AA">
                                      <p:cBhvr>
                                        <p:cTn id="9" dur="1000" spd="-100000" fill="hold"/>
                                        <p:tgtEl>
                                          <p:spTgt spid="6"/>
                                        </p:tgtEl>
                                        <p:attrNameLst>
                                          <p:attrName>ppt_x</p:attrName>
                                          <p:attrName>ppt_y</p:attrName>
                                        </p:attrNameLst>
                                      </p:cBhvr>
                                      <p:rCtr x="625" y="1412"/>
                                    </p:animMotion>
                                  </p:childTnLst>
                                </p:cTn>
                              </p:par>
                              <p:par>
                                <p:cTn id="10" presetID="10" presetClass="entr" presetSubtype="0"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000"/>
                                  </p:stCondLst>
                                  <p:childTnLst>
                                    <p:animMotion origin="layout" path="M 3.95833E-6 0 L 0.01237 0.02847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54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4FE341D4-E930-4249-B372-26824C2B0B61}"/>
              </a:ext>
            </a:extLst>
          </p:cNvPr>
          <p:cNvSpPr>
            <a:spLocks noGrp="1"/>
          </p:cNvSpPr>
          <p:nvPr>
            <p:ph type="pic" sz="quarter" idx="11" hasCustomPrompt="1"/>
          </p:nvPr>
        </p:nvSpPr>
        <p:spPr>
          <a:xfrm>
            <a:off x="8080619" y="2023701"/>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8" name="Picture Placeholder 7">
            <a:extLst>
              <a:ext uri="{FF2B5EF4-FFF2-40B4-BE49-F238E27FC236}">
                <a16:creationId xmlns="" xmlns:a16="http://schemas.microsoft.com/office/drawing/2014/main" id="{7FF7D5BC-F876-43CD-9BE4-956A435372D2}"/>
              </a:ext>
            </a:extLst>
          </p:cNvPr>
          <p:cNvSpPr>
            <a:spLocks noGrp="1"/>
          </p:cNvSpPr>
          <p:nvPr>
            <p:ph type="pic" sz="quarter" idx="10" hasCustomPrompt="1"/>
          </p:nvPr>
        </p:nvSpPr>
        <p:spPr>
          <a:xfrm>
            <a:off x="4756394" y="1404576"/>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30547685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5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4843281-3966-443C-860A-0573B01763F5}"/>
              </a:ext>
            </a:extLst>
          </p:cNvPr>
          <p:cNvGrpSpPr/>
          <p:nvPr userDrawn="1"/>
        </p:nvGrpSpPr>
        <p:grpSpPr>
          <a:xfrm>
            <a:off x="6951940" y="661888"/>
            <a:ext cx="5240061" cy="6196112"/>
            <a:chOff x="6951940" y="661888"/>
            <a:chExt cx="5240061" cy="6196112"/>
          </a:xfrm>
        </p:grpSpPr>
        <p:sp>
          <p:nvSpPr>
            <p:cNvPr id="14" name="Freeform: Shape 13">
              <a:extLst>
                <a:ext uri="{FF2B5EF4-FFF2-40B4-BE49-F238E27FC236}">
                  <a16:creationId xmlns="" xmlns:a16="http://schemas.microsoft.com/office/drawing/2014/main" id="{AEF9BCF5-1DF5-49B8-80AC-F4EDD2858812}"/>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 xmlns:a16="http://schemas.microsoft.com/office/drawing/2014/main" id="{56F80C01-2406-4E98-8042-03CDED6B77A3}"/>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406400" dist="3048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Freeform: Shape 3">
              <a:extLst>
                <a:ext uri="{FF2B5EF4-FFF2-40B4-BE49-F238E27FC236}">
                  <a16:creationId xmlns="" xmlns:a16="http://schemas.microsoft.com/office/drawing/2014/main" id="{D36F3C3B-FC3A-49E9-8B6C-1D46C6585054}"/>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774700" dist="850900" dir="42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15" name="Group 14">
            <a:extLst>
              <a:ext uri="{FF2B5EF4-FFF2-40B4-BE49-F238E27FC236}">
                <a16:creationId xmlns="" xmlns:a16="http://schemas.microsoft.com/office/drawing/2014/main" id="{CA201695-1704-43FD-AFC8-C8071ED164BF}"/>
              </a:ext>
            </a:extLst>
          </p:cNvPr>
          <p:cNvGrpSpPr/>
          <p:nvPr userDrawn="1"/>
        </p:nvGrpSpPr>
        <p:grpSpPr>
          <a:xfrm>
            <a:off x="5792333" y="1690314"/>
            <a:ext cx="5661293" cy="3464910"/>
            <a:chOff x="5792333" y="1690314"/>
            <a:chExt cx="5661293" cy="3464910"/>
          </a:xfrm>
        </p:grpSpPr>
        <p:sp>
          <p:nvSpPr>
            <p:cNvPr id="7" name="Freeform 46">
              <a:extLst>
                <a:ext uri="{FF2B5EF4-FFF2-40B4-BE49-F238E27FC236}">
                  <a16:creationId xmlns="" xmlns:a16="http://schemas.microsoft.com/office/drawing/2014/main" id="{2C5E2933-9FB2-4E98-902B-0DCE206FC3D3}"/>
                </a:ext>
              </a:extLst>
            </p:cNvPr>
            <p:cNvSpPr/>
            <p:nvPr/>
          </p:nvSpPr>
          <p:spPr>
            <a:xfrm rot="21188903">
              <a:off x="6001953" y="1690314"/>
              <a:ext cx="4850699" cy="3290714"/>
            </a:xfrm>
            <a:custGeom>
              <a:avLst/>
              <a:gdLst>
                <a:gd name="connsiteX0" fmla="*/ 4499105 w 4499104"/>
                <a:gd name="connsiteY0" fmla="*/ 3052191 h 3052191"/>
                <a:gd name="connsiteX1" fmla="*/ 0 w 4499104"/>
                <a:gd name="connsiteY1" fmla="*/ 3052191 h 3052191"/>
                <a:gd name="connsiteX2" fmla="*/ 0 w 4499104"/>
                <a:gd name="connsiteY2" fmla="*/ 118829 h 3052191"/>
                <a:gd name="connsiteX3" fmla="*/ 117743 w 4499104"/>
                <a:gd name="connsiteY3" fmla="*/ 0 h 3052191"/>
                <a:gd name="connsiteX4" fmla="*/ 4382320 w 4499104"/>
                <a:gd name="connsiteY4" fmla="*/ 0 h 3052191"/>
                <a:gd name="connsiteX5" fmla="*/ 4499105 w 4499104"/>
                <a:gd name="connsiteY5" fmla="*/ 118829 h 30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104" h="3052191">
                  <a:moveTo>
                    <a:pt x="4499105" y="3052191"/>
                  </a:moveTo>
                  <a:lnTo>
                    <a:pt x="0" y="3052191"/>
                  </a:lnTo>
                  <a:lnTo>
                    <a:pt x="0" y="118829"/>
                  </a:lnTo>
                  <a:cubicBezTo>
                    <a:pt x="-2" y="53574"/>
                    <a:pt x="52561" y="526"/>
                    <a:pt x="117743" y="0"/>
                  </a:cubicBezTo>
                  <a:lnTo>
                    <a:pt x="4382320" y="0"/>
                  </a:lnTo>
                  <a:cubicBezTo>
                    <a:pt x="4447126" y="1047"/>
                    <a:pt x="4499105" y="53943"/>
                    <a:pt x="4499105" y="118829"/>
                  </a:cubicBezTo>
                  <a:close/>
                </a:path>
              </a:pathLst>
            </a:custGeom>
            <a:solidFill>
              <a:schemeClr val="tx1">
                <a:lumMod val="95000"/>
                <a:lumOff val="5000"/>
              </a:scheme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8" name="Freeform 47">
              <a:extLst>
                <a:ext uri="{FF2B5EF4-FFF2-40B4-BE49-F238E27FC236}">
                  <a16:creationId xmlns="" xmlns:a16="http://schemas.microsoft.com/office/drawing/2014/main" id="{CD4FAAD3-AA4C-45E8-B1EA-50210F94D247}"/>
                </a:ext>
              </a:extLst>
            </p:cNvPr>
            <p:cNvSpPr/>
            <p:nvPr/>
          </p:nvSpPr>
          <p:spPr>
            <a:xfrm rot="21188903">
              <a:off x="6115171" y="1892684"/>
              <a:ext cx="4628290" cy="2915149"/>
            </a:xfrm>
            <a:custGeom>
              <a:avLst/>
              <a:gdLst>
                <a:gd name="connsiteX0" fmla="*/ 0 w 4292816"/>
                <a:gd name="connsiteY0" fmla="*/ 0 h 2703848"/>
                <a:gd name="connsiteX1" fmla="*/ 4292816 w 4292816"/>
                <a:gd name="connsiteY1" fmla="*/ 0 h 2703848"/>
                <a:gd name="connsiteX2" fmla="*/ 4292816 w 4292816"/>
                <a:gd name="connsiteY2" fmla="*/ 2703849 h 2703848"/>
                <a:gd name="connsiteX3" fmla="*/ 0 w 4292816"/>
                <a:gd name="connsiteY3" fmla="*/ 2703849 h 2703848"/>
              </a:gdLst>
              <a:ahLst/>
              <a:cxnLst>
                <a:cxn ang="0">
                  <a:pos x="connsiteX0" y="connsiteY0"/>
                </a:cxn>
                <a:cxn ang="0">
                  <a:pos x="connsiteX1" y="connsiteY1"/>
                </a:cxn>
                <a:cxn ang="0">
                  <a:pos x="connsiteX2" y="connsiteY2"/>
                </a:cxn>
                <a:cxn ang="0">
                  <a:pos x="connsiteX3" y="connsiteY3"/>
                </a:cxn>
              </a:cxnLst>
              <a:rect l="l" t="t" r="r" b="b"/>
              <a:pathLst>
                <a:path w="4292816" h="2703848">
                  <a:moveTo>
                    <a:pt x="0" y="0"/>
                  </a:moveTo>
                  <a:lnTo>
                    <a:pt x="4292816" y="0"/>
                  </a:lnTo>
                  <a:lnTo>
                    <a:pt x="4292816" y="2703849"/>
                  </a:lnTo>
                  <a:lnTo>
                    <a:pt x="0" y="2703849"/>
                  </a:lnTo>
                  <a:close/>
                </a:path>
              </a:pathLst>
            </a:custGeom>
            <a:solidFill>
              <a:schemeClr val="tx1">
                <a:lumMod val="65000"/>
                <a:lumOff val="35000"/>
              </a:scheme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9" name="Freeform 48">
              <a:extLst>
                <a:ext uri="{FF2B5EF4-FFF2-40B4-BE49-F238E27FC236}">
                  <a16:creationId xmlns="" xmlns:a16="http://schemas.microsoft.com/office/drawing/2014/main" id="{9B63FE6A-55B6-4F8C-9300-FC9527A4A2D3}"/>
                </a:ext>
              </a:extLst>
            </p:cNvPr>
            <p:cNvSpPr/>
            <p:nvPr/>
          </p:nvSpPr>
          <p:spPr>
            <a:xfrm rot="21188903">
              <a:off x="5798433" y="5001278"/>
              <a:ext cx="5655193" cy="153946"/>
            </a:xfrm>
            <a:custGeom>
              <a:avLst/>
              <a:gdLst>
                <a:gd name="connsiteX0" fmla="*/ 5245286 w 5245286"/>
                <a:gd name="connsiteY0" fmla="*/ 0 h 142787"/>
                <a:gd name="connsiteX1" fmla="*/ 5245286 w 5245286"/>
                <a:gd name="connsiteY1" fmla="*/ 11021 h 142787"/>
                <a:gd name="connsiteX2" fmla="*/ 5206518 w 5245286"/>
                <a:gd name="connsiteY2" fmla="*/ 77143 h 142787"/>
                <a:gd name="connsiteX3" fmla="*/ 5034211 w 5245286"/>
                <a:gd name="connsiteY3" fmla="*/ 142787 h 142787"/>
                <a:gd name="connsiteX4" fmla="*/ 211075 w 5245286"/>
                <a:gd name="connsiteY4" fmla="*/ 142787 h 142787"/>
                <a:gd name="connsiteX5" fmla="*/ 38290 w 5245286"/>
                <a:gd name="connsiteY5" fmla="*/ 77143 h 142787"/>
                <a:gd name="connsiteX6" fmla="*/ 0 w 5245286"/>
                <a:gd name="connsiteY6" fmla="*/ 11021 h 142787"/>
                <a:gd name="connsiteX7" fmla="*/ 0 w 5245286"/>
                <a:gd name="connsiteY7" fmla="*/ 0 h 1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286" h="142787">
                  <a:moveTo>
                    <a:pt x="5245286" y="0"/>
                  </a:moveTo>
                  <a:lnTo>
                    <a:pt x="5245286" y="11021"/>
                  </a:lnTo>
                  <a:cubicBezTo>
                    <a:pt x="5242702" y="37700"/>
                    <a:pt x="5228534" y="61892"/>
                    <a:pt x="5206518" y="77143"/>
                  </a:cubicBezTo>
                  <a:cubicBezTo>
                    <a:pt x="5157028" y="115979"/>
                    <a:pt x="5096960" y="138868"/>
                    <a:pt x="5034211" y="142787"/>
                  </a:cubicBezTo>
                  <a:lnTo>
                    <a:pt x="211075" y="142787"/>
                  </a:lnTo>
                  <a:cubicBezTo>
                    <a:pt x="148200" y="138786"/>
                    <a:pt x="87988" y="115907"/>
                    <a:pt x="38290" y="77143"/>
                  </a:cubicBezTo>
                  <a:cubicBezTo>
                    <a:pt x="16552" y="61705"/>
                    <a:pt x="2581" y="37575"/>
                    <a:pt x="0" y="11021"/>
                  </a:cubicBezTo>
                  <a:lnTo>
                    <a:pt x="0" y="0"/>
                  </a:lnTo>
                  <a:close/>
                </a:path>
              </a:pathLst>
            </a:custGeom>
            <a:solidFill>
              <a:srgbClr val="CCCCCC"/>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0" name="Freeform 49">
              <a:extLst>
                <a:ext uri="{FF2B5EF4-FFF2-40B4-BE49-F238E27FC236}">
                  <a16:creationId xmlns="" xmlns:a16="http://schemas.microsoft.com/office/drawing/2014/main" id="{B1640B8C-BE75-43E1-AFF0-6438804F432C}"/>
                </a:ext>
              </a:extLst>
            </p:cNvPr>
            <p:cNvSpPr/>
            <p:nvPr/>
          </p:nvSpPr>
          <p:spPr>
            <a:xfrm rot="21188903">
              <a:off x="5792333" y="4970131"/>
              <a:ext cx="5655193" cy="114684"/>
            </a:xfrm>
            <a:custGeom>
              <a:avLst/>
              <a:gdLst>
                <a:gd name="connsiteX0" fmla="*/ 5245286 w 5245286"/>
                <a:gd name="connsiteY0" fmla="*/ 20124 h 106371"/>
                <a:gd name="connsiteX1" fmla="*/ 5245286 w 5245286"/>
                <a:gd name="connsiteY1" fmla="*/ 40249 h 106371"/>
                <a:gd name="connsiteX2" fmla="*/ 5206518 w 5245286"/>
                <a:gd name="connsiteY2" fmla="*/ 106371 h 106371"/>
                <a:gd name="connsiteX3" fmla="*/ 38290 w 5245286"/>
                <a:gd name="connsiteY3" fmla="*/ 106371 h 106371"/>
                <a:gd name="connsiteX4" fmla="*/ 0 w 5245286"/>
                <a:gd name="connsiteY4" fmla="*/ 40249 h 106371"/>
                <a:gd name="connsiteX5" fmla="*/ 0 w 5245286"/>
                <a:gd name="connsiteY5" fmla="*/ 20124 h 106371"/>
                <a:gd name="connsiteX6" fmla="*/ 20102 w 5245286"/>
                <a:gd name="connsiteY6" fmla="*/ 0 h 106371"/>
                <a:gd name="connsiteX7" fmla="*/ 5225184 w 5245286"/>
                <a:gd name="connsiteY7" fmla="*/ 0 h 106371"/>
                <a:gd name="connsiteX8" fmla="*/ 5245286 w 5245286"/>
                <a:gd name="connsiteY8" fmla="*/ 20124 h 10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286" h="106371">
                  <a:moveTo>
                    <a:pt x="5245286" y="20124"/>
                  </a:moveTo>
                  <a:lnTo>
                    <a:pt x="5245286" y="40249"/>
                  </a:lnTo>
                  <a:cubicBezTo>
                    <a:pt x="5242702" y="66928"/>
                    <a:pt x="5228534" y="91120"/>
                    <a:pt x="5206518" y="106371"/>
                  </a:cubicBezTo>
                  <a:lnTo>
                    <a:pt x="38290" y="106371"/>
                  </a:lnTo>
                  <a:cubicBezTo>
                    <a:pt x="16552" y="90933"/>
                    <a:pt x="2581" y="66803"/>
                    <a:pt x="0" y="40249"/>
                  </a:cubicBezTo>
                  <a:lnTo>
                    <a:pt x="0" y="20124"/>
                  </a:lnTo>
                  <a:cubicBezTo>
                    <a:pt x="0" y="9008"/>
                    <a:pt x="9000" y="0"/>
                    <a:pt x="20102" y="0"/>
                  </a:cubicBezTo>
                  <a:lnTo>
                    <a:pt x="5225184" y="0"/>
                  </a:lnTo>
                  <a:cubicBezTo>
                    <a:pt x="5236288" y="0"/>
                    <a:pt x="5245286" y="9008"/>
                    <a:pt x="5245286" y="20124"/>
                  </a:cubicBezTo>
                  <a:close/>
                </a:path>
              </a:pathLst>
            </a:custGeom>
            <a:solidFill>
              <a:srgbClr val="E5E5E5"/>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1" name="Freeform 50">
              <a:extLst>
                <a:ext uri="{FF2B5EF4-FFF2-40B4-BE49-F238E27FC236}">
                  <a16:creationId xmlns="" xmlns:a16="http://schemas.microsoft.com/office/drawing/2014/main" id="{4FB3759B-B830-4A91-AF3D-DA43AC5A8800}"/>
                </a:ext>
              </a:extLst>
            </p:cNvPr>
            <p:cNvSpPr/>
            <p:nvPr/>
          </p:nvSpPr>
          <p:spPr>
            <a:xfrm rot="21188903">
              <a:off x="8190451" y="4971174"/>
              <a:ext cx="838036" cy="55276"/>
            </a:xfrm>
            <a:custGeom>
              <a:avLst/>
              <a:gdLst>
                <a:gd name="connsiteX0" fmla="*/ 478628 w 777292"/>
                <a:gd name="connsiteY0" fmla="*/ 0 h 51269"/>
                <a:gd name="connsiteX1" fmla="*/ 0 w 777292"/>
                <a:gd name="connsiteY1" fmla="*/ 0 h 51269"/>
                <a:gd name="connsiteX2" fmla="*/ 55999 w 777292"/>
                <a:gd name="connsiteY2" fmla="*/ 51269 h 51269"/>
                <a:gd name="connsiteX3" fmla="*/ 721771 w 777292"/>
                <a:gd name="connsiteY3" fmla="*/ 51269 h 51269"/>
                <a:gd name="connsiteX4" fmla="*/ 777292 w 777292"/>
                <a:gd name="connsiteY4" fmla="*/ 0 h 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92" h="51269">
                  <a:moveTo>
                    <a:pt x="478628" y="0"/>
                  </a:moveTo>
                  <a:lnTo>
                    <a:pt x="0" y="0"/>
                  </a:lnTo>
                  <a:cubicBezTo>
                    <a:pt x="2494" y="29075"/>
                    <a:pt x="26846" y="51375"/>
                    <a:pt x="55999" y="51269"/>
                  </a:cubicBezTo>
                  <a:lnTo>
                    <a:pt x="721771" y="51269"/>
                  </a:lnTo>
                  <a:cubicBezTo>
                    <a:pt x="750738" y="51125"/>
                    <a:pt x="774818" y="28893"/>
                    <a:pt x="777292" y="0"/>
                  </a:cubicBezTo>
                  <a:close/>
                </a:path>
              </a:pathLst>
            </a:custGeom>
            <a:solidFill>
              <a:srgbClr val="B3B3B3">
                <a:alpha val="45000"/>
              </a:srgb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2" name="Freeform 51">
              <a:extLst>
                <a:ext uri="{FF2B5EF4-FFF2-40B4-BE49-F238E27FC236}">
                  <a16:creationId xmlns="" xmlns:a16="http://schemas.microsoft.com/office/drawing/2014/main" id="{93FE2556-8844-4C48-8E91-94D54646DBCF}"/>
                </a:ext>
              </a:extLst>
            </p:cNvPr>
            <p:cNvSpPr/>
            <p:nvPr/>
          </p:nvSpPr>
          <p:spPr>
            <a:xfrm rot="21188903">
              <a:off x="8186968" y="4971259"/>
              <a:ext cx="843712" cy="57341"/>
            </a:xfrm>
            <a:custGeom>
              <a:avLst/>
              <a:gdLst>
                <a:gd name="connsiteX0" fmla="*/ 725122 w 782557"/>
                <a:gd name="connsiteY0" fmla="*/ 53186 h 53185"/>
                <a:gd name="connsiteX1" fmla="*/ 57435 w 782557"/>
                <a:gd name="connsiteY1" fmla="*/ 53186 h 53185"/>
                <a:gd name="connsiteX2" fmla="*/ 0 w 782557"/>
                <a:gd name="connsiteY2" fmla="*/ 0 h 53185"/>
                <a:gd name="connsiteX3" fmla="*/ 3350 w 782557"/>
                <a:gd name="connsiteY3" fmla="*/ 0 h 53185"/>
                <a:gd name="connsiteX4" fmla="*/ 57435 w 782557"/>
                <a:gd name="connsiteY4" fmla="*/ 47915 h 53185"/>
                <a:gd name="connsiteX5" fmla="*/ 725122 w 782557"/>
                <a:gd name="connsiteY5" fmla="*/ 47915 h 53185"/>
                <a:gd name="connsiteX6" fmla="*/ 778728 w 782557"/>
                <a:gd name="connsiteY6" fmla="*/ 0 h 53185"/>
                <a:gd name="connsiteX7" fmla="*/ 782557 w 782557"/>
                <a:gd name="connsiteY7" fmla="*/ 0 h 53185"/>
                <a:gd name="connsiteX8" fmla="*/ 725122 w 782557"/>
                <a:gd name="connsiteY8" fmla="*/ 53186 h 5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7" h="53185">
                  <a:moveTo>
                    <a:pt x="725122" y="53186"/>
                  </a:moveTo>
                  <a:lnTo>
                    <a:pt x="57435" y="53186"/>
                  </a:lnTo>
                  <a:cubicBezTo>
                    <a:pt x="27325" y="53272"/>
                    <a:pt x="2259" y="30062"/>
                    <a:pt x="0" y="0"/>
                  </a:cubicBezTo>
                  <a:lnTo>
                    <a:pt x="3350" y="0"/>
                  </a:lnTo>
                  <a:cubicBezTo>
                    <a:pt x="6524" y="27446"/>
                    <a:pt x="29838" y="48097"/>
                    <a:pt x="57435" y="47915"/>
                  </a:cubicBezTo>
                  <a:lnTo>
                    <a:pt x="725122" y="47915"/>
                  </a:lnTo>
                  <a:cubicBezTo>
                    <a:pt x="752624" y="48073"/>
                    <a:pt x="775780" y="27374"/>
                    <a:pt x="778728" y="0"/>
                  </a:cubicBezTo>
                  <a:lnTo>
                    <a:pt x="782557" y="0"/>
                  </a:lnTo>
                  <a:cubicBezTo>
                    <a:pt x="780078" y="29952"/>
                    <a:pt x="755141" y="53042"/>
                    <a:pt x="725122" y="53186"/>
                  </a:cubicBezTo>
                  <a:close/>
                </a:path>
              </a:pathLst>
            </a:custGeom>
            <a:solidFill>
              <a:srgbClr val="FFFFFF"/>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3" name="Freeform 52">
              <a:extLst>
                <a:ext uri="{FF2B5EF4-FFF2-40B4-BE49-F238E27FC236}">
                  <a16:creationId xmlns="" xmlns:a16="http://schemas.microsoft.com/office/drawing/2014/main" id="{F10D4BF2-C379-4B62-ADA6-99ECD94DCF8E}"/>
                </a:ext>
              </a:extLst>
            </p:cNvPr>
            <p:cNvSpPr/>
            <p:nvPr/>
          </p:nvSpPr>
          <p:spPr>
            <a:xfrm rot="21188903">
              <a:off x="8226701" y="1768457"/>
              <a:ext cx="68115" cy="68190"/>
            </a:xfrm>
            <a:custGeom>
              <a:avLst/>
              <a:gdLst>
                <a:gd name="connsiteX0" fmla="*/ 63179 w 63178"/>
                <a:gd name="connsiteY0" fmla="*/ 31624 h 63247"/>
                <a:gd name="connsiteX1" fmla="*/ 31589 w 63178"/>
                <a:gd name="connsiteY1" fmla="*/ 63248 h 63247"/>
                <a:gd name="connsiteX2" fmla="*/ 0 w 63178"/>
                <a:gd name="connsiteY2" fmla="*/ 31624 h 63247"/>
                <a:gd name="connsiteX3" fmla="*/ 31589 w 63178"/>
                <a:gd name="connsiteY3" fmla="*/ 0 h 63247"/>
                <a:gd name="connsiteX4" fmla="*/ 63179 w 63178"/>
                <a:gd name="connsiteY4" fmla="*/ 31624 h 6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8" h="63247">
                  <a:moveTo>
                    <a:pt x="63179" y="31624"/>
                  </a:moveTo>
                  <a:cubicBezTo>
                    <a:pt x="63179" y="49089"/>
                    <a:pt x="49035" y="63248"/>
                    <a:pt x="31589" y="63248"/>
                  </a:cubicBezTo>
                  <a:cubicBezTo>
                    <a:pt x="14143" y="63248"/>
                    <a:pt x="0" y="49089"/>
                    <a:pt x="0" y="31624"/>
                  </a:cubicBezTo>
                  <a:cubicBezTo>
                    <a:pt x="0" y="14158"/>
                    <a:pt x="14143" y="0"/>
                    <a:pt x="31589" y="0"/>
                  </a:cubicBezTo>
                  <a:cubicBezTo>
                    <a:pt x="48930" y="257"/>
                    <a:pt x="62920" y="14266"/>
                    <a:pt x="63179" y="31624"/>
                  </a:cubicBezTo>
                  <a:close/>
                </a:path>
              </a:pathLst>
            </a:custGeom>
            <a:solidFill>
              <a:schemeClr val="tx1">
                <a:lumMod val="75000"/>
                <a:lumOff val="25000"/>
              </a:schemeClr>
            </a:solidFill>
            <a:ln w="47798" cap="flat">
              <a:noFill/>
              <a:prstDash val="solid"/>
              <a:miter/>
            </a:ln>
            <a:effectLst/>
          </p:spPr>
          <p:txBody>
            <a:bodyPr rtlCol="0" anchor="ctr"/>
            <a:lstStyle/>
            <a:p>
              <a:endParaRPr lang="en-US" dirty="0">
                <a:latin typeface="Arial" panose="020B0604020202020204" pitchFamily="34" charset="0"/>
              </a:endParaRPr>
            </a:p>
          </p:txBody>
        </p:sp>
      </p:grpSp>
      <p:sp>
        <p:nvSpPr>
          <p:cNvPr id="6" name="Picture Placeholder 5">
            <a:extLst>
              <a:ext uri="{FF2B5EF4-FFF2-40B4-BE49-F238E27FC236}">
                <a16:creationId xmlns="" xmlns:a16="http://schemas.microsoft.com/office/drawing/2014/main" id="{4F7DBC8D-727D-4D68-A80E-8951E4B06C9A}"/>
              </a:ext>
            </a:extLst>
          </p:cNvPr>
          <p:cNvSpPr>
            <a:spLocks noGrp="1"/>
          </p:cNvSpPr>
          <p:nvPr userDrawn="1">
            <p:ph type="pic" sz="quarter" idx="10"/>
          </p:nvPr>
        </p:nvSpPr>
        <p:spPr>
          <a:xfrm rot="21188903">
            <a:off x="6124553" y="1893419"/>
            <a:ext cx="4628290" cy="2915149"/>
          </a:xfrm>
          <a:prstGeom prst="rect">
            <a:avLst/>
          </a:pr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endParaRPr lang="en-ID" dirty="0"/>
          </a:p>
        </p:txBody>
      </p:sp>
    </p:spTree>
    <p:extLst>
      <p:ext uri="{BB962C8B-B14F-4D97-AF65-F5344CB8AC3E}">
        <p14:creationId xmlns:p14="http://schemas.microsoft.com/office/powerpoint/2010/main" val="91680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250"/>
                                  </p:stCondLst>
                                  <p:childTnLst>
                                    <p:animMotion origin="layout" path="M -6.25E-7 1.11111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nodeType="withEffect">
                                  <p:stCondLst>
                                    <p:cond delay="500"/>
                                  </p:stCondLst>
                                  <p:childTnLst>
                                    <p:animMotion origin="layout" path="M -6.25E-7 1.11111E-6 L 0.01237 0.02847 " pathEditMode="relative" rAng="0" ptsTypes="AA">
                                      <p:cBhvr>
                                        <p:cTn id="14" dur="1000" spd="-100000" fill="hold"/>
                                        <p:tgtEl>
                                          <p:spTgt spid="15"/>
                                        </p:tgtEl>
                                        <p:attrNameLst>
                                          <p:attrName>ppt_x</p:attrName>
                                          <p:attrName>ppt_y</p:attrName>
                                        </p:attrNameLst>
                                      </p:cBhvr>
                                      <p:rCtr x="625" y="1412"/>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750"/>
                                  </p:stCondLst>
                                  <p:childTnLst>
                                    <p:animMotion origin="layout" path="M -6.25E-7 1.11111E-6 L 0.01237 0.02847 " pathEditMode="relative" rAng="0" ptsTypes="AA">
                                      <p:cBhvr>
                                        <p:cTn id="19" dur="1000" spd="-100000" fill="hold"/>
                                        <p:tgtEl>
                                          <p:spTgt spid="6"/>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6_Title Slide">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D26909C-0439-479C-96BE-8A1B45135777}"/>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chemeClr val="bg1"/>
                </a:solidFill>
              </a:rPr>
              <a:pPr algn="r"/>
              <a:t>‹nº›</a:t>
            </a:fld>
            <a:endParaRPr lang="id-ID" dirty="0">
              <a:solidFill>
                <a:schemeClr val="bg1"/>
              </a:solidFill>
            </a:endParaRPr>
          </a:p>
        </p:txBody>
      </p:sp>
      <p:sp>
        <p:nvSpPr>
          <p:cNvPr id="3" name="TextBox 2">
            <a:extLst>
              <a:ext uri="{FF2B5EF4-FFF2-40B4-BE49-F238E27FC236}">
                <a16:creationId xmlns="" xmlns:a16="http://schemas.microsoft.com/office/drawing/2014/main" id="{F2D0501A-BDF0-48F9-AEC6-95642C461AE9}"/>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chemeClr val="bg1"/>
                </a:solidFill>
                <a:ea typeface="Open Sans" panose="020B0606030504020204" pitchFamily="34" charset="0"/>
                <a:cs typeface="Open Sans" panose="020B0606030504020204" pitchFamily="34" charset="0"/>
              </a:rPr>
              <a:t>2021 //</a:t>
            </a:r>
            <a:r>
              <a:rPr lang="en-US" sz="1050" spc="300" dirty="0">
                <a:solidFill>
                  <a:schemeClr val="bg1"/>
                </a:solidFill>
                <a:ea typeface="Open Sans" panose="020B0606030504020204" pitchFamily="34" charset="0"/>
                <a:cs typeface="Open Sans" panose="020B0606030504020204" pitchFamily="34" charset="0"/>
              </a:rPr>
              <a:t> Multiproject presentation</a:t>
            </a:r>
          </a:p>
        </p:txBody>
      </p:sp>
      <p:cxnSp>
        <p:nvCxnSpPr>
          <p:cNvPr id="4" name="Straight Connector 3">
            <a:extLst>
              <a:ext uri="{FF2B5EF4-FFF2-40B4-BE49-F238E27FC236}">
                <a16:creationId xmlns="" xmlns:a16="http://schemas.microsoft.com/office/drawing/2014/main" id="{971818EE-6D4B-4101-A971-4FFE509E1FE8}"/>
              </a:ext>
            </a:extLst>
          </p:cNvPr>
          <p:cNvCxnSpPr>
            <a:cxnSpLocks/>
          </p:cNvCxnSpPr>
          <p:nvPr userDrawn="1"/>
        </p:nvCxnSpPr>
        <p:spPr>
          <a:xfrm>
            <a:off x="0" y="6482777"/>
            <a:ext cx="4000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3E2687-236D-490C-94FB-02144139D94B}"/>
              </a:ext>
            </a:extLst>
          </p:cNvPr>
          <p:cNvCxnSpPr>
            <a:cxnSpLocks/>
          </p:cNvCxnSpPr>
          <p:nvPr userDrawn="1"/>
        </p:nvCxnSpPr>
        <p:spPr>
          <a:xfrm>
            <a:off x="11791950" y="6482777"/>
            <a:ext cx="4000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4989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59_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32C180A-06F1-4648-B432-22CF56F6DA3A}"/>
              </a:ext>
            </a:extLst>
          </p:cNvPr>
          <p:cNvGrpSpPr/>
          <p:nvPr userDrawn="1"/>
        </p:nvGrpSpPr>
        <p:grpSpPr>
          <a:xfrm>
            <a:off x="8807469" y="556643"/>
            <a:ext cx="2914723" cy="5744714"/>
            <a:chOff x="8421258" y="647700"/>
            <a:chExt cx="2227818" cy="4390871"/>
          </a:xfrm>
        </p:grpSpPr>
        <p:grpSp>
          <p:nvGrpSpPr>
            <p:cNvPr id="8" name="Group 7">
              <a:extLst>
                <a:ext uri="{FF2B5EF4-FFF2-40B4-BE49-F238E27FC236}">
                  <a16:creationId xmlns="" xmlns:a16="http://schemas.microsoft.com/office/drawing/2014/main" id="{E4D90C41-E8F6-401D-BD97-82B734A36538}"/>
                </a:ext>
              </a:extLst>
            </p:cNvPr>
            <p:cNvGrpSpPr/>
            <p:nvPr/>
          </p:nvGrpSpPr>
          <p:grpSpPr>
            <a:xfrm>
              <a:off x="8461640" y="647700"/>
              <a:ext cx="2149144" cy="4390871"/>
              <a:chOff x="8632838" y="647700"/>
              <a:chExt cx="2149144" cy="4390871"/>
            </a:xfrm>
          </p:grpSpPr>
          <p:sp useBgFill="1">
            <p:nvSpPr>
              <p:cNvPr id="13" name="Freeform 16">
                <a:extLst>
                  <a:ext uri="{FF2B5EF4-FFF2-40B4-BE49-F238E27FC236}">
                    <a16:creationId xmlns="" xmlns:a16="http://schemas.microsoft.com/office/drawing/2014/main" id="{99DDE983-23DB-480D-84ED-0D6A92B854FF}"/>
                  </a:ext>
                </a:extLst>
              </p:cNvPr>
              <p:cNvSpPr/>
              <p:nvPr/>
            </p:nvSpPr>
            <p:spPr>
              <a:xfrm>
                <a:off x="8632838" y="647700"/>
                <a:ext cx="2149144" cy="4390871"/>
              </a:xfrm>
              <a:custGeom>
                <a:avLst/>
                <a:gdLst>
                  <a:gd name="connsiteX0" fmla="*/ 238425 w 1560243"/>
                  <a:gd name="connsiteY0" fmla="*/ 0 h 3187700"/>
                  <a:gd name="connsiteX1" fmla="*/ 1321819 w 1560243"/>
                  <a:gd name="connsiteY1" fmla="*/ 0 h 3187700"/>
                  <a:gd name="connsiteX2" fmla="*/ 1560244 w 1560243"/>
                  <a:gd name="connsiteY2" fmla="*/ 239125 h 3187700"/>
                  <a:gd name="connsiteX3" fmla="*/ 1560244 w 1560243"/>
                  <a:gd name="connsiteY3" fmla="*/ 2948480 h 3187700"/>
                  <a:gd name="connsiteX4" fmla="*/ 1321914 w 1560243"/>
                  <a:gd name="connsiteY4" fmla="*/ 3187700 h 3187700"/>
                  <a:gd name="connsiteX5" fmla="*/ 1321819 w 1560243"/>
                  <a:gd name="connsiteY5" fmla="*/ 3187700 h 3187700"/>
                  <a:gd name="connsiteX6" fmla="*/ 238425 w 1560243"/>
                  <a:gd name="connsiteY6" fmla="*/ 3187700 h 3187700"/>
                  <a:gd name="connsiteX7" fmla="*/ 0 w 1560243"/>
                  <a:gd name="connsiteY7" fmla="*/ 2948480 h 3187700"/>
                  <a:gd name="connsiteX8" fmla="*/ 0 w 1560243"/>
                  <a:gd name="connsiteY8" fmla="*/ 239220 h 3187700"/>
                  <a:gd name="connsiteX9" fmla="*/ 238425 w 1560243"/>
                  <a:gd name="connsiteY9" fmla="*/ 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243" h="3187700">
                    <a:moveTo>
                      <a:pt x="238425" y="0"/>
                    </a:moveTo>
                    <a:lnTo>
                      <a:pt x="1321819" y="0"/>
                    </a:lnTo>
                    <a:cubicBezTo>
                      <a:pt x="1453497" y="0"/>
                      <a:pt x="1560244" y="107060"/>
                      <a:pt x="1560244" y="239125"/>
                    </a:cubicBezTo>
                    <a:lnTo>
                      <a:pt x="1560244" y="2948480"/>
                    </a:lnTo>
                    <a:cubicBezTo>
                      <a:pt x="1560296" y="3080545"/>
                      <a:pt x="1453592" y="3187647"/>
                      <a:pt x="1321914" y="3187700"/>
                    </a:cubicBezTo>
                    <a:cubicBezTo>
                      <a:pt x="1321882" y="3187700"/>
                      <a:pt x="1321851" y="3187700"/>
                      <a:pt x="1321819" y="3187700"/>
                    </a:cubicBezTo>
                    <a:lnTo>
                      <a:pt x="238425" y="3187700"/>
                    </a:lnTo>
                    <a:cubicBezTo>
                      <a:pt x="106731" y="3187648"/>
                      <a:pt x="0" y="3080560"/>
                      <a:pt x="0" y="2948480"/>
                    </a:cubicBezTo>
                    <a:lnTo>
                      <a:pt x="0" y="239220"/>
                    </a:lnTo>
                    <a:cubicBezTo>
                      <a:pt x="0" y="107140"/>
                      <a:pt x="106731" y="53"/>
                      <a:pt x="238425" y="0"/>
                    </a:cubicBezTo>
                    <a:close/>
                  </a:path>
                </a:pathLst>
              </a:cu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useBgFill="1">
            <p:nvSpPr>
              <p:cNvPr id="14" name="Freeform 16">
                <a:extLst>
                  <a:ext uri="{FF2B5EF4-FFF2-40B4-BE49-F238E27FC236}">
                    <a16:creationId xmlns="" xmlns:a16="http://schemas.microsoft.com/office/drawing/2014/main" id="{D15F49F2-F93E-4297-AEAD-9EA4B4537DA2}"/>
                  </a:ext>
                </a:extLst>
              </p:cNvPr>
              <p:cNvSpPr/>
              <p:nvPr/>
            </p:nvSpPr>
            <p:spPr>
              <a:xfrm>
                <a:off x="8632838" y="647700"/>
                <a:ext cx="2149144" cy="4390871"/>
              </a:xfrm>
              <a:custGeom>
                <a:avLst/>
                <a:gdLst>
                  <a:gd name="connsiteX0" fmla="*/ 238425 w 1560243"/>
                  <a:gd name="connsiteY0" fmla="*/ 0 h 3187700"/>
                  <a:gd name="connsiteX1" fmla="*/ 1321819 w 1560243"/>
                  <a:gd name="connsiteY1" fmla="*/ 0 h 3187700"/>
                  <a:gd name="connsiteX2" fmla="*/ 1560244 w 1560243"/>
                  <a:gd name="connsiteY2" fmla="*/ 239125 h 3187700"/>
                  <a:gd name="connsiteX3" fmla="*/ 1560244 w 1560243"/>
                  <a:gd name="connsiteY3" fmla="*/ 2948480 h 3187700"/>
                  <a:gd name="connsiteX4" fmla="*/ 1321914 w 1560243"/>
                  <a:gd name="connsiteY4" fmla="*/ 3187700 h 3187700"/>
                  <a:gd name="connsiteX5" fmla="*/ 1321819 w 1560243"/>
                  <a:gd name="connsiteY5" fmla="*/ 3187700 h 3187700"/>
                  <a:gd name="connsiteX6" fmla="*/ 238425 w 1560243"/>
                  <a:gd name="connsiteY6" fmla="*/ 3187700 h 3187700"/>
                  <a:gd name="connsiteX7" fmla="*/ 0 w 1560243"/>
                  <a:gd name="connsiteY7" fmla="*/ 2948480 h 3187700"/>
                  <a:gd name="connsiteX8" fmla="*/ 0 w 1560243"/>
                  <a:gd name="connsiteY8" fmla="*/ 239220 h 3187700"/>
                  <a:gd name="connsiteX9" fmla="*/ 238425 w 1560243"/>
                  <a:gd name="connsiteY9" fmla="*/ 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243" h="3187700">
                    <a:moveTo>
                      <a:pt x="238425" y="0"/>
                    </a:moveTo>
                    <a:lnTo>
                      <a:pt x="1321819" y="0"/>
                    </a:lnTo>
                    <a:cubicBezTo>
                      <a:pt x="1453497" y="0"/>
                      <a:pt x="1560244" y="107060"/>
                      <a:pt x="1560244" y="239125"/>
                    </a:cubicBezTo>
                    <a:lnTo>
                      <a:pt x="1560244" y="2948480"/>
                    </a:lnTo>
                    <a:cubicBezTo>
                      <a:pt x="1560296" y="3080545"/>
                      <a:pt x="1453592" y="3187647"/>
                      <a:pt x="1321914" y="3187700"/>
                    </a:cubicBezTo>
                    <a:cubicBezTo>
                      <a:pt x="1321882" y="3187700"/>
                      <a:pt x="1321851" y="3187700"/>
                      <a:pt x="1321819" y="3187700"/>
                    </a:cubicBezTo>
                    <a:lnTo>
                      <a:pt x="238425" y="3187700"/>
                    </a:lnTo>
                    <a:cubicBezTo>
                      <a:pt x="106731" y="3187648"/>
                      <a:pt x="0" y="3080560"/>
                      <a:pt x="0" y="2948480"/>
                    </a:cubicBezTo>
                    <a:lnTo>
                      <a:pt x="0" y="239220"/>
                    </a:lnTo>
                    <a:cubicBezTo>
                      <a:pt x="0" y="107140"/>
                      <a:pt x="106731" y="53"/>
                      <a:pt x="238425" y="0"/>
                    </a:cubicBezTo>
                    <a:close/>
                  </a:path>
                </a:pathLst>
              </a:cu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9" name="Freeform 18">
              <a:extLst>
                <a:ext uri="{FF2B5EF4-FFF2-40B4-BE49-F238E27FC236}">
                  <a16:creationId xmlns="" xmlns:a16="http://schemas.microsoft.com/office/drawing/2014/main" id="{938156A4-D40F-4A10-BF0C-9BD68B814A24}"/>
                </a:ext>
              </a:extLst>
            </p:cNvPr>
            <p:cNvSpPr/>
            <p:nvPr/>
          </p:nvSpPr>
          <p:spPr>
            <a:xfrm>
              <a:off x="10589615" y="1661664"/>
              <a:ext cx="59461" cy="509078"/>
            </a:xfrm>
            <a:custGeom>
              <a:avLst/>
              <a:gdLst>
                <a:gd name="connsiteX0" fmla="*/ 21632 w 43168"/>
                <a:gd name="connsiteY0" fmla="*/ 369583 h 369582"/>
                <a:gd name="connsiteX1" fmla="*/ 21632 w 43168"/>
                <a:gd name="connsiteY1" fmla="*/ 369583 h 369582"/>
                <a:gd name="connsiteX2" fmla="*/ 0 w 43168"/>
                <a:gd name="connsiteY2" fmla="*/ 347887 h 369582"/>
                <a:gd name="connsiteX3" fmla="*/ 0 w 43168"/>
                <a:gd name="connsiteY3" fmla="*/ 21600 h 369582"/>
                <a:gd name="connsiteX4" fmla="*/ 21632 w 43168"/>
                <a:gd name="connsiteY4" fmla="*/ 0 h 369582"/>
                <a:gd name="connsiteX5" fmla="*/ 21632 w 43168"/>
                <a:gd name="connsiteY5" fmla="*/ 0 h 369582"/>
                <a:gd name="connsiteX6" fmla="*/ 43169 w 43168"/>
                <a:gd name="connsiteY6" fmla="*/ 21600 h 369582"/>
                <a:gd name="connsiteX7" fmla="*/ 43169 w 43168"/>
                <a:gd name="connsiteY7" fmla="*/ 347887 h 369582"/>
                <a:gd name="connsiteX8" fmla="*/ 21632 w 43168"/>
                <a:gd name="connsiteY8" fmla="*/ 369583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8" h="369582">
                  <a:moveTo>
                    <a:pt x="21632" y="369583"/>
                  </a:moveTo>
                  <a:lnTo>
                    <a:pt x="21632" y="369583"/>
                  </a:lnTo>
                  <a:cubicBezTo>
                    <a:pt x="9707" y="369531"/>
                    <a:pt x="52" y="359848"/>
                    <a:pt x="0" y="347887"/>
                  </a:cubicBezTo>
                  <a:lnTo>
                    <a:pt x="0" y="21600"/>
                  </a:lnTo>
                  <a:cubicBezTo>
                    <a:pt x="52" y="9655"/>
                    <a:pt x="9722" y="0"/>
                    <a:pt x="21632" y="0"/>
                  </a:cubicBezTo>
                  <a:lnTo>
                    <a:pt x="21632" y="0"/>
                  </a:lnTo>
                  <a:cubicBezTo>
                    <a:pt x="33526" y="0"/>
                    <a:pt x="43169" y="9671"/>
                    <a:pt x="43169" y="21600"/>
                  </a:cubicBezTo>
                  <a:lnTo>
                    <a:pt x="43169" y="347887"/>
                  </a:lnTo>
                  <a:cubicBezTo>
                    <a:pt x="43169" y="359832"/>
                    <a:pt x="33542" y="369531"/>
                    <a:pt x="21632" y="369583"/>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0" name="Freeform 19">
              <a:extLst>
                <a:ext uri="{FF2B5EF4-FFF2-40B4-BE49-F238E27FC236}">
                  <a16:creationId xmlns="" xmlns:a16="http://schemas.microsoft.com/office/drawing/2014/main" id="{BFDD6872-E73B-439F-A374-755CE8517C01}"/>
                </a:ext>
              </a:extLst>
            </p:cNvPr>
            <p:cNvSpPr/>
            <p:nvPr/>
          </p:nvSpPr>
          <p:spPr>
            <a:xfrm>
              <a:off x="8423350" y="1542259"/>
              <a:ext cx="80764" cy="334492"/>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1" name="Freeform 20">
              <a:extLst>
                <a:ext uri="{FF2B5EF4-FFF2-40B4-BE49-F238E27FC236}">
                  <a16:creationId xmlns="" xmlns:a16="http://schemas.microsoft.com/office/drawing/2014/main" id="{73EB5C9E-CB18-41E0-B839-76EC03DAE125}"/>
                </a:ext>
              </a:extLst>
            </p:cNvPr>
            <p:cNvSpPr/>
            <p:nvPr/>
          </p:nvSpPr>
          <p:spPr>
            <a:xfrm>
              <a:off x="8421258" y="1940583"/>
              <a:ext cx="80764" cy="334492"/>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2" name="Freeform 21">
              <a:extLst>
                <a:ext uri="{FF2B5EF4-FFF2-40B4-BE49-F238E27FC236}">
                  <a16:creationId xmlns="" xmlns:a16="http://schemas.microsoft.com/office/drawing/2014/main" id="{3E856405-4FF1-460F-8160-886DE77AEE77}"/>
                </a:ext>
              </a:extLst>
            </p:cNvPr>
            <p:cNvSpPr/>
            <p:nvPr/>
          </p:nvSpPr>
          <p:spPr>
            <a:xfrm>
              <a:off x="8429753" y="1221790"/>
              <a:ext cx="63774" cy="191624"/>
            </a:xfrm>
            <a:custGeom>
              <a:avLst/>
              <a:gdLst>
                <a:gd name="connsiteX0" fmla="*/ 23150 w 46299"/>
                <a:gd name="connsiteY0" fmla="*/ 139117 h 139116"/>
                <a:gd name="connsiteX1" fmla="*/ 23150 w 46299"/>
                <a:gd name="connsiteY1" fmla="*/ 139117 h 139116"/>
                <a:gd name="connsiteX2" fmla="*/ 0 w 46299"/>
                <a:gd name="connsiteY2" fmla="*/ 116089 h 139116"/>
                <a:gd name="connsiteX3" fmla="*/ 0 w 46299"/>
                <a:gd name="connsiteY3" fmla="*/ 23123 h 139116"/>
                <a:gd name="connsiteX4" fmla="*/ 23150 w 46299"/>
                <a:gd name="connsiteY4" fmla="*/ 0 h 139116"/>
                <a:gd name="connsiteX5" fmla="*/ 23150 w 46299"/>
                <a:gd name="connsiteY5" fmla="*/ 0 h 139116"/>
                <a:gd name="connsiteX6" fmla="*/ 46300 w 46299"/>
                <a:gd name="connsiteY6" fmla="*/ 23123 h 139116"/>
                <a:gd name="connsiteX7" fmla="*/ 46300 w 46299"/>
                <a:gd name="connsiteY7" fmla="*/ 116089 h 139116"/>
                <a:gd name="connsiteX8" fmla="*/ 23150 w 46299"/>
                <a:gd name="connsiteY8" fmla="*/ 139117 h 1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9" h="139116">
                  <a:moveTo>
                    <a:pt x="23150" y="139117"/>
                  </a:moveTo>
                  <a:lnTo>
                    <a:pt x="23150" y="139117"/>
                  </a:lnTo>
                  <a:cubicBezTo>
                    <a:pt x="10438" y="139117"/>
                    <a:pt x="104" y="128838"/>
                    <a:pt x="0" y="116089"/>
                  </a:cubicBezTo>
                  <a:lnTo>
                    <a:pt x="0" y="23123"/>
                  </a:lnTo>
                  <a:cubicBezTo>
                    <a:pt x="52" y="10337"/>
                    <a:pt x="10402" y="0"/>
                    <a:pt x="23150" y="0"/>
                  </a:cubicBezTo>
                  <a:lnTo>
                    <a:pt x="23150" y="0"/>
                  </a:lnTo>
                  <a:cubicBezTo>
                    <a:pt x="35898" y="0"/>
                    <a:pt x="46247" y="10337"/>
                    <a:pt x="46300" y="23123"/>
                  </a:cubicBezTo>
                  <a:lnTo>
                    <a:pt x="46300" y="116089"/>
                  </a:lnTo>
                  <a:cubicBezTo>
                    <a:pt x="46196" y="128838"/>
                    <a:pt x="35861" y="139117"/>
                    <a:pt x="23150" y="139117"/>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grpSp>
      <p:grpSp>
        <p:nvGrpSpPr>
          <p:cNvPr id="15" name="Group 14">
            <a:extLst>
              <a:ext uri="{FF2B5EF4-FFF2-40B4-BE49-F238E27FC236}">
                <a16:creationId xmlns="" xmlns:a16="http://schemas.microsoft.com/office/drawing/2014/main" id="{144D7FDF-6BBD-4144-83A3-5A1C88A89262}"/>
              </a:ext>
            </a:extLst>
          </p:cNvPr>
          <p:cNvGrpSpPr/>
          <p:nvPr userDrawn="1"/>
        </p:nvGrpSpPr>
        <p:grpSpPr>
          <a:xfrm>
            <a:off x="5240830" y="2492004"/>
            <a:ext cx="2914759" cy="4365997"/>
            <a:chOff x="5240830" y="2492004"/>
            <a:chExt cx="2914759" cy="4365997"/>
          </a:xfrm>
        </p:grpSpPr>
        <p:sp useBgFill="1">
          <p:nvSpPr>
            <p:cNvPr id="16" name="Freeform: Shape 15">
              <a:extLst>
                <a:ext uri="{FF2B5EF4-FFF2-40B4-BE49-F238E27FC236}">
                  <a16:creationId xmlns="" xmlns:a16="http://schemas.microsoft.com/office/drawing/2014/main" id="{DC332123-C975-470E-8A80-3F583C0E8F58}"/>
                </a:ext>
              </a:extLst>
            </p:cNvPr>
            <p:cNvSpPr/>
            <p:nvPr/>
          </p:nvSpPr>
          <p:spPr>
            <a:xfrm>
              <a:off x="5293696" y="2492004"/>
              <a:ext cx="2811793" cy="4365997"/>
            </a:xfrm>
            <a:custGeom>
              <a:avLst/>
              <a:gdLst>
                <a:gd name="connsiteX0" fmla="*/ 429678 w 2811793"/>
                <a:gd name="connsiteY0" fmla="*/ 0 h 4365997"/>
                <a:gd name="connsiteX1" fmla="*/ 2382115 w 2811793"/>
                <a:gd name="connsiteY1" fmla="*/ 0 h 4365997"/>
                <a:gd name="connsiteX2" fmla="*/ 2811793 w 2811793"/>
                <a:gd name="connsiteY2" fmla="*/ 430939 h 4365997"/>
                <a:gd name="connsiteX3" fmla="*/ 2811793 w 2811793"/>
                <a:gd name="connsiteY3" fmla="*/ 4365997 h 4365997"/>
                <a:gd name="connsiteX4" fmla="*/ 0 w 2811793"/>
                <a:gd name="connsiteY4" fmla="*/ 4365997 h 4365997"/>
                <a:gd name="connsiteX5" fmla="*/ 0 w 2811793"/>
                <a:gd name="connsiteY5" fmla="*/ 431110 h 4365997"/>
                <a:gd name="connsiteX6" fmla="*/ 429678 w 2811793"/>
                <a:gd name="connsiteY6" fmla="*/ 0 h 436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793" h="4365997">
                  <a:moveTo>
                    <a:pt x="429678" y="0"/>
                  </a:moveTo>
                  <a:lnTo>
                    <a:pt x="2382115" y="0"/>
                  </a:lnTo>
                  <a:cubicBezTo>
                    <a:pt x="2619419" y="0"/>
                    <a:pt x="2811793" y="192938"/>
                    <a:pt x="2811793" y="430939"/>
                  </a:cubicBezTo>
                  <a:lnTo>
                    <a:pt x="2811793" y="4365997"/>
                  </a:lnTo>
                  <a:lnTo>
                    <a:pt x="0" y="4365997"/>
                  </a:lnTo>
                  <a:lnTo>
                    <a:pt x="0" y="431110"/>
                  </a:lnTo>
                  <a:cubicBezTo>
                    <a:pt x="0" y="193083"/>
                    <a:pt x="192345" y="96"/>
                    <a:pt x="429678" y="0"/>
                  </a:cubicBezTo>
                  <a:close/>
                </a:path>
              </a:pathLst>
            </a:cu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useBgFill="1">
          <p:nvSpPr>
            <p:cNvPr id="17" name="Freeform: Shape 16">
              <a:extLst>
                <a:ext uri="{FF2B5EF4-FFF2-40B4-BE49-F238E27FC236}">
                  <a16:creationId xmlns="" xmlns:a16="http://schemas.microsoft.com/office/drawing/2014/main" id="{B62D2D77-4C46-4A1F-AAC4-6D05842B94F3}"/>
                </a:ext>
              </a:extLst>
            </p:cNvPr>
            <p:cNvSpPr/>
            <p:nvPr/>
          </p:nvSpPr>
          <p:spPr>
            <a:xfrm>
              <a:off x="5293696" y="2492004"/>
              <a:ext cx="2811793" cy="4365997"/>
            </a:xfrm>
            <a:custGeom>
              <a:avLst/>
              <a:gdLst>
                <a:gd name="connsiteX0" fmla="*/ 429678 w 2811793"/>
                <a:gd name="connsiteY0" fmla="*/ 0 h 4365997"/>
                <a:gd name="connsiteX1" fmla="*/ 2382115 w 2811793"/>
                <a:gd name="connsiteY1" fmla="*/ 0 h 4365997"/>
                <a:gd name="connsiteX2" fmla="*/ 2811793 w 2811793"/>
                <a:gd name="connsiteY2" fmla="*/ 430939 h 4365997"/>
                <a:gd name="connsiteX3" fmla="*/ 2811793 w 2811793"/>
                <a:gd name="connsiteY3" fmla="*/ 4365997 h 4365997"/>
                <a:gd name="connsiteX4" fmla="*/ 0 w 2811793"/>
                <a:gd name="connsiteY4" fmla="*/ 4365997 h 4365997"/>
                <a:gd name="connsiteX5" fmla="*/ 0 w 2811793"/>
                <a:gd name="connsiteY5" fmla="*/ 431110 h 4365997"/>
                <a:gd name="connsiteX6" fmla="*/ 429678 w 2811793"/>
                <a:gd name="connsiteY6" fmla="*/ 0 h 436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793" h="4365997">
                  <a:moveTo>
                    <a:pt x="429678" y="0"/>
                  </a:moveTo>
                  <a:lnTo>
                    <a:pt x="2382115" y="0"/>
                  </a:lnTo>
                  <a:cubicBezTo>
                    <a:pt x="2619419" y="0"/>
                    <a:pt x="2811793" y="192938"/>
                    <a:pt x="2811793" y="430939"/>
                  </a:cubicBezTo>
                  <a:lnTo>
                    <a:pt x="2811793" y="4365997"/>
                  </a:lnTo>
                  <a:lnTo>
                    <a:pt x="0" y="4365997"/>
                  </a:lnTo>
                  <a:lnTo>
                    <a:pt x="0" y="431110"/>
                  </a:lnTo>
                  <a:cubicBezTo>
                    <a:pt x="0" y="193083"/>
                    <a:pt x="192345" y="96"/>
                    <a:pt x="429678" y="0"/>
                  </a:cubicBezTo>
                  <a:close/>
                </a:path>
              </a:pathLst>
            </a:cu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18">
              <a:extLst>
                <a:ext uri="{FF2B5EF4-FFF2-40B4-BE49-F238E27FC236}">
                  <a16:creationId xmlns="" xmlns:a16="http://schemas.microsoft.com/office/drawing/2014/main" id="{6733B9B2-C9E8-4A48-AC9F-9A5B5F03451E}"/>
                </a:ext>
              </a:extLst>
            </p:cNvPr>
            <p:cNvSpPr/>
            <p:nvPr/>
          </p:nvSpPr>
          <p:spPr>
            <a:xfrm>
              <a:off x="8077794" y="3818603"/>
              <a:ext cx="77795" cy="666044"/>
            </a:xfrm>
            <a:custGeom>
              <a:avLst/>
              <a:gdLst>
                <a:gd name="connsiteX0" fmla="*/ 21632 w 43168"/>
                <a:gd name="connsiteY0" fmla="*/ 369583 h 369582"/>
                <a:gd name="connsiteX1" fmla="*/ 21632 w 43168"/>
                <a:gd name="connsiteY1" fmla="*/ 369583 h 369582"/>
                <a:gd name="connsiteX2" fmla="*/ 0 w 43168"/>
                <a:gd name="connsiteY2" fmla="*/ 347887 h 369582"/>
                <a:gd name="connsiteX3" fmla="*/ 0 w 43168"/>
                <a:gd name="connsiteY3" fmla="*/ 21600 h 369582"/>
                <a:gd name="connsiteX4" fmla="*/ 21632 w 43168"/>
                <a:gd name="connsiteY4" fmla="*/ 0 h 369582"/>
                <a:gd name="connsiteX5" fmla="*/ 21632 w 43168"/>
                <a:gd name="connsiteY5" fmla="*/ 0 h 369582"/>
                <a:gd name="connsiteX6" fmla="*/ 43169 w 43168"/>
                <a:gd name="connsiteY6" fmla="*/ 21600 h 369582"/>
                <a:gd name="connsiteX7" fmla="*/ 43169 w 43168"/>
                <a:gd name="connsiteY7" fmla="*/ 347887 h 369582"/>
                <a:gd name="connsiteX8" fmla="*/ 21632 w 43168"/>
                <a:gd name="connsiteY8" fmla="*/ 369583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8" h="369582">
                  <a:moveTo>
                    <a:pt x="21632" y="369583"/>
                  </a:moveTo>
                  <a:lnTo>
                    <a:pt x="21632" y="369583"/>
                  </a:lnTo>
                  <a:cubicBezTo>
                    <a:pt x="9707" y="369531"/>
                    <a:pt x="52" y="359848"/>
                    <a:pt x="0" y="347887"/>
                  </a:cubicBezTo>
                  <a:lnTo>
                    <a:pt x="0" y="21600"/>
                  </a:lnTo>
                  <a:cubicBezTo>
                    <a:pt x="52" y="9655"/>
                    <a:pt x="9722" y="0"/>
                    <a:pt x="21632" y="0"/>
                  </a:cubicBezTo>
                  <a:lnTo>
                    <a:pt x="21632" y="0"/>
                  </a:lnTo>
                  <a:cubicBezTo>
                    <a:pt x="33526" y="0"/>
                    <a:pt x="43169" y="9671"/>
                    <a:pt x="43169" y="21600"/>
                  </a:cubicBezTo>
                  <a:lnTo>
                    <a:pt x="43169" y="347887"/>
                  </a:lnTo>
                  <a:cubicBezTo>
                    <a:pt x="43169" y="359832"/>
                    <a:pt x="33542" y="369531"/>
                    <a:pt x="21632" y="369583"/>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9" name="Freeform 19">
              <a:extLst>
                <a:ext uri="{FF2B5EF4-FFF2-40B4-BE49-F238E27FC236}">
                  <a16:creationId xmlns="" xmlns:a16="http://schemas.microsoft.com/office/drawing/2014/main" id="{25A5D90C-1AC0-4CD2-B559-23629B2B2B27}"/>
                </a:ext>
              </a:extLst>
            </p:cNvPr>
            <p:cNvSpPr/>
            <p:nvPr/>
          </p:nvSpPr>
          <p:spPr>
            <a:xfrm>
              <a:off x="5243596" y="3662383"/>
              <a:ext cx="105666" cy="437626"/>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20" name="Freeform 20">
              <a:extLst>
                <a:ext uri="{FF2B5EF4-FFF2-40B4-BE49-F238E27FC236}">
                  <a16:creationId xmlns="" xmlns:a16="http://schemas.microsoft.com/office/drawing/2014/main" id="{8B749D4B-2E8E-46E6-BBD7-9E050E14C1FE}"/>
                </a:ext>
              </a:extLst>
            </p:cNvPr>
            <p:cNvSpPr/>
            <p:nvPr/>
          </p:nvSpPr>
          <p:spPr>
            <a:xfrm>
              <a:off x="5240830" y="4183522"/>
              <a:ext cx="105665" cy="437626"/>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21" name="Freeform 21">
              <a:extLst>
                <a:ext uri="{FF2B5EF4-FFF2-40B4-BE49-F238E27FC236}">
                  <a16:creationId xmlns="" xmlns:a16="http://schemas.microsoft.com/office/drawing/2014/main" id="{A27D1D01-D580-4C1B-AC7A-B725E0EB90D4}"/>
                </a:ext>
              </a:extLst>
            </p:cNvPr>
            <p:cNvSpPr/>
            <p:nvPr/>
          </p:nvSpPr>
          <p:spPr>
            <a:xfrm>
              <a:off x="5251901" y="3243107"/>
              <a:ext cx="83437" cy="250708"/>
            </a:xfrm>
            <a:custGeom>
              <a:avLst/>
              <a:gdLst>
                <a:gd name="connsiteX0" fmla="*/ 23150 w 46299"/>
                <a:gd name="connsiteY0" fmla="*/ 139117 h 139116"/>
                <a:gd name="connsiteX1" fmla="*/ 23150 w 46299"/>
                <a:gd name="connsiteY1" fmla="*/ 139117 h 139116"/>
                <a:gd name="connsiteX2" fmla="*/ 0 w 46299"/>
                <a:gd name="connsiteY2" fmla="*/ 116089 h 139116"/>
                <a:gd name="connsiteX3" fmla="*/ 0 w 46299"/>
                <a:gd name="connsiteY3" fmla="*/ 23123 h 139116"/>
                <a:gd name="connsiteX4" fmla="*/ 23150 w 46299"/>
                <a:gd name="connsiteY4" fmla="*/ 0 h 139116"/>
                <a:gd name="connsiteX5" fmla="*/ 23150 w 46299"/>
                <a:gd name="connsiteY5" fmla="*/ 0 h 139116"/>
                <a:gd name="connsiteX6" fmla="*/ 46300 w 46299"/>
                <a:gd name="connsiteY6" fmla="*/ 23123 h 139116"/>
                <a:gd name="connsiteX7" fmla="*/ 46300 w 46299"/>
                <a:gd name="connsiteY7" fmla="*/ 116089 h 139116"/>
                <a:gd name="connsiteX8" fmla="*/ 23150 w 46299"/>
                <a:gd name="connsiteY8" fmla="*/ 139117 h 1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9" h="139116">
                  <a:moveTo>
                    <a:pt x="23150" y="139117"/>
                  </a:moveTo>
                  <a:lnTo>
                    <a:pt x="23150" y="139117"/>
                  </a:lnTo>
                  <a:cubicBezTo>
                    <a:pt x="10438" y="139117"/>
                    <a:pt x="104" y="128838"/>
                    <a:pt x="0" y="116089"/>
                  </a:cubicBezTo>
                  <a:lnTo>
                    <a:pt x="0" y="23123"/>
                  </a:lnTo>
                  <a:cubicBezTo>
                    <a:pt x="52" y="10337"/>
                    <a:pt x="10402" y="0"/>
                    <a:pt x="23150" y="0"/>
                  </a:cubicBezTo>
                  <a:lnTo>
                    <a:pt x="23150" y="0"/>
                  </a:lnTo>
                  <a:cubicBezTo>
                    <a:pt x="35898" y="0"/>
                    <a:pt x="46247" y="10337"/>
                    <a:pt x="46300" y="23123"/>
                  </a:cubicBezTo>
                  <a:lnTo>
                    <a:pt x="46300" y="116089"/>
                  </a:lnTo>
                  <a:cubicBezTo>
                    <a:pt x="46196" y="128838"/>
                    <a:pt x="35861" y="139117"/>
                    <a:pt x="23150" y="139117"/>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grpSp>
      <p:sp>
        <p:nvSpPr>
          <p:cNvPr id="24" name="Picture Placeholder 23">
            <a:extLst>
              <a:ext uri="{FF2B5EF4-FFF2-40B4-BE49-F238E27FC236}">
                <a16:creationId xmlns="" xmlns:a16="http://schemas.microsoft.com/office/drawing/2014/main" id="{6708AB3F-386E-447E-8BAF-9F4167A42422}"/>
              </a:ext>
            </a:extLst>
          </p:cNvPr>
          <p:cNvSpPr>
            <a:spLocks noGrp="1"/>
          </p:cNvSpPr>
          <p:nvPr>
            <p:ph type="pic" sz="quarter" idx="13"/>
          </p:nvPr>
        </p:nvSpPr>
        <p:spPr>
          <a:xfrm>
            <a:off x="9033164" y="731432"/>
            <a:ext cx="2463332" cy="5395136"/>
          </a:xfrm>
          <a:custGeom>
            <a:avLst/>
            <a:gdLst>
              <a:gd name="connsiteX0" fmla="*/ 256420 w 2463332"/>
              <a:gd name="connsiteY0" fmla="*/ 1 h 5395136"/>
              <a:gd name="connsiteX1" fmla="*/ 482581 w 2463332"/>
              <a:gd name="connsiteY1" fmla="*/ 1 h 5395136"/>
              <a:gd name="connsiteX2" fmla="*/ 529773 w 2463332"/>
              <a:gd name="connsiteY2" fmla="*/ 47311 h 5395136"/>
              <a:gd name="connsiteX3" fmla="*/ 529761 w 2463332"/>
              <a:gd name="connsiteY3" fmla="*/ 48350 h 5395136"/>
              <a:gd name="connsiteX4" fmla="*/ 679169 w 2463332"/>
              <a:gd name="connsiteY4" fmla="*/ 196995 h 5395136"/>
              <a:gd name="connsiteX5" fmla="*/ 1790318 w 2463332"/>
              <a:gd name="connsiteY5" fmla="*/ 196995 h 5395136"/>
              <a:gd name="connsiteX6" fmla="*/ 1939041 w 2463332"/>
              <a:gd name="connsiteY6" fmla="*/ 48350 h 5395136"/>
              <a:gd name="connsiteX7" fmla="*/ 1986223 w 2463332"/>
              <a:gd name="connsiteY7" fmla="*/ 860 h 5395136"/>
              <a:gd name="connsiteX8" fmla="*/ 2208452 w 2463332"/>
              <a:gd name="connsiteY8" fmla="*/ 860 h 5395136"/>
              <a:gd name="connsiteX9" fmla="*/ 2463332 w 2463332"/>
              <a:gd name="connsiteY9" fmla="*/ 256317 h 5395136"/>
              <a:gd name="connsiteX10" fmla="*/ 2463332 w 2463332"/>
              <a:gd name="connsiteY10" fmla="*/ 5137963 h 5395136"/>
              <a:gd name="connsiteX11" fmla="*/ 2206913 w 2463332"/>
              <a:gd name="connsiteY11" fmla="*/ 5395136 h 5395136"/>
              <a:gd name="connsiteX12" fmla="*/ 255565 w 2463332"/>
              <a:gd name="connsiteY12" fmla="*/ 5395136 h 5395136"/>
              <a:gd name="connsiteX13" fmla="*/ 0 w 2463332"/>
              <a:gd name="connsiteY13" fmla="*/ 5137963 h 5395136"/>
              <a:gd name="connsiteX14" fmla="*/ 0 w 2463332"/>
              <a:gd name="connsiteY14" fmla="*/ 256317 h 5395136"/>
              <a:gd name="connsiteX15" fmla="*/ 256420 w 2463332"/>
              <a:gd name="connsiteY15" fmla="*/ 1 h 539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332" h="5395136">
                <a:moveTo>
                  <a:pt x="256420" y="1"/>
                </a:moveTo>
                <a:lnTo>
                  <a:pt x="482581" y="1"/>
                </a:lnTo>
                <a:cubicBezTo>
                  <a:pt x="508637" y="-4"/>
                  <a:pt x="529768" y="21176"/>
                  <a:pt x="529773" y="47311"/>
                </a:cubicBezTo>
                <a:cubicBezTo>
                  <a:pt x="529773" y="47657"/>
                  <a:pt x="529769" y="48003"/>
                  <a:pt x="529761" y="48350"/>
                </a:cubicBezTo>
                <a:cubicBezTo>
                  <a:pt x="530232" y="130717"/>
                  <a:pt x="597041" y="197186"/>
                  <a:pt x="679169" y="196995"/>
                </a:cubicBezTo>
                <a:lnTo>
                  <a:pt x="1790318" y="196995"/>
                </a:lnTo>
                <a:cubicBezTo>
                  <a:pt x="1872177" y="196809"/>
                  <a:pt x="1938570" y="130450"/>
                  <a:pt x="1939041" y="48350"/>
                </a:cubicBezTo>
                <a:cubicBezTo>
                  <a:pt x="1939041" y="22189"/>
                  <a:pt x="1960136" y="952"/>
                  <a:pt x="1986223" y="860"/>
                </a:cubicBezTo>
                <a:lnTo>
                  <a:pt x="2208452" y="860"/>
                </a:lnTo>
                <a:cubicBezTo>
                  <a:pt x="2348802" y="1701"/>
                  <a:pt x="2462399" y="115555"/>
                  <a:pt x="2463332" y="256317"/>
                </a:cubicBezTo>
                <a:lnTo>
                  <a:pt x="2463332" y="5137963"/>
                </a:lnTo>
                <a:cubicBezTo>
                  <a:pt x="2463332" y="5279994"/>
                  <a:pt x="2348529" y="5395136"/>
                  <a:pt x="2206913" y="5395136"/>
                </a:cubicBezTo>
                <a:lnTo>
                  <a:pt x="255565" y="5395136"/>
                </a:lnTo>
                <a:cubicBezTo>
                  <a:pt x="114281" y="5394661"/>
                  <a:pt x="0" y="5279660"/>
                  <a:pt x="0" y="5137963"/>
                </a:cubicBezTo>
                <a:lnTo>
                  <a:pt x="0" y="256317"/>
                </a:lnTo>
                <a:cubicBezTo>
                  <a:pt x="471" y="114620"/>
                  <a:pt x="115135" y="1"/>
                  <a:pt x="256420" y="1"/>
                </a:cubicBezTo>
                <a:close/>
              </a:path>
            </a:pathLst>
          </a:custGeom>
        </p:spPr>
        <p:txBody>
          <a:bodyPr wrap="square">
            <a:noAutofit/>
          </a:bodyPr>
          <a:lstStyle/>
          <a:p>
            <a:endParaRPr lang="en-ID" dirty="0"/>
          </a:p>
        </p:txBody>
      </p:sp>
      <p:sp>
        <p:nvSpPr>
          <p:cNvPr id="26" name="Picture Placeholder 25">
            <a:extLst>
              <a:ext uri="{FF2B5EF4-FFF2-40B4-BE49-F238E27FC236}">
                <a16:creationId xmlns="" xmlns:a16="http://schemas.microsoft.com/office/drawing/2014/main" id="{587B3BDA-0EF5-4E33-99F0-A643175F4162}"/>
              </a:ext>
            </a:extLst>
          </p:cNvPr>
          <p:cNvSpPr>
            <a:spLocks noGrp="1"/>
          </p:cNvSpPr>
          <p:nvPr>
            <p:ph type="pic" sz="quarter" idx="14"/>
          </p:nvPr>
        </p:nvSpPr>
        <p:spPr>
          <a:xfrm>
            <a:off x="5466543" y="2685788"/>
            <a:ext cx="2463332" cy="4172212"/>
          </a:xfrm>
          <a:custGeom>
            <a:avLst/>
            <a:gdLst>
              <a:gd name="connsiteX0" fmla="*/ 256420 w 2463332"/>
              <a:gd name="connsiteY0" fmla="*/ 1 h 4172212"/>
              <a:gd name="connsiteX1" fmla="*/ 482581 w 2463332"/>
              <a:gd name="connsiteY1" fmla="*/ 1 h 4172212"/>
              <a:gd name="connsiteX2" fmla="*/ 529773 w 2463332"/>
              <a:gd name="connsiteY2" fmla="*/ 47311 h 4172212"/>
              <a:gd name="connsiteX3" fmla="*/ 529761 w 2463332"/>
              <a:gd name="connsiteY3" fmla="*/ 48350 h 4172212"/>
              <a:gd name="connsiteX4" fmla="*/ 679169 w 2463332"/>
              <a:gd name="connsiteY4" fmla="*/ 196995 h 4172212"/>
              <a:gd name="connsiteX5" fmla="*/ 1790318 w 2463332"/>
              <a:gd name="connsiteY5" fmla="*/ 196995 h 4172212"/>
              <a:gd name="connsiteX6" fmla="*/ 1939041 w 2463332"/>
              <a:gd name="connsiteY6" fmla="*/ 48350 h 4172212"/>
              <a:gd name="connsiteX7" fmla="*/ 1986223 w 2463332"/>
              <a:gd name="connsiteY7" fmla="*/ 860 h 4172212"/>
              <a:gd name="connsiteX8" fmla="*/ 2208452 w 2463332"/>
              <a:gd name="connsiteY8" fmla="*/ 860 h 4172212"/>
              <a:gd name="connsiteX9" fmla="*/ 2463332 w 2463332"/>
              <a:gd name="connsiteY9" fmla="*/ 256317 h 4172212"/>
              <a:gd name="connsiteX10" fmla="*/ 2463332 w 2463332"/>
              <a:gd name="connsiteY10" fmla="*/ 4172212 h 4172212"/>
              <a:gd name="connsiteX11" fmla="*/ 0 w 2463332"/>
              <a:gd name="connsiteY11" fmla="*/ 4172212 h 4172212"/>
              <a:gd name="connsiteX12" fmla="*/ 0 w 2463332"/>
              <a:gd name="connsiteY12" fmla="*/ 256317 h 4172212"/>
              <a:gd name="connsiteX13" fmla="*/ 256420 w 2463332"/>
              <a:gd name="connsiteY13" fmla="*/ 1 h 4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3332" h="4172212">
                <a:moveTo>
                  <a:pt x="256420" y="1"/>
                </a:moveTo>
                <a:lnTo>
                  <a:pt x="482581" y="1"/>
                </a:lnTo>
                <a:cubicBezTo>
                  <a:pt x="508638" y="-4"/>
                  <a:pt x="529768" y="21176"/>
                  <a:pt x="529773" y="47311"/>
                </a:cubicBezTo>
                <a:cubicBezTo>
                  <a:pt x="529773" y="47657"/>
                  <a:pt x="529769" y="48003"/>
                  <a:pt x="529761" y="48350"/>
                </a:cubicBezTo>
                <a:cubicBezTo>
                  <a:pt x="530232" y="130717"/>
                  <a:pt x="597041" y="197186"/>
                  <a:pt x="679169" y="196995"/>
                </a:cubicBezTo>
                <a:lnTo>
                  <a:pt x="1790318" y="196995"/>
                </a:lnTo>
                <a:cubicBezTo>
                  <a:pt x="1872177" y="196809"/>
                  <a:pt x="1938570" y="130450"/>
                  <a:pt x="1939041" y="48350"/>
                </a:cubicBezTo>
                <a:cubicBezTo>
                  <a:pt x="1939041" y="22189"/>
                  <a:pt x="1960136" y="952"/>
                  <a:pt x="1986223" y="860"/>
                </a:cubicBezTo>
                <a:lnTo>
                  <a:pt x="2208452" y="860"/>
                </a:lnTo>
                <a:cubicBezTo>
                  <a:pt x="2348802" y="1701"/>
                  <a:pt x="2462399" y="115556"/>
                  <a:pt x="2463332" y="256317"/>
                </a:cubicBezTo>
                <a:lnTo>
                  <a:pt x="2463332" y="4172212"/>
                </a:lnTo>
                <a:lnTo>
                  <a:pt x="0" y="4172212"/>
                </a:lnTo>
                <a:lnTo>
                  <a:pt x="0" y="256317"/>
                </a:lnTo>
                <a:cubicBezTo>
                  <a:pt x="471" y="114620"/>
                  <a:pt x="115136" y="1"/>
                  <a:pt x="256420" y="1"/>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4719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500"/>
                                  </p:stCondLst>
                                  <p:childTnLst>
                                    <p:animMotion origin="layout" path="M -6.25E-7 1.11111E-6 L 0.01237 0.02847 " pathEditMode="relative" rAng="0" ptsTypes="AA">
                                      <p:cBhvr>
                                        <p:cTn id="9" dur="1000" spd="-100000" fill="hold"/>
                                        <p:tgtEl>
                                          <p:spTgt spid="15"/>
                                        </p:tgtEl>
                                        <p:attrNameLst>
                                          <p:attrName>ppt_x</p:attrName>
                                          <p:attrName>ppt_y</p:attrName>
                                        </p:attrNameLst>
                                      </p:cBhvr>
                                      <p:rCtr x="625" y="1412"/>
                                    </p:animMotion>
                                  </p:childTnLst>
                                </p:cTn>
                              </p:par>
                              <p:par>
                                <p:cTn id="10" presetID="10" presetClass="entr" presetSubtype="0" fill="hold" grpId="0" nodeType="withEffect" nodePh="1">
                                  <p:stCondLst>
                                    <p:cond delay="500"/>
                                  </p:stCondLst>
                                  <p:endCondLst>
                                    <p:cond evt="begin" delay="0">
                                      <p:tn val="10"/>
                                    </p:cond>
                                  </p:end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decel="100000" fill="hold" grpId="1" nodeType="withEffect" nodePh="1">
                                  <p:stCondLst>
                                    <p:cond delay="500"/>
                                  </p:stCondLst>
                                  <p:endCondLst>
                                    <p:cond evt="begin" delay="0">
                                      <p:tn val="13"/>
                                    </p:cond>
                                  </p:endCondLst>
                                  <p:childTnLst>
                                    <p:animMotion origin="layout" path="M -6.25E-7 1.11111E-6 L 0.01237 0.02847 " pathEditMode="relative" rAng="0" ptsTypes="AA">
                                      <p:cBhvr>
                                        <p:cTn id="14" dur="1000" spd="-100000" fill="hold"/>
                                        <p:tgtEl>
                                          <p:spTgt spid="26"/>
                                        </p:tgtEl>
                                        <p:attrNameLst>
                                          <p:attrName>ppt_x</p:attrName>
                                          <p:attrName>ppt_y</p:attrName>
                                        </p:attrNameLst>
                                      </p:cBhvr>
                                      <p:rCtr x="625" y="1412"/>
                                    </p:animMotion>
                                  </p:childTnLst>
                                </p:cTn>
                              </p:par>
                              <p:par>
                                <p:cTn id="15" presetID="10" presetClass="entr" presetSubtype="0" fill="hold" grpId="0" nodeType="withEffect" nodePh="1">
                                  <p:stCondLst>
                                    <p:cond delay="750"/>
                                  </p:stCondLst>
                                  <p:endCondLst>
                                    <p:cond evt="begin" delay="0">
                                      <p:tn val="15"/>
                                    </p:cond>
                                  </p:end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nodePh="1">
                                  <p:stCondLst>
                                    <p:cond delay="750"/>
                                  </p:stCondLst>
                                  <p:endCondLst>
                                    <p:cond evt="begin" delay="0">
                                      <p:tn val="18"/>
                                    </p:cond>
                                  </p:endCondLst>
                                  <p:childTnLst>
                                    <p:animMotion origin="layout" path="M -6.25E-7 1.11111E-6 L 0.01237 0.02847 " pathEditMode="relative" rAng="0" ptsTypes="AA">
                                      <p:cBhvr>
                                        <p:cTn id="19" dur="1000" spd="-100000" fill="hold"/>
                                        <p:tgtEl>
                                          <p:spTgt spid="24"/>
                                        </p:tgtEl>
                                        <p:attrNameLst>
                                          <p:attrName>ppt_x</p:attrName>
                                          <p:attrName>ppt_y</p:attrName>
                                        </p:attrNameLst>
                                      </p:cBhvr>
                                      <p:rCtr x="625" y="1412"/>
                                    </p:animMotion>
                                  </p:childTnLst>
                                </p:cTn>
                              </p:par>
                              <p:par>
                                <p:cTn id="20" presetID="10" presetClass="entr" presetSubtype="0"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nodeType="withEffect">
                                  <p:stCondLst>
                                    <p:cond delay="750"/>
                                  </p:stCondLst>
                                  <p:childTnLst>
                                    <p:animMotion origin="layout" path="M -6.25E-7 1.11111E-6 L 0.01237 0.02847 " pathEditMode="relative" rAng="0" ptsTypes="AA">
                                      <p:cBhvr>
                                        <p:cTn id="24"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0"/>
      <p:bldP spid="26" grpId="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61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9BB1DAB7-12E6-41DF-9537-659D4A762DA8}"/>
              </a:ext>
            </a:extLst>
          </p:cNvPr>
          <p:cNvSpPr>
            <a:spLocks noGrp="1"/>
          </p:cNvSpPr>
          <p:nvPr>
            <p:ph type="pic" sz="quarter" idx="10" hasCustomPrompt="1"/>
          </p:nvPr>
        </p:nvSpPr>
        <p:spPr>
          <a:xfrm>
            <a:off x="0" y="0"/>
            <a:ext cx="12192000" cy="6858000"/>
          </a:xfrm>
          <a:prstGeom prst="rect">
            <a:avLst/>
          </a:prstGeom>
          <a:solidFill>
            <a:schemeClr val="bg1">
              <a:lumMod val="85000"/>
              <a:alpha val="10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50491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ganograma_1">
    <p:spTree>
      <p:nvGrpSpPr>
        <p:cNvPr id="1" name=""/>
        <p:cNvGrpSpPr/>
        <p:nvPr/>
      </p:nvGrpSpPr>
      <p:grpSpPr>
        <a:xfrm>
          <a:off x="0" y="0"/>
          <a:ext cx="0" cy="0"/>
          <a:chOff x="0" y="0"/>
          <a:chExt cx="0" cy="0"/>
        </a:xfrm>
      </p:grpSpPr>
      <p:sp>
        <p:nvSpPr>
          <p:cNvPr id="31" name="Espaço Reservado para Imagem 30">
            <a:extLst>
              <a:ext uri="{FF2B5EF4-FFF2-40B4-BE49-F238E27FC236}">
                <a16:creationId xmlns="" xmlns:a16="http://schemas.microsoft.com/office/drawing/2014/main" id="{21894606-1752-F04A-B982-4141C8492CBA}"/>
              </a:ext>
            </a:extLst>
          </p:cNvPr>
          <p:cNvSpPr>
            <a:spLocks noGrp="1" noChangeAspect="1"/>
          </p:cNvSpPr>
          <p:nvPr>
            <p:ph type="pic" sz="quarter" idx="10"/>
          </p:nvPr>
        </p:nvSpPr>
        <p:spPr>
          <a:xfrm>
            <a:off x="4753534" y="3901153"/>
            <a:ext cx="2684928" cy="2684928"/>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2" name="Espaço Reservado para Imagem 30">
            <a:extLst>
              <a:ext uri="{FF2B5EF4-FFF2-40B4-BE49-F238E27FC236}">
                <a16:creationId xmlns="" xmlns:a16="http://schemas.microsoft.com/office/drawing/2014/main" id="{0BF09552-67EC-5144-8303-22504FA7824C}"/>
              </a:ext>
            </a:extLst>
          </p:cNvPr>
          <p:cNvSpPr>
            <a:spLocks noGrp="1" noChangeAspect="1"/>
          </p:cNvSpPr>
          <p:nvPr>
            <p:ph type="pic" sz="quarter" idx="11"/>
          </p:nvPr>
        </p:nvSpPr>
        <p:spPr>
          <a:xfrm>
            <a:off x="6886911" y="2361764"/>
            <a:ext cx="1542714" cy="1542714"/>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3" name="Espaço Reservado para Imagem 30">
            <a:extLst>
              <a:ext uri="{FF2B5EF4-FFF2-40B4-BE49-F238E27FC236}">
                <a16:creationId xmlns="" xmlns:a16="http://schemas.microsoft.com/office/drawing/2014/main" id="{4B4BB561-50F2-E44B-AC28-921C9F0B66EE}"/>
              </a:ext>
            </a:extLst>
          </p:cNvPr>
          <p:cNvSpPr>
            <a:spLocks noGrp="1" noChangeAspect="1"/>
          </p:cNvSpPr>
          <p:nvPr>
            <p:ph type="pic" sz="quarter" idx="12"/>
          </p:nvPr>
        </p:nvSpPr>
        <p:spPr>
          <a:xfrm>
            <a:off x="1892327" y="4344560"/>
            <a:ext cx="1565248" cy="1565248"/>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4" name="Espaço Reservado para Imagem 30">
            <a:extLst>
              <a:ext uri="{FF2B5EF4-FFF2-40B4-BE49-F238E27FC236}">
                <a16:creationId xmlns="" xmlns:a16="http://schemas.microsoft.com/office/drawing/2014/main" id="{B8B0AE9C-6BED-EB4A-A8D5-E0C92C4DD816}"/>
              </a:ext>
            </a:extLst>
          </p:cNvPr>
          <p:cNvSpPr>
            <a:spLocks noGrp="1" noChangeAspect="1"/>
          </p:cNvSpPr>
          <p:nvPr>
            <p:ph type="pic" sz="quarter" idx="13"/>
          </p:nvPr>
        </p:nvSpPr>
        <p:spPr>
          <a:xfrm>
            <a:off x="3892866" y="2030058"/>
            <a:ext cx="1224000" cy="122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6" name="Espaço Reservado para Imagem 30">
            <a:extLst>
              <a:ext uri="{FF2B5EF4-FFF2-40B4-BE49-F238E27FC236}">
                <a16:creationId xmlns="" xmlns:a16="http://schemas.microsoft.com/office/drawing/2014/main" id="{84F804E8-36AF-A24E-B5E6-894D039F80E9}"/>
              </a:ext>
            </a:extLst>
          </p:cNvPr>
          <p:cNvSpPr>
            <a:spLocks noGrp="1" noChangeAspect="1"/>
          </p:cNvSpPr>
          <p:nvPr>
            <p:ph type="pic" sz="quarter" idx="15"/>
          </p:nvPr>
        </p:nvSpPr>
        <p:spPr>
          <a:xfrm>
            <a:off x="1918120" y="2380209"/>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7" name="Espaço Reservado para Imagem 30">
            <a:extLst>
              <a:ext uri="{FF2B5EF4-FFF2-40B4-BE49-F238E27FC236}">
                <a16:creationId xmlns="" xmlns:a16="http://schemas.microsoft.com/office/drawing/2014/main" id="{6A478D2F-0FD6-1442-BF35-F75EC609F30E}"/>
              </a:ext>
            </a:extLst>
          </p:cNvPr>
          <p:cNvSpPr>
            <a:spLocks noGrp="1" noChangeAspect="1"/>
          </p:cNvSpPr>
          <p:nvPr>
            <p:ph type="pic" sz="quarter" idx="16"/>
          </p:nvPr>
        </p:nvSpPr>
        <p:spPr>
          <a:xfrm>
            <a:off x="5663998" y="1260441"/>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8" name="Espaço Reservado para Imagem 30">
            <a:extLst>
              <a:ext uri="{FF2B5EF4-FFF2-40B4-BE49-F238E27FC236}">
                <a16:creationId xmlns="" xmlns:a16="http://schemas.microsoft.com/office/drawing/2014/main" id="{76E3DC78-74AE-A54C-B70C-0F72DB3C57CC}"/>
              </a:ext>
            </a:extLst>
          </p:cNvPr>
          <p:cNvSpPr>
            <a:spLocks noGrp="1" noChangeAspect="1"/>
          </p:cNvSpPr>
          <p:nvPr>
            <p:ph type="pic" sz="quarter" idx="17"/>
          </p:nvPr>
        </p:nvSpPr>
        <p:spPr>
          <a:xfrm>
            <a:off x="9692234" y="2161121"/>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5" name="Espaço Reservado para Imagem 30">
            <a:extLst>
              <a:ext uri="{FF2B5EF4-FFF2-40B4-BE49-F238E27FC236}">
                <a16:creationId xmlns="" xmlns:a16="http://schemas.microsoft.com/office/drawing/2014/main" id="{98BB821F-F839-4046-B189-7EE63E402B49}"/>
              </a:ext>
            </a:extLst>
          </p:cNvPr>
          <p:cNvSpPr>
            <a:spLocks noGrp="1" noChangeAspect="1"/>
          </p:cNvSpPr>
          <p:nvPr>
            <p:ph type="pic" sz="quarter" idx="14"/>
          </p:nvPr>
        </p:nvSpPr>
        <p:spPr>
          <a:xfrm>
            <a:off x="8794604" y="4069121"/>
            <a:ext cx="1224000" cy="122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Tree>
    <p:extLst>
      <p:ext uri="{BB962C8B-B14F-4D97-AF65-F5344CB8AC3E}">
        <p14:creationId xmlns:p14="http://schemas.microsoft.com/office/powerpoint/2010/main" val="138784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0" presetClass="path" presetSubtype="0" fill="hold" grpId="1" nodeType="withEffect">
                                  <p:stCondLst>
                                    <p:cond delay="1500"/>
                                  </p:stCondLst>
                                  <p:childTnLst>
                                    <p:animMotion origin="layout" path="M -4.375E-6 -3.7037E-6 L 0.2806 0.00833 " pathEditMode="relative" rAng="0" ptsTypes="AA">
                                      <p:cBhvr>
                                        <p:cTn id="14" dur="500" spd="-100000" fill="hold"/>
                                        <p:tgtEl>
                                          <p:spTgt spid="33"/>
                                        </p:tgtEl>
                                        <p:attrNameLst>
                                          <p:attrName>ppt_x</p:attrName>
                                          <p:attrName>ppt_y</p:attrName>
                                        </p:attrNameLst>
                                      </p:cBhvr>
                                      <p:rCtr x="14232" y="741"/>
                                    </p:animMotion>
                                  </p:childTnLst>
                                </p:cTn>
                              </p:par>
                              <p:par>
                                <p:cTn id="15" presetID="10" presetClass="entr" presetSubtype="0" fill="hold" grpId="0" nodeType="withEffect">
                                  <p:stCondLst>
                                    <p:cond delay="1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0" presetClass="path" presetSubtype="0" fill="hold" grpId="1" nodeType="withEffect">
                                  <p:stCondLst>
                                    <p:cond delay="1500"/>
                                  </p:stCondLst>
                                  <p:childTnLst>
                                    <p:animMotion origin="layout" path="M 5E-6 -4.44444E-6 L -0.12813 0.30602 " pathEditMode="relative" rAng="0" ptsTypes="AA">
                                      <p:cBhvr>
                                        <p:cTn id="19" dur="500" spd="-100000" fill="hold"/>
                                        <p:tgtEl>
                                          <p:spTgt spid="32"/>
                                        </p:tgtEl>
                                        <p:attrNameLst>
                                          <p:attrName>ppt_x</p:attrName>
                                          <p:attrName>ppt_y</p:attrName>
                                        </p:attrNameLst>
                                      </p:cBhvr>
                                      <p:rCtr x="-6406" y="15301"/>
                                    </p:animMotion>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0" presetClass="path" presetSubtype="0" fill="hold" grpId="1" nodeType="withEffect">
                                  <p:stCondLst>
                                    <p:cond delay="1750"/>
                                  </p:stCondLst>
                                  <p:childTnLst>
                                    <p:animMotion origin="layout" path="M -1.04167E-6 4.81481E-6 L 0.1306 0.38657 " pathEditMode="relative" rAng="0" ptsTypes="AA">
                                      <p:cBhvr>
                                        <p:cTn id="24" dur="500" spd="-100000" fill="hold"/>
                                        <p:tgtEl>
                                          <p:spTgt spid="34"/>
                                        </p:tgtEl>
                                        <p:attrNameLst>
                                          <p:attrName>ppt_x</p:attrName>
                                          <p:attrName>ppt_y</p:attrName>
                                        </p:attrNameLst>
                                      </p:cBhvr>
                                      <p:rCtr x="6523" y="19329"/>
                                    </p:animMotion>
                                  </p:childTnLst>
                                </p:cTn>
                              </p:par>
                              <p:par>
                                <p:cTn id="25" presetID="10" presetClass="entr" presetSubtype="0" fill="hold" grpId="0" nodeType="withEffect">
                                  <p:stCondLst>
                                    <p:cond delay="175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0" presetClass="path" presetSubtype="0" fill="hold" grpId="1" nodeType="withEffect">
                                  <p:stCondLst>
                                    <p:cond delay="1750"/>
                                  </p:stCondLst>
                                  <p:childTnLst>
                                    <p:animMotion origin="layout" path="M -4.375E-6 2.59259E-6 L -0.27148 0.08032 " pathEditMode="relative" rAng="0" ptsTypes="AA">
                                      <p:cBhvr>
                                        <p:cTn id="29" dur="500" spd="-100000" fill="hold"/>
                                        <p:tgtEl>
                                          <p:spTgt spid="35"/>
                                        </p:tgtEl>
                                        <p:attrNameLst>
                                          <p:attrName>ppt_x</p:attrName>
                                          <p:attrName>ppt_y</p:attrName>
                                        </p:attrNameLst>
                                      </p:cBhvr>
                                      <p:rCtr x="-13581" y="4005"/>
                                    </p:animMotion>
                                  </p:childTnLst>
                                </p:cTn>
                              </p:par>
                              <p:par>
                                <p:cTn id="30" presetID="10" presetClass="entr" presetSubtype="0" fill="hold" grpId="0" nodeType="withEffect">
                                  <p:stCondLst>
                                    <p:cond delay="20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0" presetClass="path" presetSubtype="0" fill="hold" grpId="1" nodeType="withEffect">
                                  <p:stCondLst>
                                    <p:cond delay="2000"/>
                                  </p:stCondLst>
                                  <p:childTnLst>
                                    <p:animMotion origin="layout" path="M 1.66667E-6 -3.7037E-6 L 0.30729 0.35139 " pathEditMode="relative" rAng="0" ptsTypes="AA">
                                      <p:cBhvr>
                                        <p:cTn id="34" dur="500" spd="-100000" fill="hold"/>
                                        <p:tgtEl>
                                          <p:spTgt spid="36"/>
                                        </p:tgtEl>
                                        <p:attrNameLst>
                                          <p:attrName>ppt_x</p:attrName>
                                          <p:attrName>ppt_y</p:attrName>
                                        </p:attrNameLst>
                                      </p:cBhvr>
                                      <p:rCtr x="15365" y="17569"/>
                                    </p:animMotion>
                                  </p:childTnLst>
                                </p:cTn>
                              </p:par>
                              <p:par>
                                <p:cTn id="35" presetID="10" presetClass="entr" presetSubtype="0" fill="hold" grpId="0" nodeType="withEffect">
                                  <p:stCondLst>
                                    <p:cond delay="20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0" presetClass="path" presetSubtype="0" fill="hold" grpId="1" nodeType="withEffect">
                                  <p:stCondLst>
                                    <p:cond delay="2000"/>
                                  </p:stCondLst>
                                  <p:childTnLst>
                                    <p:animMotion origin="layout" path="M 0 7.40741E-7 L 0 0.51458 " pathEditMode="relative" rAng="0" ptsTypes="AA">
                                      <p:cBhvr>
                                        <p:cTn id="39" dur="500" spd="-100000" fill="hold"/>
                                        <p:tgtEl>
                                          <p:spTgt spid="37"/>
                                        </p:tgtEl>
                                        <p:attrNameLst>
                                          <p:attrName>ppt_x</p:attrName>
                                          <p:attrName>ppt_y</p:attrName>
                                        </p:attrNameLst>
                                      </p:cBhvr>
                                      <p:rCtr x="0" y="25718"/>
                                    </p:animMotion>
                                  </p:childTnLst>
                                </p:cTn>
                              </p:par>
                              <p:par>
                                <p:cTn id="40" presetID="10" presetClass="entr" presetSubtype="0" fill="hold" grpId="0" nodeType="withEffect">
                                  <p:stCondLst>
                                    <p:cond delay="20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0" presetClass="path" presetSubtype="0" fill="hold" grpId="1" nodeType="withEffect">
                                  <p:stCondLst>
                                    <p:cond delay="2000"/>
                                  </p:stCondLst>
                                  <p:childTnLst>
                                    <p:animMotion origin="layout" path="M 1.45833E-6 7.40741E-7 L -0.33034 0.39143 " pathEditMode="relative" rAng="0" ptsTypes="AA">
                                      <p:cBhvr>
                                        <p:cTn id="44" dur="500" spd="-100000" fill="hold"/>
                                        <p:tgtEl>
                                          <p:spTgt spid="38"/>
                                        </p:tgtEl>
                                        <p:attrNameLst>
                                          <p:attrName>ppt_x</p:attrName>
                                          <p:attrName>ppt_y</p:attrName>
                                        </p:attrNameLst>
                                      </p:cBhvr>
                                      <p:rCtr x="-16523" y="19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5" grpId="0" animBg="1"/>
      <p:bldP spid="35" grpId="1"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62_Title Slide">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08B1E905-3201-4F2E-98CE-1ECE54F1D414}"/>
              </a:ext>
            </a:extLst>
          </p:cNvPr>
          <p:cNvSpPr>
            <a:spLocks noGrp="1"/>
          </p:cNvSpPr>
          <p:nvPr>
            <p:ph type="pic" sz="quarter" idx="10" hasCustomPrompt="1"/>
          </p:nvPr>
        </p:nvSpPr>
        <p:spPr>
          <a:xfrm>
            <a:off x="7207351" y="2679457"/>
            <a:ext cx="3493126" cy="3493126"/>
          </a:xfrm>
          <a:custGeom>
            <a:avLst/>
            <a:gdLst>
              <a:gd name="connsiteX0" fmla="*/ 1746563 w 3493126"/>
              <a:gd name="connsiteY0" fmla="*/ 0 h 3493126"/>
              <a:gd name="connsiteX1" fmla="*/ 3493126 w 3493126"/>
              <a:gd name="connsiteY1" fmla="*/ 1746563 h 3493126"/>
              <a:gd name="connsiteX2" fmla="*/ 1746563 w 3493126"/>
              <a:gd name="connsiteY2" fmla="*/ 3493126 h 3493126"/>
              <a:gd name="connsiteX3" fmla="*/ 0 w 3493126"/>
              <a:gd name="connsiteY3" fmla="*/ 1746563 h 3493126"/>
              <a:gd name="connsiteX4" fmla="*/ 1746563 w 3493126"/>
              <a:gd name="connsiteY4" fmla="*/ 0 h 34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26" h="3493126">
                <a:moveTo>
                  <a:pt x="1746563" y="0"/>
                </a:moveTo>
                <a:cubicBezTo>
                  <a:pt x="2711163" y="0"/>
                  <a:pt x="3493126" y="781963"/>
                  <a:pt x="3493126" y="1746563"/>
                </a:cubicBezTo>
                <a:cubicBezTo>
                  <a:pt x="3493126" y="2711163"/>
                  <a:pt x="2711163" y="3493126"/>
                  <a:pt x="1746563" y="3493126"/>
                </a:cubicBezTo>
                <a:cubicBezTo>
                  <a:pt x="781963" y="3493126"/>
                  <a:pt x="0" y="2711163"/>
                  <a:pt x="0" y="1746563"/>
                </a:cubicBezTo>
                <a:cubicBezTo>
                  <a:pt x="0" y="781963"/>
                  <a:pt x="781963" y="0"/>
                  <a:pt x="174656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8F9D5ED0-EABC-41F8-85BF-1606F174AA17}"/>
              </a:ext>
            </a:extLst>
          </p:cNvPr>
          <p:cNvSpPr>
            <a:spLocks noGrp="1"/>
          </p:cNvSpPr>
          <p:nvPr>
            <p:ph type="pic" sz="quarter" idx="12" hasCustomPrompt="1"/>
          </p:nvPr>
        </p:nvSpPr>
        <p:spPr>
          <a:xfrm>
            <a:off x="5189797" y="3426301"/>
            <a:ext cx="1443782" cy="1443782"/>
          </a:xfrm>
          <a:custGeom>
            <a:avLst/>
            <a:gdLst>
              <a:gd name="connsiteX0" fmla="*/ 721891 w 1443782"/>
              <a:gd name="connsiteY0" fmla="*/ 0 h 1443782"/>
              <a:gd name="connsiteX1" fmla="*/ 1443782 w 1443782"/>
              <a:gd name="connsiteY1" fmla="*/ 721891 h 1443782"/>
              <a:gd name="connsiteX2" fmla="*/ 721891 w 1443782"/>
              <a:gd name="connsiteY2" fmla="*/ 1443782 h 1443782"/>
              <a:gd name="connsiteX3" fmla="*/ 0 w 1443782"/>
              <a:gd name="connsiteY3" fmla="*/ 721891 h 1443782"/>
              <a:gd name="connsiteX4" fmla="*/ 721891 w 1443782"/>
              <a:gd name="connsiteY4" fmla="*/ 0 h 144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2" h="1443782">
                <a:moveTo>
                  <a:pt x="721891" y="0"/>
                </a:moveTo>
                <a:cubicBezTo>
                  <a:pt x="1120580" y="0"/>
                  <a:pt x="1443782" y="323202"/>
                  <a:pt x="1443782" y="721891"/>
                </a:cubicBezTo>
                <a:cubicBezTo>
                  <a:pt x="1443782" y="1120580"/>
                  <a:pt x="1120580" y="1443782"/>
                  <a:pt x="721891" y="1443782"/>
                </a:cubicBezTo>
                <a:cubicBezTo>
                  <a:pt x="323202" y="1443782"/>
                  <a:pt x="0" y="1120580"/>
                  <a:pt x="0" y="721891"/>
                </a:cubicBezTo>
                <a:cubicBezTo>
                  <a:pt x="0" y="323202"/>
                  <a:pt x="323202" y="0"/>
                  <a:pt x="721891"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1" name="Picture Placeholder 30">
            <a:extLst>
              <a:ext uri="{FF2B5EF4-FFF2-40B4-BE49-F238E27FC236}">
                <a16:creationId xmlns="" xmlns:a16="http://schemas.microsoft.com/office/drawing/2014/main" id="{FA46B1A3-F6BB-40B2-90FE-DBF21D6F7624}"/>
              </a:ext>
            </a:extLst>
          </p:cNvPr>
          <p:cNvSpPr>
            <a:spLocks noGrp="1"/>
          </p:cNvSpPr>
          <p:nvPr>
            <p:ph type="pic" sz="quarter" idx="11" hasCustomPrompt="1"/>
          </p:nvPr>
        </p:nvSpPr>
        <p:spPr>
          <a:xfrm>
            <a:off x="5335284" y="609270"/>
            <a:ext cx="2401826" cy="2401826"/>
          </a:xfrm>
          <a:custGeom>
            <a:avLst/>
            <a:gdLst>
              <a:gd name="connsiteX0" fmla="*/ 1200913 w 2401826"/>
              <a:gd name="connsiteY0" fmla="*/ 0 h 2401826"/>
              <a:gd name="connsiteX1" fmla="*/ 2401826 w 2401826"/>
              <a:gd name="connsiteY1" fmla="*/ 1200913 h 2401826"/>
              <a:gd name="connsiteX2" fmla="*/ 1200913 w 2401826"/>
              <a:gd name="connsiteY2" fmla="*/ 2401826 h 2401826"/>
              <a:gd name="connsiteX3" fmla="*/ 0 w 2401826"/>
              <a:gd name="connsiteY3" fmla="*/ 1200913 h 2401826"/>
              <a:gd name="connsiteX4" fmla="*/ 1200913 w 2401826"/>
              <a:gd name="connsiteY4" fmla="*/ 0 h 240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6" h="2401826">
                <a:moveTo>
                  <a:pt x="1200913" y="0"/>
                </a:moveTo>
                <a:cubicBezTo>
                  <a:pt x="1864159" y="0"/>
                  <a:pt x="2401826" y="537667"/>
                  <a:pt x="2401826" y="1200913"/>
                </a:cubicBezTo>
                <a:cubicBezTo>
                  <a:pt x="2401826" y="1864159"/>
                  <a:pt x="1864159" y="2401826"/>
                  <a:pt x="1200913" y="2401826"/>
                </a:cubicBezTo>
                <a:cubicBezTo>
                  <a:pt x="537667" y="2401826"/>
                  <a:pt x="0" y="1864159"/>
                  <a:pt x="0" y="1200913"/>
                </a:cubicBezTo>
                <a:cubicBezTo>
                  <a:pt x="0" y="537667"/>
                  <a:pt x="537667" y="0"/>
                  <a:pt x="120091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908716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4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E983BE54-840D-43AF-8D3D-8D40DA103AAD}"/>
              </a:ext>
            </a:extLst>
          </p:cNvPr>
          <p:cNvSpPr>
            <a:spLocks noGrp="1"/>
          </p:cNvSpPr>
          <p:nvPr>
            <p:ph type="pic" sz="quarter" idx="10" hasCustomPrompt="1"/>
          </p:nvPr>
        </p:nvSpPr>
        <p:spPr>
          <a:xfrm>
            <a:off x="5167178" y="518474"/>
            <a:ext cx="3463298" cy="3463296"/>
          </a:xfrm>
          <a:custGeom>
            <a:avLst/>
            <a:gdLst>
              <a:gd name="connsiteX0" fmla="*/ 1495562 w 2991123"/>
              <a:gd name="connsiteY0" fmla="*/ 0 h 2991122"/>
              <a:gd name="connsiteX1" fmla="*/ 1729568 w 2991123"/>
              <a:gd name="connsiteY1" fmla="*/ 96928 h 2991122"/>
              <a:gd name="connsiteX2" fmla="*/ 2894195 w 2991123"/>
              <a:gd name="connsiteY2" fmla="*/ 1261556 h 2991122"/>
              <a:gd name="connsiteX3" fmla="*/ 2894195 w 2991123"/>
              <a:gd name="connsiteY3" fmla="*/ 1729568 h 2991122"/>
              <a:gd name="connsiteX4" fmla="*/ 1729569 w 2991123"/>
              <a:gd name="connsiteY4" fmla="*/ 2894194 h 2991122"/>
              <a:gd name="connsiteX5" fmla="*/ 1261557 w 2991123"/>
              <a:gd name="connsiteY5" fmla="*/ 2894194 h 2991122"/>
              <a:gd name="connsiteX6" fmla="*/ 96929 w 2991123"/>
              <a:gd name="connsiteY6" fmla="*/ 1729567 h 2991122"/>
              <a:gd name="connsiteX7" fmla="*/ 96929 w 2991123"/>
              <a:gd name="connsiteY7" fmla="*/ 1261554 h 2991122"/>
              <a:gd name="connsiteX8" fmla="*/ 1261555 w 2991123"/>
              <a:gd name="connsiteY8" fmla="*/ 96928 h 2991122"/>
              <a:gd name="connsiteX9" fmla="*/ 1495562 w 2991123"/>
              <a:gd name="connsiteY9" fmla="*/ 0 h 29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1123" h="2991122">
                <a:moveTo>
                  <a:pt x="1495562" y="0"/>
                </a:moveTo>
                <a:cubicBezTo>
                  <a:pt x="1580255" y="0"/>
                  <a:pt x="1664949" y="32309"/>
                  <a:pt x="1729568" y="96928"/>
                </a:cubicBezTo>
                <a:lnTo>
                  <a:pt x="2894195" y="1261556"/>
                </a:lnTo>
                <a:cubicBezTo>
                  <a:pt x="3023433" y="1390793"/>
                  <a:pt x="3023433" y="1600330"/>
                  <a:pt x="2894195" y="1729568"/>
                </a:cubicBezTo>
                <a:lnTo>
                  <a:pt x="1729569" y="2894194"/>
                </a:lnTo>
                <a:cubicBezTo>
                  <a:pt x="1600331" y="3023432"/>
                  <a:pt x="1390794" y="3023432"/>
                  <a:pt x="1261557" y="2894194"/>
                </a:cubicBezTo>
                <a:lnTo>
                  <a:pt x="96929" y="1729567"/>
                </a:lnTo>
                <a:cubicBezTo>
                  <a:pt x="-32309" y="1600329"/>
                  <a:pt x="-32309" y="1390792"/>
                  <a:pt x="96929" y="1261554"/>
                </a:cubicBezTo>
                <a:lnTo>
                  <a:pt x="1261555" y="96928"/>
                </a:lnTo>
                <a:cubicBezTo>
                  <a:pt x="1326174" y="32309"/>
                  <a:pt x="1410868" y="0"/>
                  <a:pt x="1495562"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6180173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5_Title Slide">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8073B4BA-F901-46A1-8402-B0A813C135F5}"/>
              </a:ext>
            </a:extLst>
          </p:cNvPr>
          <p:cNvSpPr>
            <a:spLocks noGrp="1"/>
          </p:cNvSpPr>
          <p:nvPr>
            <p:ph type="pic" sz="quarter" idx="10"/>
          </p:nvPr>
        </p:nvSpPr>
        <p:spPr>
          <a:xfrm>
            <a:off x="5823676" y="1912619"/>
            <a:ext cx="2098586" cy="1606273"/>
          </a:xfrm>
          <a:custGeom>
            <a:avLst/>
            <a:gdLst>
              <a:gd name="connsiteX0" fmla="*/ 369438 w 2452584"/>
              <a:gd name="connsiteY0" fmla="*/ 0 h 1877226"/>
              <a:gd name="connsiteX1" fmla="*/ 2083146 w 2452584"/>
              <a:gd name="connsiteY1" fmla="*/ 0 h 1877226"/>
              <a:gd name="connsiteX2" fmla="*/ 2452584 w 2452584"/>
              <a:gd name="connsiteY2" fmla="*/ 369438 h 1877226"/>
              <a:gd name="connsiteX3" fmla="*/ 2452584 w 2452584"/>
              <a:gd name="connsiteY3" fmla="*/ 1507788 h 1877226"/>
              <a:gd name="connsiteX4" fmla="*/ 2083146 w 2452584"/>
              <a:gd name="connsiteY4" fmla="*/ 1877226 h 1877226"/>
              <a:gd name="connsiteX5" fmla="*/ 369438 w 2452584"/>
              <a:gd name="connsiteY5" fmla="*/ 1877226 h 1877226"/>
              <a:gd name="connsiteX6" fmla="*/ 0 w 2452584"/>
              <a:gd name="connsiteY6" fmla="*/ 1507788 h 1877226"/>
              <a:gd name="connsiteX7" fmla="*/ 0 w 2452584"/>
              <a:gd name="connsiteY7" fmla="*/ 369438 h 1877226"/>
              <a:gd name="connsiteX8" fmla="*/ 369438 w 2452584"/>
              <a:gd name="connsiteY8" fmla="*/ 0 h 18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584" h="1877226">
                <a:moveTo>
                  <a:pt x="369438" y="0"/>
                </a:moveTo>
                <a:lnTo>
                  <a:pt x="2083146" y="0"/>
                </a:lnTo>
                <a:cubicBezTo>
                  <a:pt x="2287181" y="0"/>
                  <a:pt x="2452584" y="165403"/>
                  <a:pt x="2452584" y="369438"/>
                </a:cubicBezTo>
                <a:lnTo>
                  <a:pt x="2452584" y="1507788"/>
                </a:lnTo>
                <a:cubicBezTo>
                  <a:pt x="2452584" y="1711823"/>
                  <a:pt x="2287181" y="1877226"/>
                  <a:pt x="2083146" y="1877226"/>
                </a:cubicBezTo>
                <a:lnTo>
                  <a:pt x="369438" y="1877226"/>
                </a:lnTo>
                <a:cubicBezTo>
                  <a:pt x="165403" y="1877226"/>
                  <a:pt x="0" y="1711823"/>
                  <a:pt x="0" y="1507788"/>
                </a:cubicBezTo>
                <a:lnTo>
                  <a:pt x="0" y="369438"/>
                </a:lnTo>
                <a:cubicBezTo>
                  <a:pt x="0" y="165403"/>
                  <a:pt x="165403" y="0"/>
                  <a:pt x="369438" y="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ID" sz="1800">
                <a:solidFill>
                  <a:schemeClr val="lt1"/>
                </a:solidFill>
              </a:defRPr>
            </a:lvl1pPr>
          </a:lstStyle>
          <a:p>
            <a:pPr marL="0" lvl="0" algn="ctr"/>
            <a:endParaRPr lang="en-ID" dirty="0"/>
          </a:p>
        </p:txBody>
      </p:sp>
      <p:sp>
        <p:nvSpPr>
          <p:cNvPr id="27" name="Picture Placeholder 26">
            <a:extLst>
              <a:ext uri="{FF2B5EF4-FFF2-40B4-BE49-F238E27FC236}">
                <a16:creationId xmlns="" xmlns:a16="http://schemas.microsoft.com/office/drawing/2014/main" id="{427B0986-F3DE-4A28-BE41-A7A0BF9189CE}"/>
              </a:ext>
            </a:extLst>
          </p:cNvPr>
          <p:cNvSpPr>
            <a:spLocks noGrp="1"/>
          </p:cNvSpPr>
          <p:nvPr userDrawn="1">
            <p:ph type="pic" sz="quarter" idx="12"/>
          </p:nvPr>
        </p:nvSpPr>
        <p:spPr>
          <a:xfrm>
            <a:off x="8566620" y="1909353"/>
            <a:ext cx="2098586" cy="1606273"/>
          </a:xfrm>
          <a:custGeom>
            <a:avLst/>
            <a:gdLst>
              <a:gd name="connsiteX0" fmla="*/ 369438 w 2452584"/>
              <a:gd name="connsiteY0" fmla="*/ 0 h 1877226"/>
              <a:gd name="connsiteX1" fmla="*/ 2083146 w 2452584"/>
              <a:gd name="connsiteY1" fmla="*/ 0 h 1877226"/>
              <a:gd name="connsiteX2" fmla="*/ 2452584 w 2452584"/>
              <a:gd name="connsiteY2" fmla="*/ 369438 h 1877226"/>
              <a:gd name="connsiteX3" fmla="*/ 2452584 w 2452584"/>
              <a:gd name="connsiteY3" fmla="*/ 1507788 h 1877226"/>
              <a:gd name="connsiteX4" fmla="*/ 2083146 w 2452584"/>
              <a:gd name="connsiteY4" fmla="*/ 1877226 h 1877226"/>
              <a:gd name="connsiteX5" fmla="*/ 369438 w 2452584"/>
              <a:gd name="connsiteY5" fmla="*/ 1877226 h 1877226"/>
              <a:gd name="connsiteX6" fmla="*/ 0 w 2452584"/>
              <a:gd name="connsiteY6" fmla="*/ 1507788 h 1877226"/>
              <a:gd name="connsiteX7" fmla="*/ 0 w 2452584"/>
              <a:gd name="connsiteY7" fmla="*/ 369438 h 1877226"/>
              <a:gd name="connsiteX8" fmla="*/ 369438 w 2452584"/>
              <a:gd name="connsiteY8" fmla="*/ 0 h 18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584" h="1877226">
                <a:moveTo>
                  <a:pt x="369438" y="0"/>
                </a:moveTo>
                <a:lnTo>
                  <a:pt x="2083146" y="0"/>
                </a:lnTo>
                <a:cubicBezTo>
                  <a:pt x="2287181" y="0"/>
                  <a:pt x="2452584" y="165403"/>
                  <a:pt x="2452584" y="369438"/>
                </a:cubicBezTo>
                <a:lnTo>
                  <a:pt x="2452584" y="1507788"/>
                </a:lnTo>
                <a:cubicBezTo>
                  <a:pt x="2452584" y="1711823"/>
                  <a:pt x="2287181" y="1877226"/>
                  <a:pt x="2083146" y="1877226"/>
                </a:cubicBezTo>
                <a:lnTo>
                  <a:pt x="369438" y="1877226"/>
                </a:lnTo>
                <a:cubicBezTo>
                  <a:pt x="165403" y="1877226"/>
                  <a:pt x="0" y="1711823"/>
                  <a:pt x="0" y="1507788"/>
                </a:cubicBezTo>
                <a:lnTo>
                  <a:pt x="0" y="369438"/>
                </a:lnTo>
                <a:cubicBezTo>
                  <a:pt x="0" y="165403"/>
                  <a:pt x="165403" y="0"/>
                  <a:pt x="369438" y="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ID" sz="1800">
                <a:solidFill>
                  <a:schemeClr val="lt1"/>
                </a:solidFill>
              </a:defRPr>
            </a:lvl1pPr>
          </a:lstStyle>
          <a:p>
            <a:pPr marL="0" lvl="0" algn="ctr"/>
            <a:endParaRPr lang="en-ID" dirty="0"/>
          </a:p>
        </p:txBody>
      </p:sp>
    </p:spTree>
    <p:extLst>
      <p:ext uri="{BB962C8B-B14F-4D97-AF65-F5344CB8AC3E}">
        <p14:creationId xmlns:p14="http://schemas.microsoft.com/office/powerpoint/2010/main" val="480501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6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9928930-EE5D-4F80-90D1-27BDF64A6B54}"/>
              </a:ext>
            </a:extLst>
          </p:cNvPr>
          <p:cNvSpPr>
            <a:spLocks noGrp="1"/>
          </p:cNvSpPr>
          <p:nvPr>
            <p:ph type="pic" sz="quarter" idx="10" hasCustomPrompt="1"/>
          </p:nvPr>
        </p:nvSpPr>
        <p:spPr>
          <a:xfrm>
            <a:off x="0" y="0"/>
            <a:ext cx="4468295" cy="6868620"/>
          </a:xfrm>
          <a:custGeom>
            <a:avLst/>
            <a:gdLst>
              <a:gd name="connsiteX0" fmla="*/ 0 w 4468295"/>
              <a:gd name="connsiteY0" fmla="*/ 0 h 6868620"/>
              <a:gd name="connsiteX1" fmla="*/ 4468295 w 4468295"/>
              <a:gd name="connsiteY1" fmla="*/ 0 h 6868620"/>
              <a:gd name="connsiteX2" fmla="*/ 4468295 w 4468295"/>
              <a:gd name="connsiteY2" fmla="*/ 6868620 h 6868620"/>
              <a:gd name="connsiteX3" fmla="*/ 0 w 4468295"/>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4468295" h="6868620">
                <a:moveTo>
                  <a:pt x="0" y="0"/>
                </a:moveTo>
                <a:lnTo>
                  <a:pt x="4468295" y="0"/>
                </a:lnTo>
                <a:lnTo>
                  <a:pt x="4468295" y="6868620"/>
                </a:lnTo>
                <a:lnTo>
                  <a:pt x="0" y="686862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8925445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7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F773CC3F-45B0-40E0-84F5-339AD27BF123}"/>
              </a:ext>
            </a:extLst>
          </p:cNvPr>
          <p:cNvSpPr>
            <a:spLocks noGrp="1"/>
          </p:cNvSpPr>
          <p:nvPr>
            <p:ph type="pic" sz="quarter" idx="13" hasCustomPrompt="1"/>
          </p:nvPr>
        </p:nvSpPr>
        <p:spPr>
          <a:xfrm>
            <a:off x="6257928" y="4985598"/>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8D0E40D6-CCE3-499F-888A-959F2DBA7095}"/>
              </a:ext>
            </a:extLst>
          </p:cNvPr>
          <p:cNvSpPr>
            <a:spLocks noGrp="1"/>
          </p:cNvSpPr>
          <p:nvPr>
            <p:ph type="pic" sz="quarter" idx="12" hasCustomPrompt="1"/>
          </p:nvPr>
        </p:nvSpPr>
        <p:spPr>
          <a:xfrm>
            <a:off x="1433299" y="3674151"/>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42C6A0FA-5D8E-4C57-9430-DE9A9D7F9FEF}"/>
              </a:ext>
            </a:extLst>
          </p:cNvPr>
          <p:cNvSpPr>
            <a:spLocks noGrp="1"/>
          </p:cNvSpPr>
          <p:nvPr>
            <p:ph type="pic" sz="quarter" idx="11" hasCustomPrompt="1"/>
          </p:nvPr>
        </p:nvSpPr>
        <p:spPr>
          <a:xfrm>
            <a:off x="6257928" y="2362703"/>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971436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68_Title Slide">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2BDF0206-91EE-4F70-9980-522B08CEAC25}"/>
              </a:ext>
            </a:extLst>
          </p:cNvPr>
          <p:cNvSpPr/>
          <p:nvPr userDrawn="1"/>
        </p:nvSpPr>
        <p:spPr>
          <a:xfrm>
            <a:off x="8786377" y="0"/>
            <a:ext cx="3405623" cy="6858001"/>
          </a:xfrm>
          <a:prstGeom prst="rect">
            <a:avLst/>
          </a:pr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 xmlns:a16="http://schemas.microsoft.com/office/drawing/2014/main" id="{2F3EB35A-BE20-4DE2-B489-8F095C9B4EF3}"/>
              </a:ext>
            </a:extLst>
          </p:cNvPr>
          <p:cNvSpPr>
            <a:spLocks noGrp="1"/>
          </p:cNvSpPr>
          <p:nvPr>
            <p:ph type="pic" sz="quarter" idx="11" hasCustomPrompt="1"/>
          </p:nvPr>
        </p:nvSpPr>
        <p:spPr>
          <a:xfrm>
            <a:off x="4844909"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0" name="Picture Placeholder 19">
            <a:extLst>
              <a:ext uri="{FF2B5EF4-FFF2-40B4-BE49-F238E27FC236}">
                <a16:creationId xmlns="" xmlns:a16="http://schemas.microsoft.com/office/drawing/2014/main" id="{85EB26FF-3522-4F60-A224-8BD501FA04BB}"/>
              </a:ext>
            </a:extLst>
          </p:cNvPr>
          <p:cNvSpPr>
            <a:spLocks noGrp="1"/>
          </p:cNvSpPr>
          <p:nvPr>
            <p:ph type="pic" sz="quarter" idx="10" hasCustomPrompt="1"/>
          </p:nvPr>
        </p:nvSpPr>
        <p:spPr>
          <a:xfrm>
            <a:off x="1506223"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289431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69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C26F6229-BC91-4C17-AAEA-7C2D7A2A2A00}"/>
              </a:ext>
            </a:extLst>
          </p:cNvPr>
          <p:cNvSpPr>
            <a:spLocks noGrp="1"/>
          </p:cNvSpPr>
          <p:nvPr>
            <p:ph type="pic" sz="quarter" idx="12" hasCustomPrompt="1"/>
          </p:nvPr>
        </p:nvSpPr>
        <p:spPr>
          <a:xfrm>
            <a:off x="4281724" y="2318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3" name="Picture Placeholder 12">
            <a:extLst>
              <a:ext uri="{FF2B5EF4-FFF2-40B4-BE49-F238E27FC236}">
                <a16:creationId xmlns="" xmlns:a16="http://schemas.microsoft.com/office/drawing/2014/main" id="{A84147B1-376A-4C31-BE2F-4BA31CFE20A6}"/>
              </a:ext>
            </a:extLst>
          </p:cNvPr>
          <p:cNvSpPr>
            <a:spLocks noGrp="1"/>
          </p:cNvSpPr>
          <p:nvPr>
            <p:ph type="pic" sz="quarter" idx="13" hasCustomPrompt="1"/>
          </p:nvPr>
        </p:nvSpPr>
        <p:spPr>
          <a:xfrm>
            <a:off x="6375920" y="2318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A6E4CED3-BF0A-4E33-B777-4C99A23683B0}"/>
              </a:ext>
            </a:extLst>
          </p:cNvPr>
          <p:cNvSpPr>
            <a:spLocks noGrp="1"/>
          </p:cNvSpPr>
          <p:nvPr>
            <p:ph type="pic" sz="quarter" idx="14" hasCustomPrompt="1"/>
          </p:nvPr>
        </p:nvSpPr>
        <p:spPr>
          <a:xfrm>
            <a:off x="4281724" y="4412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23062E93-F44D-404E-AD0B-61560220C011}"/>
              </a:ext>
            </a:extLst>
          </p:cNvPr>
          <p:cNvSpPr>
            <a:spLocks noGrp="1"/>
          </p:cNvSpPr>
          <p:nvPr>
            <p:ph type="pic" sz="quarter" idx="15" hasCustomPrompt="1"/>
          </p:nvPr>
        </p:nvSpPr>
        <p:spPr>
          <a:xfrm>
            <a:off x="6375920" y="4412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6606989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7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53C115-3E90-4FEF-AFD5-495C038BFCDE}"/>
              </a:ext>
            </a:extLst>
          </p:cNvPr>
          <p:cNvSpPr>
            <a:spLocks noGrp="1"/>
          </p:cNvSpPr>
          <p:nvPr>
            <p:ph type="pic" sz="quarter" idx="10" hasCustomPrompt="1"/>
          </p:nvPr>
        </p:nvSpPr>
        <p:spPr>
          <a:xfrm>
            <a:off x="4802179" y="1876566"/>
            <a:ext cx="2587645" cy="3098155"/>
          </a:xfrm>
          <a:prstGeom prst="roundRect">
            <a:avLst>
              <a:gd name="adj" fmla="val 11418"/>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0182146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71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7D3D4C8-36A8-40F4-B5D0-510C39884CDC}"/>
              </a:ext>
            </a:extLst>
          </p:cNvPr>
          <p:cNvSpPr>
            <a:spLocks noGrp="1"/>
          </p:cNvSpPr>
          <p:nvPr>
            <p:ph type="pic" sz="quarter" idx="10" hasCustomPrompt="1"/>
          </p:nvPr>
        </p:nvSpPr>
        <p:spPr>
          <a:xfrm>
            <a:off x="5868609" y="1914760"/>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6FB7692-E022-489A-B307-FA885F334E86}"/>
              </a:ext>
            </a:extLst>
          </p:cNvPr>
          <p:cNvSpPr>
            <a:spLocks noGrp="1"/>
          </p:cNvSpPr>
          <p:nvPr>
            <p:ph type="pic" sz="quarter" idx="11" hasCustomPrompt="1"/>
          </p:nvPr>
        </p:nvSpPr>
        <p:spPr>
          <a:xfrm>
            <a:off x="8594681" y="781131"/>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3658320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7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F657E2A8-F51E-441F-A509-2C3679EB5E19}"/>
              </a:ext>
            </a:extLst>
          </p:cNvPr>
          <p:cNvSpPr>
            <a:spLocks noGrp="1"/>
          </p:cNvSpPr>
          <p:nvPr>
            <p:ph type="pic" sz="quarter" idx="10" hasCustomPrompt="1"/>
          </p:nvPr>
        </p:nvSpPr>
        <p:spPr>
          <a:xfrm>
            <a:off x="10" y="0"/>
            <a:ext cx="12191980" cy="5929476"/>
          </a:xfrm>
          <a:custGeom>
            <a:avLst/>
            <a:gdLst>
              <a:gd name="connsiteX0" fmla="*/ 0 w 12191980"/>
              <a:gd name="connsiteY0" fmla="*/ 0 h 5929476"/>
              <a:gd name="connsiteX1" fmla="*/ 12191980 w 12191980"/>
              <a:gd name="connsiteY1" fmla="*/ 0 h 5929476"/>
              <a:gd name="connsiteX2" fmla="*/ 6380248 w 12191980"/>
              <a:gd name="connsiteY2" fmla="*/ 5811732 h 5929476"/>
              <a:gd name="connsiteX3" fmla="*/ 5811731 w 12191980"/>
              <a:gd name="connsiteY3" fmla="*/ 5811732 h 5929476"/>
            </a:gdLst>
            <a:ahLst/>
            <a:cxnLst>
              <a:cxn ang="0">
                <a:pos x="connsiteX0" y="connsiteY0"/>
              </a:cxn>
              <a:cxn ang="0">
                <a:pos x="connsiteX1" y="connsiteY1"/>
              </a:cxn>
              <a:cxn ang="0">
                <a:pos x="connsiteX2" y="connsiteY2"/>
              </a:cxn>
              <a:cxn ang="0">
                <a:pos x="connsiteX3" y="connsiteY3"/>
              </a:cxn>
            </a:cxnLst>
            <a:rect l="l" t="t" r="r" b="b"/>
            <a:pathLst>
              <a:path w="12191980" h="5929476">
                <a:moveTo>
                  <a:pt x="0" y="0"/>
                </a:moveTo>
                <a:lnTo>
                  <a:pt x="12191980" y="0"/>
                </a:lnTo>
                <a:lnTo>
                  <a:pt x="6380248" y="5811732"/>
                </a:lnTo>
                <a:cubicBezTo>
                  <a:pt x="6223256" y="5968724"/>
                  <a:pt x="5968723" y="5968724"/>
                  <a:pt x="5811731" y="5811732"/>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16737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ganograma_2">
    <p:spTree>
      <p:nvGrpSpPr>
        <p:cNvPr id="1" name=""/>
        <p:cNvGrpSpPr/>
        <p:nvPr/>
      </p:nvGrpSpPr>
      <p:grpSpPr>
        <a:xfrm>
          <a:off x="0" y="0"/>
          <a:ext cx="0" cy="0"/>
          <a:chOff x="0" y="0"/>
          <a:chExt cx="0" cy="0"/>
        </a:xfrm>
      </p:grpSpPr>
      <p:sp>
        <p:nvSpPr>
          <p:cNvPr id="36" name="Foto anel externo">
            <a:extLst>
              <a:ext uri="{FF2B5EF4-FFF2-40B4-BE49-F238E27FC236}">
                <a16:creationId xmlns="" xmlns:a16="http://schemas.microsoft.com/office/drawing/2014/main" id="{84F804E8-36AF-A24E-B5E6-894D039F80E9}"/>
              </a:ext>
            </a:extLst>
          </p:cNvPr>
          <p:cNvSpPr>
            <a:spLocks noGrp="1" noChangeAspect="1"/>
          </p:cNvSpPr>
          <p:nvPr>
            <p:ph type="pic" sz="quarter" idx="15"/>
          </p:nvPr>
        </p:nvSpPr>
        <p:spPr>
          <a:xfrm>
            <a:off x="1551475" y="529907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7" name="Foto anel externo">
            <a:extLst>
              <a:ext uri="{FF2B5EF4-FFF2-40B4-BE49-F238E27FC236}">
                <a16:creationId xmlns="" xmlns:a16="http://schemas.microsoft.com/office/drawing/2014/main" id="{6A478D2F-0FD6-1442-BF35-F75EC609F30E}"/>
              </a:ext>
            </a:extLst>
          </p:cNvPr>
          <p:cNvSpPr>
            <a:spLocks noGrp="1" noChangeAspect="1"/>
          </p:cNvSpPr>
          <p:nvPr>
            <p:ph type="pic" sz="quarter" idx="16"/>
          </p:nvPr>
        </p:nvSpPr>
        <p:spPr>
          <a:xfrm>
            <a:off x="1084218" y="3958848"/>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8" name="Foto anel externo">
            <a:extLst>
              <a:ext uri="{FF2B5EF4-FFF2-40B4-BE49-F238E27FC236}">
                <a16:creationId xmlns="" xmlns:a16="http://schemas.microsoft.com/office/drawing/2014/main" id="{76E3DC78-74AE-A54C-B70C-0F72DB3C57CC}"/>
              </a:ext>
            </a:extLst>
          </p:cNvPr>
          <p:cNvSpPr>
            <a:spLocks noGrp="1" noChangeAspect="1"/>
          </p:cNvSpPr>
          <p:nvPr>
            <p:ph type="pic" sz="quarter" idx="17"/>
          </p:nvPr>
        </p:nvSpPr>
        <p:spPr>
          <a:xfrm>
            <a:off x="9790269" y="549131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5" name="Foto anel externo">
            <a:extLst>
              <a:ext uri="{FF2B5EF4-FFF2-40B4-BE49-F238E27FC236}">
                <a16:creationId xmlns="" xmlns:a16="http://schemas.microsoft.com/office/drawing/2014/main" id="{85020E35-B945-894B-81EF-78C85D364F3B}"/>
              </a:ext>
            </a:extLst>
          </p:cNvPr>
          <p:cNvSpPr>
            <a:spLocks noGrp="1" noChangeAspect="1"/>
          </p:cNvSpPr>
          <p:nvPr>
            <p:ph type="pic" sz="quarter" idx="21"/>
          </p:nvPr>
        </p:nvSpPr>
        <p:spPr>
          <a:xfrm>
            <a:off x="1847554" y="2997000"/>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6" name="Foto anel externo">
            <a:extLst>
              <a:ext uri="{FF2B5EF4-FFF2-40B4-BE49-F238E27FC236}">
                <a16:creationId xmlns="" xmlns:a16="http://schemas.microsoft.com/office/drawing/2014/main" id="{CCB5BB72-A779-9745-8930-90D2936012ED}"/>
              </a:ext>
            </a:extLst>
          </p:cNvPr>
          <p:cNvSpPr>
            <a:spLocks noGrp="1" noChangeAspect="1"/>
          </p:cNvSpPr>
          <p:nvPr>
            <p:ph type="pic" sz="quarter" idx="22"/>
          </p:nvPr>
        </p:nvSpPr>
        <p:spPr>
          <a:xfrm>
            <a:off x="2458316" y="1534177"/>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7" name="Foto anel externo">
            <a:extLst>
              <a:ext uri="{FF2B5EF4-FFF2-40B4-BE49-F238E27FC236}">
                <a16:creationId xmlns="" xmlns:a16="http://schemas.microsoft.com/office/drawing/2014/main" id="{556872BD-603D-BA4A-9D18-74F166B9B4F8}"/>
              </a:ext>
            </a:extLst>
          </p:cNvPr>
          <p:cNvSpPr>
            <a:spLocks noGrp="1" noChangeAspect="1"/>
          </p:cNvSpPr>
          <p:nvPr>
            <p:ph type="pic" sz="quarter" idx="23"/>
          </p:nvPr>
        </p:nvSpPr>
        <p:spPr>
          <a:xfrm>
            <a:off x="3776256" y="896995"/>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8" name="Foto anel externo">
            <a:extLst>
              <a:ext uri="{FF2B5EF4-FFF2-40B4-BE49-F238E27FC236}">
                <a16:creationId xmlns="" xmlns:a16="http://schemas.microsoft.com/office/drawing/2014/main" id="{9BAF0B81-72F1-1749-A5AE-FD2D92C2C6C0}"/>
              </a:ext>
            </a:extLst>
          </p:cNvPr>
          <p:cNvSpPr>
            <a:spLocks noGrp="1" noChangeAspect="1"/>
          </p:cNvSpPr>
          <p:nvPr>
            <p:ph type="pic" sz="quarter" idx="24"/>
          </p:nvPr>
        </p:nvSpPr>
        <p:spPr>
          <a:xfrm>
            <a:off x="5276190" y="73435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9" name="Foto anel externo">
            <a:extLst>
              <a:ext uri="{FF2B5EF4-FFF2-40B4-BE49-F238E27FC236}">
                <a16:creationId xmlns="" xmlns:a16="http://schemas.microsoft.com/office/drawing/2014/main" id="{9F29FB5A-FE63-244C-BC5D-A0E6A5098584}"/>
              </a:ext>
            </a:extLst>
          </p:cNvPr>
          <p:cNvSpPr>
            <a:spLocks noGrp="1" noChangeAspect="1"/>
          </p:cNvSpPr>
          <p:nvPr>
            <p:ph type="pic" sz="quarter" idx="25"/>
          </p:nvPr>
        </p:nvSpPr>
        <p:spPr>
          <a:xfrm>
            <a:off x="7640124" y="965077"/>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0" name="Foto anel externo">
            <a:extLst>
              <a:ext uri="{FF2B5EF4-FFF2-40B4-BE49-F238E27FC236}">
                <a16:creationId xmlns="" xmlns:a16="http://schemas.microsoft.com/office/drawing/2014/main" id="{3FDFA183-9F9D-DE48-90F6-E557ECFB74A3}"/>
              </a:ext>
            </a:extLst>
          </p:cNvPr>
          <p:cNvSpPr>
            <a:spLocks noGrp="1" noChangeAspect="1"/>
          </p:cNvSpPr>
          <p:nvPr>
            <p:ph type="pic" sz="quarter" idx="26"/>
          </p:nvPr>
        </p:nvSpPr>
        <p:spPr>
          <a:xfrm>
            <a:off x="8678026" y="179869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2" name="Foto anel externo">
            <a:extLst>
              <a:ext uri="{FF2B5EF4-FFF2-40B4-BE49-F238E27FC236}">
                <a16:creationId xmlns="" xmlns:a16="http://schemas.microsoft.com/office/drawing/2014/main" id="{D1769C5D-AAA5-034F-825A-52BA358A1243}"/>
              </a:ext>
            </a:extLst>
          </p:cNvPr>
          <p:cNvSpPr>
            <a:spLocks noGrp="1" noChangeAspect="1"/>
          </p:cNvSpPr>
          <p:nvPr>
            <p:ph type="pic" sz="quarter" idx="27"/>
          </p:nvPr>
        </p:nvSpPr>
        <p:spPr>
          <a:xfrm>
            <a:off x="9594802" y="2573431"/>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3" name="Foto anel externo">
            <a:extLst>
              <a:ext uri="{FF2B5EF4-FFF2-40B4-BE49-F238E27FC236}">
                <a16:creationId xmlns="" xmlns:a16="http://schemas.microsoft.com/office/drawing/2014/main" id="{9457BC4F-4FA5-674E-BA9D-87B399916D70}"/>
              </a:ext>
            </a:extLst>
          </p:cNvPr>
          <p:cNvSpPr>
            <a:spLocks noGrp="1" noChangeAspect="1"/>
          </p:cNvSpPr>
          <p:nvPr>
            <p:ph type="pic" sz="quarter" idx="28"/>
          </p:nvPr>
        </p:nvSpPr>
        <p:spPr>
          <a:xfrm>
            <a:off x="9733873" y="3839038"/>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4" name="Foto anel externo">
            <a:extLst>
              <a:ext uri="{FF2B5EF4-FFF2-40B4-BE49-F238E27FC236}">
                <a16:creationId xmlns="" xmlns:a16="http://schemas.microsoft.com/office/drawing/2014/main" id="{030F00E7-1945-0841-959B-14026B8D036C}"/>
              </a:ext>
            </a:extLst>
          </p:cNvPr>
          <p:cNvSpPr>
            <a:spLocks noGrp="1" noChangeAspect="1"/>
          </p:cNvSpPr>
          <p:nvPr>
            <p:ph type="pic" sz="quarter" idx="29"/>
          </p:nvPr>
        </p:nvSpPr>
        <p:spPr>
          <a:xfrm>
            <a:off x="6515789" y="516784"/>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4" name="Espaço Reservado para Imagem 30">
            <a:extLst>
              <a:ext uri="{FF2B5EF4-FFF2-40B4-BE49-F238E27FC236}">
                <a16:creationId xmlns="" xmlns:a16="http://schemas.microsoft.com/office/drawing/2014/main" id="{B8B0AE9C-6BED-EB4A-A8D5-E0C92C4DD816}"/>
              </a:ext>
            </a:extLst>
          </p:cNvPr>
          <p:cNvSpPr>
            <a:spLocks noGrp="1" noChangeAspect="1"/>
          </p:cNvSpPr>
          <p:nvPr>
            <p:ph type="pic" sz="quarter" idx="13"/>
          </p:nvPr>
        </p:nvSpPr>
        <p:spPr>
          <a:xfrm>
            <a:off x="4036000" y="1924523"/>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5" name="Espaço Reservado para Imagem 30">
            <a:extLst>
              <a:ext uri="{FF2B5EF4-FFF2-40B4-BE49-F238E27FC236}">
                <a16:creationId xmlns="" xmlns:a16="http://schemas.microsoft.com/office/drawing/2014/main" id="{98BB821F-F839-4046-B189-7EE63E402B49}"/>
              </a:ext>
            </a:extLst>
          </p:cNvPr>
          <p:cNvSpPr>
            <a:spLocks noGrp="1" noChangeAspect="1"/>
          </p:cNvSpPr>
          <p:nvPr>
            <p:ph type="pic" sz="quarter" idx="14"/>
          </p:nvPr>
        </p:nvSpPr>
        <p:spPr>
          <a:xfrm>
            <a:off x="8080409" y="3019306"/>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3" name="Espaço Reservado para Imagem 30">
            <a:extLst>
              <a:ext uri="{FF2B5EF4-FFF2-40B4-BE49-F238E27FC236}">
                <a16:creationId xmlns="" xmlns:a16="http://schemas.microsoft.com/office/drawing/2014/main" id="{5D037AD7-B64E-E146-AC29-4B3EBCE4B3F7}"/>
              </a:ext>
            </a:extLst>
          </p:cNvPr>
          <p:cNvSpPr>
            <a:spLocks noGrp="1" noChangeAspect="1"/>
          </p:cNvSpPr>
          <p:nvPr>
            <p:ph type="pic" sz="quarter" idx="19"/>
          </p:nvPr>
        </p:nvSpPr>
        <p:spPr>
          <a:xfrm>
            <a:off x="7069302" y="1924523"/>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4" name="Espaço Reservado para Imagem 30">
            <a:extLst>
              <a:ext uri="{FF2B5EF4-FFF2-40B4-BE49-F238E27FC236}">
                <a16:creationId xmlns="" xmlns:a16="http://schemas.microsoft.com/office/drawing/2014/main" id="{88581834-E071-504D-A83D-6C9BA694F620}"/>
              </a:ext>
            </a:extLst>
          </p:cNvPr>
          <p:cNvSpPr>
            <a:spLocks noGrp="1" noChangeAspect="1"/>
          </p:cNvSpPr>
          <p:nvPr>
            <p:ph type="pic" sz="quarter" idx="20"/>
          </p:nvPr>
        </p:nvSpPr>
        <p:spPr>
          <a:xfrm>
            <a:off x="3026387" y="3019306"/>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2" name="Espaço Reservado para Imagem 30">
            <a:extLst>
              <a:ext uri="{FF2B5EF4-FFF2-40B4-BE49-F238E27FC236}">
                <a16:creationId xmlns="" xmlns:a16="http://schemas.microsoft.com/office/drawing/2014/main" id="{0BF09552-67EC-5144-8303-22504FA7824C}"/>
              </a:ext>
            </a:extLst>
          </p:cNvPr>
          <p:cNvSpPr>
            <a:spLocks noGrp="1" noChangeAspect="1"/>
          </p:cNvSpPr>
          <p:nvPr>
            <p:ph type="pic" sz="quarter" idx="11"/>
          </p:nvPr>
        </p:nvSpPr>
        <p:spPr>
          <a:xfrm>
            <a:off x="5466000" y="2173109"/>
            <a:ext cx="1260000" cy="126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3" name="Espaço Reservado para Imagem 30">
            <a:extLst>
              <a:ext uri="{FF2B5EF4-FFF2-40B4-BE49-F238E27FC236}">
                <a16:creationId xmlns="" xmlns:a16="http://schemas.microsoft.com/office/drawing/2014/main" id="{4B4BB561-50F2-E44B-AC28-921C9F0B66EE}"/>
              </a:ext>
            </a:extLst>
          </p:cNvPr>
          <p:cNvSpPr>
            <a:spLocks noGrp="1" noChangeAspect="1"/>
          </p:cNvSpPr>
          <p:nvPr>
            <p:ph type="pic" sz="quarter" idx="12"/>
          </p:nvPr>
        </p:nvSpPr>
        <p:spPr>
          <a:xfrm>
            <a:off x="3057422" y="4344560"/>
            <a:ext cx="1260000" cy="126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1" name="Espaço Reservado para Imagem 30">
            <a:extLst>
              <a:ext uri="{FF2B5EF4-FFF2-40B4-BE49-F238E27FC236}">
                <a16:creationId xmlns="" xmlns:a16="http://schemas.microsoft.com/office/drawing/2014/main" id="{9EFF0304-ABED-C049-ABAD-E8151AE1B808}"/>
              </a:ext>
            </a:extLst>
          </p:cNvPr>
          <p:cNvSpPr>
            <a:spLocks noGrp="1" noChangeAspect="1"/>
          </p:cNvSpPr>
          <p:nvPr>
            <p:ph type="pic" sz="quarter" idx="18"/>
          </p:nvPr>
        </p:nvSpPr>
        <p:spPr>
          <a:xfrm>
            <a:off x="7874124" y="4344560"/>
            <a:ext cx="1260000" cy="126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1" name="Espaço Reservado para Imagem 30">
            <a:extLst>
              <a:ext uri="{FF2B5EF4-FFF2-40B4-BE49-F238E27FC236}">
                <a16:creationId xmlns="" xmlns:a16="http://schemas.microsoft.com/office/drawing/2014/main" id="{21894606-1752-F04A-B982-4141C8492CBA}"/>
              </a:ext>
            </a:extLst>
          </p:cNvPr>
          <p:cNvSpPr>
            <a:spLocks noGrp="1" noChangeAspect="1"/>
          </p:cNvSpPr>
          <p:nvPr>
            <p:ph type="pic" sz="quarter" idx="10"/>
          </p:nvPr>
        </p:nvSpPr>
        <p:spPr>
          <a:xfrm>
            <a:off x="4753534" y="3901153"/>
            <a:ext cx="2684928" cy="2684928"/>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Tree>
    <p:extLst>
      <p:ext uri="{BB962C8B-B14F-4D97-AF65-F5344CB8AC3E}">
        <p14:creationId xmlns:p14="http://schemas.microsoft.com/office/powerpoint/2010/main" val="16321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0" presetClass="path" presetSubtype="0" fill="hold" grpId="1" nodeType="withEffect">
                                  <p:stCondLst>
                                    <p:cond delay="1500"/>
                                  </p:stCondLst>
                                  <p:childTnLst>
                                    <p:animMotion origin="layout" path="M -3.95833E-6 -1.48148E-6 L 0.19753 0.03611 " pathEditMode="relative" rAng="0" ptsTypes="AA">
                                      <p:cBhvr>
                                        <p:cTn id="14" dur="500" spd="-100000" fill="hold"/>
                                        <p:tgtEl>
                                          <p:spTgt spid="33"/>
                                        </p:tgtEl>
                                        <p:attrNameLst>
                                          <p:attrName>ppt_x</p:attrName>
                                          <p:attrName>ppt_y</p:attrName>
                                        </p:attrNameLst>
                                      </p:cBhvr>
                                      <p:rCtr x="9870" y="1806"/>
                                    </p:animMotion>
                                  </p:childTnLst>
                                </p:cTn>
                              </p:par>
                              <p:par>
                                <p:cTn id="15" presetID="10" presetClass="entr" presetSubtype="0" fill="hold" grpId="0" nodeType="withEffect">
                                  <p:stCondLst>
                                    <p:cond delay="1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0" presetClass="path" presetSubtype="0" fill="hold" grpId="1" nodeType="withEffect">
                                  <p:stCondLst>
                                    <p:cond delay="1500"/>
                                  </p:stCondLst>
                                  <p:childTnLst>
                                    <p:animMotion origin="layout" path="M 0 3.7037E-6 L 0 0.35578 " pathEditMode="relative" rAng="0" ptsTypes="AA">
                                      <p:cBhvr>
                                        <p:cTn id="19" dur="500" spd="-100000" fill="hold"/>
                                        <p:tgtEl>
                                          <p:spTgt spid="32"/>
                                        </p:tgtEl>
                                        <p:attrNameLst>
                                          <p:attrName>ppt_x</p:attrName>
                                          <p:attrName>ppt_y</p:attrName>
                                        </p:attrNameLst>
                                      </p:cBhvr>
                                      <p:rCtr x="0" y="17778"/>
                                    </p:animMotion>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0" presetClass="path" presetSubtype="0" fill="hold" grpId="1" nodeType="withEffect">
                                  <p:stCondLst>
                                    <p:cond delay="1750"/>
                                  </p:stCondLst>
                                  <p:childTnLst>
                                    <p:animMotion origin="layout" path="M -4.16667E-7 7.40741E-7 L 0.12474 0.40208 " pathEditMode="relative" rAng="0" ptsTypes="AA">
                                      <p:cBhvr>
                                        <p:cTn id="24" dur="500" spd="-100000" fill="hold"/>
                                        <p:tgtEl>
                                          <p:spTgt spid="34"/>
                                        </p:tgtEl>
                                        <p:attrNameLst>
                                          <p:attrName>ppt_x</p:attrName>
                                          <p:attrName>ppt_y</p:attrName>
                                        </p:attrNameLst>
                                      </p:cBhvr>
                                      <p:rCtr x="6237" y="20093"/>
                                    </p:animMotion>
                                  </p:childTnLst>
                                </p:cTn>
                              </p:par>
                              <p:par>
                                <p:cTn id="25" presetID="10" presetClass="entr" presetSubtype="0" fill="hold" grpId="0" nodeType="withEffect">
                                  <p:stCondLst>
                                    <p:cond delay="175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0" presetClass="path" presetSubtype="0" fill="hold" grpId="1" nodeType="withEffect">
                                  <p:stCondLst>
                                    <p:cond delay="1750"/>
                                  </p:stCondLst>
                                  <p:childTnLst>
                                    <p:animMotion origin="layout" path="M -1.25E-6 -1.48148E-6 L -0.20703 0.2456 " pathEditMode="relative" rAng="0" ptsTypes="AA">
                                      <p:cBhvr>
                                        <p:cTn id="29" dur="500" spd="-100000" fill="hold"/>
                                        <p:tgtEl>
                                          <p:spTgt spid="35"/>
                                        </p:tgtEl>
                                        <p:attrNameLst>
                                          <p:attrName>ppt_x</p:attrName>
                                          <p:attrName>ppt_y</p:attrName>
                                        </p:attrNameLst>
                                      </p:cBhvr>
                                      <p:rCtr x="-10352" y="12269"/>
                                    </p:animMotion>
                                  </p:childTnLst>
                                </p:cTn>
                              </p:par>
                              <p:par>
                                <p:cTn id="30" presetID="10" presetClass="entr" presetSubtype="0" fill="hold" grpId="0" nodeType="withEffect">
                                  <p:stCondLst>
                                    <p:cond delay="17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0" presetClass="path" presetSubtype="0" fill="hold" grpId="1" nodeType="withEffect">
                                  <p:stCondLst>
                                    <p:cond delay="1750"/>
                                  </p:stCondLst>
                                  <p:childTnLst>
                                    <p:animMotion origin="layout" path="M 3.95833E-6 -1.48148E-6 L -0.19753 0.03935 " pathEditMode="relative" rAng="0" ptsTypes="AA">
                                      <p:cBhvr>
                                        <p:cTn id="34" dur="500" spd="-100000" fill="hold"/>
                                        <p:tgtEl>
                                          <p:spTgt spid="11"/>
                                        </p:tgtEl>
                                        <p:attrNameLst>
                                          <p:attrName>ppt_x</p:attrName>
                                          <p:attrName>ppt_y</p:attrName>
                                        </p:attrNameLst>
                                      </p:cBhvr>
                                      <p:rCtr x="-9883" y="1968"/>
                                    </p:animMotion>
                                  </p:childTnLst>
                                </p:cTn>
                              </p:par>
                              <p:par>
                                <p:cTn id="35" presetID="10" presetClass="entr" presetSubtype="0" fill="hold" grpId="0" nodeType="withEffect">
                                  <p:stCondLst>
                                    <p:cond delay="17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0" presetClass="path" presetSubtype="0" fill="hold" grpId="1" nodeType="withEffect">
                                  <p:stCondLst>
                                    <p:cond delay="1750"/>
                                  </p:stCondLst>
                                  <p:childTnLst>
                                    <p:animMotion origin="layout" path="M 1.45833E-6 7.40741E-7 L -0.12708 0.40208 " pathEditMode="relative" rAng="0" ptsTypes="AA">
                                      <p:cBhvr>
                                        <p:cTn id="39" dur="500" spd="-100000" fill="hold"/>
                                        <p:tgtEl>
                                          <p:spTgt spid="13"/>
                                        </p:tgtEl>
                                        <p:attrNameLst>
                                          <p:attrName>ppt_x</p:attrName>
                                          <p:attrName>ppt_y</p:attrName>
                                        </p:attrNameLst>
                                      </p:cBhvr>
                                      <p:rCtr x="-6354" y="20093"/>
                                    </p:animMotion>
                                  </p:childTnLst>
                                </p:cTn>
                              </p:par>
                              <p:par>
                                <p:cTn id="40" presetID="10" presetClass="entr" presetSubtype="0" fill="hold" grpId="0" nodeType="withEffect">
                                  <p:stCondLst>
                                    <p:cond delay="175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0" presetClass="path" presetSubtype="0" fill="hold" grpId="1" nodeType="withEffect">
                                  <p:stCondLst>
                                    <p:cond delay="1750"/>
                                  </p:stCondLst>
                                  <p:childTnLst>
                                    <p:animMotion origin="layout" path="M 2.08333E-6 -1.48148E-6 L 0.20755 0.25371 " pathEditMode="relative" rAng="0" ptsTypes="AA">
                                      <p:cBhvr>
                                        <p:cTn id="44" dur="500" spd="-100000" fill="hold"/>
                                        <p:tgtEl>
                                          <p:spTgt spid="14"/>
                                        </p:tgtEl>
                                        <p:attrNameLst>
                                          <p:attrName>ppt_x</p:attrName>
                                          <p:attrName>ppt_y</p:attrName>
                                        </p:attrNameLst>
                                      </p:cBhvr>
                                      <p:rCtr x="10378" y="12685"/>
                                    </p:animMotion>
                                  </p:childTnLst>
                                </p:cTn>
                              </p:par>
                              <p:par>
                                <p:cTn id="45" presetID="10" presetClass="entr" presetSubtype="0" fill="hold" grpId="0" nodeType="withEffect">
                                  <p:stCondLst>
                                    <p:cond delay="20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childTnLst>
                                </p:cTn>
                              </p:par>
                              <p:par>
                                <p:cTn id="48" presetID="0" presetClass="path" presetSubtype="0" fill="hold" grpId="1" nodeType="withEffect">
                                  <p:stCondLst>
                                    <p:cond delay="2000"/>
                                  </p:stCondLst>
                                  <p:childTnLst>
                                    <p:animMotion origin="layout" path="M -2.08333E-7 1.85185E-6 L 0.33737 -0.07732 " pathEditMode="relative" rAng="0" ptsTypes="AA">
                                      <p:cBhvr>
                                        <p:cTn id="49" dur="1000" spd="-100000" fill="hold"/>
                                        <p:tgtEl>
                                          <p:spTgt spid="36"/>
                                        </p:tgtEl>
                                        <p:attrNameLst>
                                          <p:attrName>ppt_x</p:attrName>
                                          <p:attrName>ppt_y</p:attrName>
                                        </p:attrNameLst>
                                      </p:cBhvr>
                                      <p:rCtr x="16862" y="-3866"/>
                                    </p:animMotion>
                                  </p:childTnLst>
                                </p:cTn>
                              </p:par>
                              <p:par>
                                <p:cTn id="50" presetID="10" presetClass="entr" presetSubtype="0" fill="hold" grpId="0" nodeType="withEffect">
                                  <p:stCondLst>
                                    <p:cond delay="20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childTnLst>
                                </p:cTn>
                              </p:par>
                              <p:par>
                                <p:cTn id="53" presetID="0" presetClass="path" presetSubtype="0" fill="hold" grpId="1" nodeType="withEffect">
                                  <p:stCondLst>
                                    <p:cond delay="2000"/>
                                  </p:stCondLst>
                                  <p:childTnLst>
                                    <p:animMotion origin="layout" path="M 1.04167E-6 2.22222E-6 L 0.37565 0.11805 " pathEditMode="relative" rAng="0" ptsTypes="AA">
                                      <p:cBhvr>
                                        <p:cTn id="54" dur="1000" spd="-100000" fill="hold"/>
                                        <p:tgtEl>
                                          <p:spTgt spid="37"/>
                                        </p:tgtEl>
                                        <p:attrNameLst>
                                          <p:attrName>ppt_x</p:attrName>
                                          <p:attrName>ppt_y</p:attrName>
                                        </p:attrNameLst>
                                      </p:cBhvr>
                                      <p:rCtr x="18776" y="5903"/>
                                    </p:animMotion>
                                  </p:childTnLst>
                                </p:cTn>
                              </p:par>
                              <p:par>
                                <p:cTn id="55" presetID="10" presetClass="entr" presetSubtype="0" fill="hold" grpId="0" nodeType="withEffect">
                                  <p:stCondLst>
                                    <p:cond delay="20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par>
                                <p:cTn id="58" presetID="0" presetClass="path" presetSubtype="0" fill="hold" grpId="1" nodeType="withEffect">
                                  <p:stCondLst>
                                    <p:cond delay="2000"/>
                                  </p:stCondLst>
                                  <p:childTnLst>
                                    <p:animMotion origin="layout" path="M -1.45833E-6 2.59259E-6 L -0.33841 -0.10787 " pathEditMode="relative" rAng="0" ptsTypes="AA">
                                      <p:cBhvr>
                                        <p:cTn id="59" dur="1000" spd="-100000" fill="hold"/>
                                        <p:tgtEl>
                                          <p:spTgt spid="38"/>
                                        </p:tgtEl>
                                        <p:attrNameLst>
                                          <p:attrName>ppt_x</p:attrName>
                                          <p:attrName>ppt_y</p:attrName>
                                        </p:attrNameLst>
                                      </p:cBhvr>
                                      <p:rCtr x="-16927" y="-5394"/>
                                    </p:animMotion>
                                  </p:childTnLst>
                                </p:cTn>
                              </p:par>
                              <p:par>
                                <p:cTn id="60" presetID="10" presetClass="entr" presetSubtype="0" fill="hold" grpId="0" nodeType="withEffect">
                                  <p:stCondLst>
                                    <p:cond delay="200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childTnLst>
                                </p:cTn>
                              </p:par>
                              <p:par>
                                <p:cTn id="63" presetID="0" presetClass="path" presetSubtype="0" fill="hold" grpId="1" nodeType="withEffect">
                                  <p:stCondLst>
                                    <p:cond delay="2000"/>
                                  </p:stCondLst>
                                  <p:childTnLst>
                                    <p:animMotion origin="layout" path="M 8.33333E-7 0 L 0.31302 0.25833 " pathEditMode="relative" rAng="0" ptsTypes="AA">
                                      <p:cBhvr>
                                        <p:cTn id="64" dur="1000" spd="-100000" fill="hold"/>
                                        <p:tgtEl>
                                          <p:spTgt spid="15"/>
                                        </p:tgtEl>
                                        <p:attrNameLst>
                                          <p:attrName>ppt_x</p:attrName>
                                          <p:attrName>ppt_y</p:attrName>
                                        </p:attrNameLst>
                                      </p:cBhvr>
                                      <p:rCtr x="15651" y="12917"/>
                                    </p:animMotion>
                                  </p:childTnLst>
                                </p:cTn>
                              </p:par>
                              <p:par>
                                <p:cTn id="65" presetID="10" presetClass="entr" presetSubtype="0" fill="hold" grpId="0" nodeType="withEffect">
                                  <p:stCondLst>
                                    <p:cond delay="20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par>
                                <p:cTn id="68" presetID="0" presetClass="path" presetSubtype="0" fill="hold" grpId="1" nodeType="withEffect">
                                  <p:stCondLst>
                                    <p:cond delay="2000"/>
                                  </p:stCondLst>
                                  <p:childTnLst>
                                    <p:animMotion origin="layout" path="M 6.25E-7 -4.07407E-6 L 0.26289 0.48612 " pathEditMode="relative" rAng="0" ptsTypes="AA">
                                      <p:cBhvr>
                                        <p:cTn id="69" dur="1000" spd="-100000" fill="hold"/>
                                        <p:tgtEl>
                                          <p:spTgt spid="16"/>
                                        </p:tgtEl>
                                        <p:attrNameLst>
                                          <p:attrName>ppt_x</p:attrName>
                                          <p:attrName>ppt_y</p:attrName>
                                        </p:attrNameLst>
                                      </p:cBhvr>
                                      <p:rCtr x="13138" y="24306"/>
                                    </p:animMotion>
                                  </p:childTnLst>
                                </p:cTn>
                              </p:par>
                              <p:par>
                                <p:cTn id="70" presetID="10" presetClass="entr" presetSubtype="0" fill="hold" grpId="0" nodeType="withEffect">
                                  <p:stCondLst>
                                    <p:cond delay="200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childTnLst>
                                </p:cTn>
                              </p:par>
                              <p:par>
                                <p:cTn id="73" presetID="0" presetClass="path" presetSubtype="0" fill="hold" grpId="1" nodeType="withEffect">
                                  <p:stCondLst>
                                    <p:cond delay="2000"/>
                                  </p:stCondLst>
                                  <p:childTnLst>
                                    <p:animMotion origin="layout" path="M -2.29167E-6 2.77556E-17 L 0.15183 0.57894 " pathEditMode="relative" rAng="0" ptsTypes="AA">
                                      <p:cBhvr>
                                        <p:cTn id="74" dur="1000" spd="-100000" fill="hold"/>
                                        <p:tgtEl>
                                          <p:spTgt spid="17"/>
                                        </p:tgtEl>
                                        <p:attrNameLst>
                                          <p:attrName>ppt_x</p:attrName>
                                          <p:attrName>ppt_y</p:attrName>
                                        </p:attrNameLst>
                                      </p:cBhvr>
                                      <p:rCtr x="7591" y="28935"/>
                                    </p:animMotion>
                                  </p:childTnLst>
                                </p:cTn>
                              </p:par>
                              <p:par>
                                <p:cTn id="75" presetID="10" presetClass="entr" presetSubtype="0" fill="hold" grpId="0" nodeType="withEffect">
                                  <p:stCondLst>
                                    <p:cond delay="200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childTnLst>
                                </p:cTn>
                              </p:par>
                              <p:par>
                                <p:cTn id="78" presetID="0" presetClass="path" presetSubtype="0" fill="hold" grpId="1" nodeType="withEffect">
                                  <p:stCondLst>
                                    <p:cond delay="2000"/>
                                  </p:stCondLst>
                                  <p:childTnLst>
                                    <p:animMotion origin="layout" path="M 8.33333E-7 1.11111E-6 L 0.03021 0.5912 " pathEditMode="relative" rAng="0" ptsTypes="AA">
                                      <p:cBhvr>
                                        <p:cTn id="79" dur="1000" spd="-100000" fill="hold"/>
                                        <p:tgtEl>
                                          <p:spTgt spid="18"/>
                                        </p:tgtEl>
                                        <p:attrNameLst>
                                          <p:attrName>ppt_x</p:attrName>
                                          <p:attrName>ppt_y</p:attrName>
                                        </p:attrNameLst>
                                      </p:cBhvr>
                                      <p:rCtr x="1510" y="29560"/>
                                    </p:animMotion>
                                  </p:childTnLst>
                                </p:cTn>
                              </p:par>
                              <p:par>
                                <p:cTn id="80" presetID="10" presetClass="entr" presetSubtype="0" fill="hold" grpId="0" nodeType="withEffect">
                                  <p:stCondLst>
                                    <p:cond delay="200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childTnLst>
                                </p:cTn>
                              </p:par>
                              <p:par>
                                <p:cTn id="83" presetID="0" presetClass="path" presetSubtype="0" fill="hold" grpId="1" nodeType="withEffect">
                                  <p:stCondLst>
                                    <p:cond delay="2000"/>
                                  </p:stCondLst>
                                  <p:childTnLst>
                                    <p:animMotion origin="layout" path="M 6.25E-7 -3.7037E-6 L -0.16211 0.56899 " pathEditMode="relative" rAng="0" ptsTypes="AA">
                                      <p:cBhvr>
                                        <p:cTn id="84" dur="1000" spd="-100000" fill="hold"/>
                                        <p:tgtEl>
                                          <p:spTgt spid="19"/>
                                        </p:tgtEl>
                                        <p:attrNameLst>
                                          <p:attrName>ppt_x</p:attrName>
                                          <p:attrName>ppt_y</p:attrName>
                                        </p:attrNameLst>
                                      </p:cBhvr>
                                      <p:rCtr x="-8112" y="28449"/>
                                    </p:animMotion>
                                  </p:childTnLst>
                                </p:cTn>
                              </p:par>
                              <p:par>
                                <p:cTn id="85" presetID="10" presetClass="entr" presetSubtype="0" fill="hold" grpId="0" nodeType="withEffect">
                                  <p:stCondLst>
                                    <p:cond delay="200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childTnLst>
                                </p:cTn>
                              </p:par>
                              <p:par>
                                <p:cTn id="88" presetID="0" presetClass="path" presetSubtype="0" fill="hold" grpId="1" nodeType="withEffect">
                                  <p:stCondLst>
                                    <p:cond delay="2000"/>
                                  </p:stCondLst>
                                  <p:childTnLst>
                                    <p:animMotion origin="layout" path="M 4.58333E-6 -1.48148E-6 L -0.2487 0.44746 " pathEditMode="relative" rAng="0" ptsTypes="AA">
                                      <p:cBhvr>
                                        <p:cTn id="89" dur="1000" spd="-100000" fill="hold"/>
                                        <p:tgtEl>
                                          <p:spTgt spid="20"/>
                                        </p:tgtEl>
                                        <p:attrNameLst>
                                          <p:attrName>ppt_x</p:attrName>
                                          <p:attrName>ppt_y</p:attrName>
                                        </p:attrNameLst>
                                      </p:cBhvr>
                                      <p:rCtr x="-12435" y="22361"/>
                                    </p:animMotion>
                                  </p:childTnLst>
                                </p:cTn>
                              </p:par>
                              <p:par>
                                <p:cTn id="90" presetID="10" presetClass="entr" presetSubtype="0" fill="hold" grpId="0" nodeType="withEffect">
                                  <p:stCondLst>
                                    <p:cond delay="200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childTnLst>
                                </p:cTn>
                              </p:par>
                              <p:par>
                                <p:cTn id="93" presetID="0" presetClass="path" presetSubtype="0" fill="hold" grpId="1" nodeType="withEffect">
                                  <p:stCondLst>
                                    <p:cond delay="2000"/>
                                  </p:stCondLst>
                                  <p:childTnLst>
                                    <p:animMotion origin="layout" path="M 4.16667E-6 -4.44444E-6 L -0.3224 0.3176 " pathEditMode="relative" rAng="0" ptsTypes="AA">
                                      <p:cBhvr>
                                        <p:cTn id="94" dur="1000" spd="-100000" fill="hold"/>
                                        <p:tgtEl>
                                          <p:spTgt spid="22"/>
                                        </p:tgtEl>
                                        <p:attrNameLst>
                                          <p:attrName>ppt_x</p:attrName>
                                          <p:attrName>ppt_y</p:attrName>
                                        </p:attrNameLst>
                                      </p:cBhvr>
                                      <p:rCtr x="-16120" y="15880"/>
                                    </p:animMotion>
                                  </p:childTnLst>
                                </p:cTn>
                              </p:par>
                              <p:par>
                                <p:cTn id="95" presetID="10" presetClass="entr" presetSubtype="0" fill="hold" grpId="0" nodeType="withEffect">
                                  <p:stCondLst>
                                    <p:cond delay="200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childTnLst>
                                </p:cTn>
                              </p:par>
                              <p:par>
                                <p:cTn id="98" presetID="0" presetClass="path" presetSubtype="0" fill="hold" grpId="1" nodeType="withEffect">
                                  <p:stCondLst>
                                    <p:cond delay="2000"/>
                                  </p:stCondLst>
                                  <p:childTnLst>
                                    <p:animMotion origin="layout" path="M -4.16667E-6 4.81481E-6 L -0.33385 0.14861 " pathEditMode="relative" rAng="0" ptsTypes="AA">
                                      <p:cBhvr>
                                        <p:cTn id="99" dur="1000" spd="-100000" fill="hold"/>
                                        <p:tgtEl>
                                          <p:spTgt spid="23"/>
                                        </p:tgtEl>
                                        <p:attrNameLst>
                                          <p:attrName>ppt_x</p:attrName>
                                          <p:attrName>ppt_y</p:attrName>
                                        </p:attrNameLst>
                                      </p:cBhvr>
                                      <p:rCtr x="-16693" y="7431"/>
                                    </p:animMotion>
                                  </p:childTnLst>
                                </p:cTn>
                              </p:par>
                              <p:par>
                                <p:cTn id="100" presetID="10" presetClass="entr" presetSubtype="0" fill="hold" grpId="0" nodeType="withEffect">
                                  <p:stCondLst>
                                    <p:cond delay="200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childTnLst>
                                </p:cTn>
                              </p:par>
                              <p:par>
                                <p:cTn id="103" presetID="0" presetClass="path" presetSubtype="0" fill="hold" grpId="1" nodeType="withEffect">
                                  <p:stCondLst>
                                    <p:cond delay="2000"/>
                                  </p:stCondLst>
                                  <p:childTnLst>
                                    <p:animMotion origin="layout" path="M -1.66667E-6 4.07407E-6 L -0.07057 0.62291 " pathEditMode="relative" rAng="0" ptsTypes="AA">
                                      <p:cBhvr>
                                        <p:cTn id="104" dur="1000" spd="-100000" fill="hold"/>
                                        <p:tgtEl>
                                          <p:spTgt spid="24"/>
                                        </p:tgtEl>
                                        <p:attrNameLst>
                                          <p:attrName>ppt_x</p:attrName>
                                          <p:attrName>ppt_y</p:attrName>
                                        </p:attrNameLst>
                                      </p:cBhvr>
                                      <p:rCtr x="-3529" y="3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34" grpId="0" animBg="1"/>
      <p:bldP spid="34" grpId="1" animBg="1"/>
      <p:bldP spid="35" grpId="0" animBg="1"/>
      <p:bldP spid="35" grpId="1" animBg="1"/>
      <p:bldP spid="13" grpId="0" animBg="1"/>
      <p:bldP spid="13" grpId="1" animBg="1"/>
      <p:bldP spid="14" grpId="0" animBg="1"/>
      <p:bldP spid="14" grpId="1" animBg="1"/>
      <p:bldP spid="32" grpId="0" animBg="1"/>
      <p:bldP spid="32" grpId="1" animBg="1"/>
      <p:bldP spid="33" grpId="0" animBg="1"/>
      <p:bldP spid="33" grpId="1" animBg="1"/>
      <p:bldP spid="11" grpId="0" animBg="1"/>
      <p:bldP spid="11" grpId="1" animBg="1"/>
      <p:bldP spid="31"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3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1D46F7D4-6965-4D8D-AD59-B52FA1C6749F}"/>
              </a:ext>
            </a:extLst>
          </p:cNvPr>
          <p:cNvSpPr>
            <a:spLocks noGrp="1"/>
          </p:cNvSpPr>
          <p:nvPr>
            <p:ph type="pic" sz="quarter" idx="11" hasCustomPrompt="1"/>
          </p:nvPr>
        </p:nvSpPr>
        <p:spPr>
          <a:xfrm>
            <a:off x="6522135" y="971354"/>
            <a:ext cx="2581506" cy="2581506"/>
          </a:xfrm>
          <a:custGeom>
            <a:avLst/>
            <a:gdLst>
              <a:gd name="connsiteX0" fmla="*/ 1290752 w 2581506"/>
              <a:gd name="connsiteY0" fmla="*/ 0 h 2581506"/>
              <a:gd name="connsiteX1" fmla="*/ 1529158 w 2581506"/>
              <a:gd name="connsiteY1" fmla="*/ 98751 h 2581506"/>
              <a:gd name="connsiteX2" fmla="*/ 2482755 w 2581506"/>
              <a:gd name="connsiteY2" fmla="*/ 1052349 h 2581506"/>
              <a:gd name="connsiteX3" fmla="*/ 2482755 w 2581506"/>
              <a:gd name="connsiteY3" fmla="*/ 1529161 h 2581506"/>
              <a:gd name="connsiteX4" fmla="*/ 1529161 w 2581506"/>
              <a:gd name="connsiteY4" fmla="*/ 2482755 h 2581506"/>
              <a:gd name="connsiteX5" fmla="*/ 1052349 w 2581506"/>
              <a:gd name="connsiteY5" fmla="*/ 2482755 h 2581506"/>
              <a:gd name="connsiteX6" fmla="*/ 98752 w 2581506"/>
              <a:gd name="connsiteY6" fmla="*/ 1529158 h 2581506"/>
              <a:gd name="connsiteX7" fmla="*/ 98752 w 2581506"/>
              <a:gd name="connsiteY7" fmla="*/ 1052346 h 2581506"/>
              <a:gd name="connsiteX8" fmla="*/ 1052346 w 2581506"/>
              <a:gd name="connsiteY8" fmla="*/ 98751 h 2581506"/>
              <a:gd name="connsiteX9" fmla="*/ 1290752 w 2581506"/>
              <a:gd name="connsiteY9" fmla="*/ 0 h 25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506" h="2581506">
                <a:moveTo>
                  <a:pt x="1290752" y="0"/>
                </a:moveTo>
                <a:cubicBezTo>
                  <a:pt x="1377038" y="0"/>
                  <a:pt x="1463324" y="32917"/>
                  <a:pt x="1529158" y="98751"/>
                </a:cubicBezTo>
                <a:lnTo>
                  <a:pt x="2482755" y="1052349"/>
                </a:lnTo>
                <a:cubicBezTo>
                  <a:pt x="2614423" y="1184017"/>
                  <a:pt x="2614423" y="1397492"/>
                  <a:pt x="2482755" y="1529161"/>
                </a:cubicBezTo>
                <a:lnTo>
                  <a:pt x="1529161" y="2482755"/>
                </a:lnTo>
                <a:cubicBezTo>
                  <a:pt x="1397492" y="2614423"/>
                  <a:pt x="1184017" y="2614423"/>
                  <a:pt x="1052349" y="2482755"/>
                </a:cubicBezTo>
                <a:lnTo>
                  <a:pt x="98752" y="1529158"/>
                </a:lnTo>
                <a:cubicBezTo>
                  <a:pt x="-32917" y="1397489"/>
                  <a:pt x="-32917" y="1184014"/>
                  <a:pt x="98752" y="1052346"/>
                </a:cubicBezTo>
                <a:lnTo>
                  <a:pt x="1052346" y="98751"/>
                </a:lnTo>
                <a:cubicBezTo>
                  <a:pt x="1118180" y="32917"/>
                  <a:pt x="1204466" y="0"/>
                  <a:pt x="1290752"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3421812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74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34032C2B-752E-410E-9774-EC344F470056}"/>
              </a:ext>
            </a:extLst>
          </p:cNvPr>
          <p:cNvSpPr>
            <a:spLocks noGrp="1"/>
          </p:cNvSpPr>
          <p:nvPr>
            <p:ph type="pic" sz="quarter" idx="13" hasCustomPrompt="1"/>
          </p:nvPr>
        </p:nvSpPr>
        <p:spPr>
          <a:xfrm>
            <a:off x="8288897" y="3545613"/>
            <a:ext cx="2431619" cy="216923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722F708C-0B90-4D8B-8BF3-9E47D3EE1A04}"/>
              </a:ext>
            </a:extLst>
          </p:cNvPr>
          <p:cNvSpPr>
            <a:spLocks noGrp="1"/>
          </p:cNvSpPr>
          <p:nvPr>
            <p:ph type="pic" sz="quarter" idx="12" hasCustomPrompt="1"/>
          </p:nvPr>
        </p:nvSpPr>
        <p:spPr>
          <a:xfrm>
            <a:off x="5039122" y="1143154"/>
            <a:ext cx="2431619" cy="2169234"/>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951647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75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50DA1F01-DB69-4B22-888E-11BC32B85857}"/>
              </a:ext>
            </a:extLst>
          </p:cNvPr>
          <p:cNvSpPr>
            <a:spLocks noGrp="1"/>
          </p:cNvSpPr>
          <p:nvPr>
            <p:ph type="pic" sz="quarter" idx="11" hasCustomPrompt="1"/>
          </p:nvPr>
        </p:nvSpPr>
        <p:spPr>
          <a:xfrm>
            <a:off x="6027945" y="1212850"/>
            <a:ext cx="4628290" cy="2915150"/>
          </a:xfrm>
          <a:custGeom>
            <a:avLst/>
            <a:gdLst>
              <a:gd name="connsiteX0" fmla="*/ 0 w 4628290"/>
              <a:gd name="connsiteY0" fmla="*/ 0 h 2915150"/>
              <a:gd name="connsiteX1" fmla="*/ 4628290 w 4628290"/>
              <a:gd name="connsiteY1" fmla="*/ 0 h 2915150"/>
              <a:gd name="connsiteX2" fmla="*/ 4628290 w 4628290"/>
              <a:gd name="connsiteY2" fmla="*/ 2915150 h 2915150"/>
              <a:gd name="connsiteX3" fmla="*/ 0 w 4628290"/>
              <a:gd name="connsiteY3" fmla="*/ 2915150 h 2915150"/>
            </a:gdLst>
            <a:ahLst/>
            <a:cxnLst>
              <a:cxn ang="0">
                <a:pos x="connsiteX0" y="connsiteY0"/>
              </a:cxn>
              <a:cxn ang="0">
                <a:pos x="connsiteX1" y="connsiteY1"/>
              </a:cxn>
              <a:cxn ang="0">
                <a:pos x="connsiteX2" y="connsiteY2"/>
              </a:cxn>
              <a:cxn ang="0">
                <a:pos x="connsiteX3" y="connsiteY3"/>
              </a:cxn>
            </a:cxnLst>
            <a:rect l="l" t="t" r="r" b="b"/>
            <a:pathLst>
              <a:path w="4628290" h="2915150">
                <a:moveTo>
                  <a:pt x="0" y="0"/>
                </a:moveTo>
                <a:lnTo>
                  <a:pt x="4628290" y="0"/>
                </a:lnTo>
                <a:lnTo>
                  <a:pt x="4628290" y="2915150"/>
                </a:lnTo>
                <a:lnTo>
                  <a:pt x="0" y="291515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978447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6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C5D4043-5B17-4734-BF4B-C803CA25CA7D}"/>
              </a:ext>
            </a:extLst>
          </p:cNvPr>
          <p:cNvSpPr>
            <a:spLocks noGrp="1"/>
          </p:cNvSpPr>
          <p:nvPr>
            <p:ph type="pic" sz="quarter" idx="11" hasCustomPrompt="1"/>
          </p:nvPr>
        </p:nvSpPr>
        <p:spPr>
          <a:xfrm>
            <a:off x="6222206" y="1412649"/>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8EDA81DA-823D-4404-9299-24EAB0B0853B}"/>
              </a:ext>
            </a:extLst>
          </p:cNvPr>
          <p:cNvSpPr>
            <a:spLocks noGrp="1"/>
          </p:cNvSpPr>
          <p:nvPr>
            <p:ph type="pic" sz="quarter" idx="10" hasCustomPrompt="1"/>
          </p:nvPr>
        </p:nvSpPr>
        <p:spPr>
          <a:xfrm>
            <a:off x="1469231" y="3242749"/>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225654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6180E18-0453-4903-90E4-8E66C9FA7E6D}"/>
              </a:ext>
            </a:extLst>
          </p:cNvPr>
          <p:cNvSpPr>
            <a:spLocks noGrp="1"/>
          </p:cNvSpPr>
          <p:nvPr>
            <p:ph type="pic" sz="quarter" idx="10" hasCustomPrompt="1"/>
          </p:nvPr>
        </p:nvSpPr>
        <p:spPr>
          <a:xfrm>
            <a:off x="1624745"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485FAD4D-DB4A-4D71-8A5B-744E10B89FC2}"/>
              </a:ext>
            </a:extLst>
          </p:cNvPr>
          <p:cNvSpPr>
            <a:spLocks noGrp="1"/>
          </p:cNvSpPr>
          <p:nvPr>
            <p:ph type="pic" sz="quarter" idx="11" hasCustomPrompt="1"/>
          </p:nvPr>
        </p:nvSpPr>
        <p:spPr>
          <a:xfrm>
            <a:off x="4825649"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DFE0E35E-E3BD-4DCB-A164-A38923A4F668}"/>
              </a:ext>
            </a:extLst>
          </p:cNvPr>
          <p:cNvSpPr>
            <a:spLocks noGrp="1"/>
          </p:cNvSpPr>
          <p:nvPr>
            <p:ph type="pic" sz="quarter" idx="12" hasCustomPrompt="1"/>
          </p:nvPr>
        </p:nvSpPr>
        <p:spPr>
          <a:xfrm>
            <a:off x="8026554"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5760738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135CE438-8495-4017-BBB6-044668087782}"/>
              </a:ext>
            </a:extLst>
          </p:cNvPr>
          <p:cNvSpPr>
            <a:spLocks noGrp="1"/>
          </p:cNvSpPr>
          <p:nvPr>
            <p:ph type="pic" sz="quarter" idx="10" hasCustomPrompt="1"/>
          </p:nvPr>
        </p:nvSpPr>
        <p:spPr>
          <a:xfrm>
            <a:off x="0" y="2486055"/>
            <a:ext cx="5743575" cy="3126853"/>
          </a:xfrm>
          <a:custGeom>
            <a:avLst/>
            <a:gdLst>
              <a:gd name="connsiteX0" fmla="*/ 0 w 5937956"/>
              <a:gd name="connsiteY0" fmla="*/ 0 h 3483434"/>
              <a:gd name="connsiteX1" fmla="*/ 5459785 w 5937956"/>
              <a:gd name="connsiteY1" fmla="*/ 0 h 3483434"/>
              <a:gd name="connsiteX2" fmla="*/ 5937956 w 5937956"/>
              <a:gd name="connsiteY2" fmla="*/ 478171 h 3483434"/>
              <a:gd name="connsiteX3" fmla="*/ 5937956 w 5937956"/>
              <a:gd name="connsiteY3" fmla="*/ 3005263 h 3483434"/>
              <a:gd name="connsiteX4" fmla="*/ 5459785 w 5937956"/>
              <a:gd name="connsiteY4" fmla="*/ 3483434 h 3483434"/>
              <a:gd name="connsiteX5" fmla="*/ 0 w 5937956"/>
              <a:gd name="connsiteY5" fmla="*/ 3483434 h 348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956" h="3483434">
                <a:moveTo>
                  <a:pt x="0" y="0"/>
                </a:moveTo>
                <a:lnTo>
                  <a:pt x="5459785" y="0"/>
                </a:lnTo>
                <a:cubicBezTo>
                  <a:pt x="5723872" y="0"/>
                  <a:pt x="5937956" y="214084"/>
                  <a:pt x="5937956" y="478171"/>
                </a:cubicBezTo>
                <a:lnTo>
                  <a:pt x="5937956" y="3005263"/>
                </a:lnTo>
                <a:cubicBezTo>
                  <a:pt x="5937956" y="3269350"/>
                  <a:pt x="5723872" y="3483434"/>
                  <a:pt x="5459785" y="3483434"/>
                </a:cubicBezTo>
                <a:lnTo>
                  <a:pt x="0" y="3483434"/>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2136326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7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386DB160-5B4E-4CBA-BBF0-67CF9467B075}"/>
              </a:ext>
            </a:extLst>
          </p:cNvPr>
          <p:cNvSpPr>
            <a:spLocks noGrp="1"/>
          </p:cNvSpPr>
          <p:nvPr>
            <p:ph type="pic" sz="quarter" idx="13" hasCustomPrompt="1"/>
          </p:nvPr>
        </p:nvSpPr>
        <p:spPr>
          <a:xfrm>
            <a:off x="6305552" y="-1911346"/>
            <a:ext cx="7772398" cy="7772398"/>
          </a:xfrm>
          <a:custGeom>
            <a:avLst/>
            <a:gdLst>
              <a:gd name="connsiteX0" fmla="*/ 3886199 w 7772398"/>
              <a:gd name="connsiteY0" fmla="*/ 0 h 7772398"/>
              <a:gd name="connsiteX1" fmla="*/ 4494260 w 7772398"/>
              <a:gd name="connsiteY1" fmla="*/ 251867 h 7772398"/>
              <a:gd name="connsiteX2" fmla="*/ 7520530 w 7772398"/>
              <a:gd name="connsiteY2" fmla="*/ 3278140 h 7772398"/>
              <a:gd name="connsiteX3" fmla="*/ 7520530 w 7772398"/>
              <a:gd name="connsiteY3" fmla="*/ 4494263 h 7772398"/>
              <a:gd name="connsiteX4" fmla="*/ 4494264 w 7772398"/>
              <a:gd name="connsiteY4" fmla="*/ 7520531 h 7772398"/>
              <a:gd name="connsiteX5" fmla="*/ 3278140 w 7772398"/>
              <a:gd name="connsiteY5" fmla="*/ 7520531 h 7772398"/>
              <a:gd name="connsiteX6" fmla="*/ 251868 w 7772398"/>
              <a:gd name="connsiteY6" fmla="*/ 4494261 h 7772398"/>
              <a:gd name="connsiteX7" fmla="*/ 251868 w 7772398"/>
              <a:gd name="connsiteY7" fmla="*/ 3278134 h 7772398"/>
              <a:gd name="connsiteX8" fmla="*/ 3278134 w 7772398"/>
              <a:gd name="connsiteY8" fmla="*/ 251867 h 7772398"/>
              <a:gd name="connsiteX9" fmla="*/ 3886199 w 7772398"/>
              <a:gd name="connsiteY9" fmla="*/ 0 h 77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98" h="7772398">
                <a:moveTo>
                  <a:pt x="3886199" y="0"/>
                </a:moveTo>
                <a:cubicBezTo>
                  <a:pt x="4106272" y="0"/>
                  <a:pt x="4326349" y="83955"/>
                  <a:pt x="4494260" y="251867"/>
                </a:cubicBezTo>
                <a:lnTo>
                  <a:pt x="7520530" y="3278140"/>
                </a:lnTo>
                <a:cubicBezTo>
                  <a:pt x="7856354" y="3613960"/>
                  <a:pt x="7856354" y="4158440"/>
                  <a:pt x="7520530" y="4494263"/>
                </a:cubicBezTo>
                <a:lnTo>
                  <a:pt x="4494264" y="7520531"/>
                </a:lnTo>
                <a:cubicBezTo>
                  <a:pt x="4158440" y="7856354"/>
                  <a:pt x="3613960" y="7856354"/>
                  <a:pt x="3278140" y="7520531"/>
                </a:cubicBezTo>
                <a:lnTo>
                  <a:pt x="251868" y="4494261"/>
                </a:lnTo>
                <a:cubicBezTo>
                  <a:pt x="-83956" y="4158437"/>
                  <a:pt x="-83956" y="3613958"/>
                  <a:pt x="251868" y="3278134"/>
                </a:cubicBezTo>
                <a:lnTo>
                  <a:pt x="3278134" y="251867"/>
                </a:lnTo>
                <a:cubicBezTo>
                  <a:pt x="3446046" y="83955"/>
                  <a:pt x="3666122" y="0"/>
                  <a:pt x="3886199"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7653518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78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D71A4844-2531-41E1-95A4-E5C6A493F274}"/>
              </a:ext>
            </a:extLst>
          </p:cNvPr>
          <p:cNvSpPr>
            <a:spLocks noGrp="1"/>
          </p:cNvSpPr>
          <p:nvPr>
            <p:ph type="pic" sz="quarter" idx="11" hasCustomPrompt="1"/>
          </p:nvPr>
        </p:nvSpPr>
        <p:spPr>
          <a:xfrm>
            <a:off x="1595550" y="-1"/>
            <a:ext cx="4432654" cy="5298837"/>
          </a:xfrm>
          <a:custGeom>
            <a:avLst/>
            <a:gdLst>
              <a:gd name="connsiteX0" fmla="*/ 1 w 4432654"/>
              <a:gd name="connsiteY0" fmla="*/ 0 h 5298837"/>
              <a:gd name="connsiteX1" fmla="*/ 4432654 w 4432654"/>
              <a:gd name="connsiteY1" fmla="*/ 0 h 5298837"/>
              <a:gd name="connsiteX2" fmla="*/ 4432654 w 4432654"/>
              <a:gd name="connsiteY2" fmla="*/ 3082510 h 5298837"/>
              <a:gd name="connsiteX3" fmla="*/ 2216327 w 4432654"/>
              <a:gd name="connsiteY3" fmla="*/ 5298837 h 5298837"/>
              <a:gd name="connsiteX4" fmla="*/ 0 w 4432654"/>
              <a:gd name="connsiteY4" fmla="*/ 3082510 h 5298837"/>
              <a:gd name="connsiteX5" fmla="*/ 1 w 4432654"/>
              <a:gd name="connsiteY5" fmla="*/ 0 h 52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654" h="5298837">
                <a:moveTo>
                  <a:pt x="1" y="0"/>
                </a:moveTo>
                <a:lnTo>
                  <a:pt x="4432654" y="0"/>
                </a:lnTo>
                <a:lnTo>
                  <a:pt x="4432654" y="3082510"/>
                </a:lnTo>
                <a:cubicBezTo>
                  <a:pt x="4432654" y="4306554"/>
                  <a:pt x="3440371" y="5298837"/>
                  <a:pt x="2216327" y="5298837"/>
                </a:cubicBezTo>
                <a:cubicBezTo>
                  <a:pt x="992283" y="5298837"/>
                  <a:pt x="0" y="4306554"/>
                  <a:pt x="0" y="3082510"/>
                </a:cubicBezTo>
                <a:cubicBezTo>
                  <a:pt x="0" y="2055007"/>
                  <a:pt x="1" y="1027503"/>
                  <a:pt x="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5966722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79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E14072B-6FE0-47D8-A7A7-99681FB239AC}"/>
              </a:ext>
            </a:extLst>
          </p:cNvPr>
          <p:cNvSpPr>
            <a:spLocks noGrp="1"/>
          </p:cNvSpPr>
          <p:nvPr>
            <p:ph type="pic" sz="quarter" idx="13" hasCustomPrompt="1"/>
          </p:nvPr>
        </p:nvSpPr>
        <p:spPr>
          <a:xfrm>
            <a:off x="5491386" y="2546315"/>
            <a:ext cx="4953917" cy="2964928"/>
          </a:xfrm>
          <a:custGeom>
            <a:avLst/>
            <a:gdLst>
              <a:gd name="connsiteX0" fmla="*/ 349091 w 4953917"/>
              <a:gd name="connsiteY0" fmla="*/ 0 h 2964928"/>
              <a:gd name="connsiteX1" fmla="*/ 4604826 w 4953917"/>
              <a:gd name="connsiteY1" fmla="*/ 0 h 2964928"/>
              <a:gd name="connsiteX2" fmla="*/ 4953917 w 4953917"/>
              <a:gd name="connsiteY2" fmla="*/ 349091 h 2964928"/>
              <a:gd name="connsiteX3" fmla="*/ 4953917 w 4953917"/>
              <a:gd name="connsiteY3" fmla="*/ 2615837 h 2964928"/>
              <a:gd name="connsiteX4" fmla="*/ 4604826 w 4953917"/>
              <a:gd name="connsiteY4" fmla="*/ 2964928 h 2964928"/>
              <a:gd name="connsiteX5" fmla="*/ 349091 w 4953917"/>
              <a:gd name="connsiteY5" fmla="*/ 2964928 h 2964928"/>
              <a:gd name="connsiteX6" fmla="*/ 0 w 4953917"/>
              <a:gd name="connsiteY6" fmla="*/ 2615837 h 2964928"/>
              <a:gd name="connsiteX7" fmla="*/ 0 w 4953917"/>
              <a:gd name="connsiteY7" fmla="*/ 349091 h 2964928"/>
              <a:gd name="connsiteX8" fmla="*/ 349091 w 4953917"/>
              <a:gd name="connsiteY8" fmla="*/ 0 h 296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917" h="2964928">
                <a:moveTo>
                  <a:pt x="349091" y="0"/>
                </a:moveTo>
                <a:lnTo>
                  <a:pt x="4604826" y="0"/>
                </a:lnTo>
                <a:cubicBezTo>
                  <a:pt x="4797624" y="0"/>
                  <a:pt x="4953917" y="156293"/>
                  <a:pt x="4953917" y="349091"/>
                </a:cubicBezTo>
                <a:lnTo>
                  <a:pt x="4953917" y="2615837"/>
                </a:lnTo>
                <a:cubicBezTo>
                  <a:pt x="4953917" y="2808635"/>
                  <a:pt x="4797624" y="2964928"/>
                  <a:pt x="4604826" y="2964928"/>
                </a:cubicBezTo>
                <a:lnTo>
                  <a:pt x="349091" y="2964928"/>
                </a:lnTo>
                <a:cubicBezTo>
                  <a:pt x="156293" y="2964928"/>
                  <a:pt x="0" y="2808635"/>
                  <a:pt x="0" y="2615837"/>
                </a:cubicBezTo>
                <a:lnTo>
                  <a:pt x="0" y="349091"/>
                </a:lnTo>
                <a:cubicBezTo>
                  <a:pt x="0" y="156293"/>
                  <a:pt x="156293" y="0"/>
                  <a:pt x="34909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0611187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80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B3595D8-0496-4182-B6B0-6A18EDE9D892}"/>
              </a:ext>
            </a:extLst>
          </p:cNvPr>
          <p:cNvSpPr>
            <a:spLocks noGrp="1"/>
          </p:cNvSpPr>
          <p:nvPr>
            <p:ph type="pic" sz="quarter" idx="13" hasCustomPrompt="1"/>
          </p:nvPr>
        </p:nvSpPr>
        <p:spPr>
          <a:xfrm>
            <a:off x="6288755" y="1263198"/>
            <a:ext cx="4331609" cy="4331609"/>
          </a:xfrm>
          <a:custGeom>
            <a:avLst/>
            <a:gdLst>
              <a:gd name="connsiteX0" fmla="*/ 2165804 w 4331609"/>
              <a:gd name="connsiteY0" fmla="*/ 0 h 4331609"/>
              <a:gd name="connsiteX1" fmla="*/ 4331609 w 4331609"/>
              <a:gd name="connsiteY1" fmla="*/ 2165805 h 4331609"/>
              <a:gd name="connsiteX2" fmla="*/ 2165804 w 4331609"/>
              <a:gd name="connsiteY2" fmla="*/ 4331609 h 4331609"/>
              <a:gd name="connsiteX3" fmla="*/ 0 w 4331609"/>
              <a:gd name="connsiteY3" fmla="*/ 2165805 h 4331609"/>
              <a:gd name="connsiteX4" fmla="*/ 2165804 w 4331609"/>
              <a:gd name="connsiteY4" fmla="*/ 0 h 433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609" h="4331609">
                <a:moveTo>
                  <a:pt x="2165804" y="0"/>
                </a:moveTo>
                <a:cubicBezTo>
                  <a:pt x="3361945" y="0"/>
                  <a:pt x="4331609" y="969664"/>
                  <a:pt x="4331609" y="2165805"/>
                </a:cubicBezTo>
                <a:cubicBezTo>
                  <a:pt x="4331609" y="3361945"/>
                  <a:pt x="3361945" y="4331609"/>
                  <a:pt x="2165804" y="4331609"/>
                </a:cubicBezTo>
                <a:cubicBezTo>
                  <a:pt x="969664" y="4331609"/>
                  <a:pt x="0" y="3361945"/>
                  <a:pt x="0" y="2165805"/>
                </a:cubicBezTo>
                <a:cubicBezTo>
                  <a:pt x="0" y="969664"/>
                  <a:pt x="969664" y="0"/>
                  <a:pt x="2165804"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274010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ganogram_3">
    <p:spTree>
      <p:nvGrpSpPr>
        <p:cNvPr id="1" name=""/>
        <p:cNvGrpSpPr/>
        <p:nvPr/>
      </p:nvGrpSpPr>
      <p:grpSpPr>
        <a:xfrm>
          <a:off x="0" y="0"/>
          <a:ext cx="0" cy="0"/>
          <a:chOff x="0" y="0"/>
          <a:chExt cx="0" cy="0"/>
        </a:xfrm>
      </p:grpSpPr>
      <p:sp>
        <p:nvSpPr>
          <p:cNvPr id="50" name="Espaço Reservado para Imagem 49">
            <a:extLst>
              <a:ext uri="{FF2B5EF4-FFF2-40B4-BE49-F238E27FC236}">
                <a16:creationId xmlns="" xmlns:a16="http://schemas.microsoft.com/office/drawing/2014/main" id="{CAAAB6CC-6AEB-9C4E-B821-43751708AC32}"/>
              </a:ext>
            </a:extLst>
          </p:cNvPr>
          <p:cNvSpPr>
            <a:spLocks noGrp="1" noChangeAspect="1"/>
          </p:cNvSpPr>
          <p:nvPr>
            <p:ph type="pic" sz="quarter" idx="10"/>
          </p:nvPr>
        </p:nvSpPr>
        <p:spPr>
          <a:xfrm>
            <a:off x="468930" y="414067"/>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1" name="Espaço Reservado para Imagem 49">
            <a:extLst>
              <a:ext uri="{FF2B5EF4-FFF2-40B4-BE49-F238E27FC236}">
                <a16:creationId xmlns="" xmlns:a16="http://schemas.microsoft.com/office/drawing/2014/main" id="{C8513F54-A216-6643-B06B-819501C2AA0E}"/>
              </a:ext>
            </a:extLst>
          </p:cNvPr>
          <p:cNvSpPr>
            <a:spLocks noGrp="1" noChangeAspect="1"/>
          </p:cNvSpPr>
          <p:nvPr>
            <p:ph type="pic" sz="quarter" idx="11"/>
          </p:nvPr>
        </p:nvSpPr>
        <p:spPr>
          <a:xfrm>
            <a:off x="1711973" y="110796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2" name="Espaço Reservado para Imagem 49">
            <a:extLst>
              <a:ext uri="{FF2B5EF4-FFF2-40B4-BE49-F238E27FC236}">
                <a16:creationId xmlns="" xmlns:a16="http://schemas.microsoft.com/office/drawing/2014/main" id="{4CDF6767-3285-CB4C-9353-35D03424A7E4}"/>
              </a:ext>
            </a:extLst>
          </p:cNvPr>
          <p:cNvSpPr>
            <a:spLocks noGrp="1" noChangeAspect="1"/>
          </p:cNvSpPr>
          <p:nvPr>
            <p:ph type="pic" sz="quarter" idx="12"/>
          </p:nvPr>
        </p:nvSpPr>
        <p:spPr>
          <a:xfrm>
            <a:off x="1711973" y="248065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3" name="Espaço Reservado para Imagem 49">
            <a:extLst>
              <a:ext uri="{FF2B5EF4-FFF2-40B4-BE49-F238E27FC236}">
                <a16:creationId xmlns="" xmlns:a16="http://schemas.microsoft.com/office/drawing/2014/main" id="{66712C89-F5C7-964F-949D-A4D0C6A0D4AC}"/>
              </a:ext>
            </a:extLst>
          </p:cNvPr>
          <p:cNvSpPr>
            <a:spLocks noGrp="1" noChangeAspect="1"/>
          </p:cNvSpPr>
          <p:nvPr>
            <p:ph type="pic" sz="quarter" idx="13"/>
          </p:nvPr>
        </p:nvSpPr>
        <p:spPr>
          <a:xfrm>
            <a:off x="1711973" y="3867485"/>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4" name="Espaço Reservado para Imagem 49">
            <a:extLst>
              <a:ext uri="{FF2B5EF4-FFF2-40B4-BE49-F238E27FC236}">
                <a16:creationId xmlns="" xmlns:a16="http://schemas.microsoft.com/office/drawing/2014/main" id="{0A3CAF23-60D3-F749-B87F-C820D63E6D05}"/>
              </a:ext>
            </a:extLst>
          </p:cNvPr>
          <p:cNvSpPr>
            <a:spLocks noGrp="1" noChangeAspect="1"/>
          </p:cNvSpPr>
          <p:nvPr>
            <p:ph type="pic" sz="quarter" idx="14"/>
          </p:nvPr>
        </p:nvSpPr>
        <p:spPr>
          <a:xfrm>
            <a:off x="1711973" y="5239697"/>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5" name="Espaço Reservado para Imagem 49">
            <a:extLst>
              <a:ext uri="{FF2B5EF4-FFF2-40B4-BE49-F238E27FC236}">
                <a16:creationId xmlns="" xmlns:a16="http://schemas.microsoft.com/office/drawing/2014/main" id="{1E5DAEF8-1786-2042-8249-19D1B47B4908}"/>
              </a:ext>
            </a:extLst>
          </p:cNvPr>
          <p:cNvSpPr>
            <a:spLocks noGrp="1" noChangeAspect="1"/>
          </p:cNvSpPr>
          <p:nvPr>
            <p:ph type="pic" sz="quarter" idx="15"/>
          </p:nvPr>
        </p:nvSpPr>
        <p:spPr>
          <a:xfrm>
            <a:off x="2971895" y="180189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6" name="Espaço Reservado para Imagem 49">
            <a:extLst>
              <a:ext uri="{FF2B5EF4-FFF2-40B4-BE49-F238E27FC236}">
                <a16:creationId xmlns="" xmlns:a16="http://schemas.microsoft.com/office/drawing/2014/main" id="{2794CE92-02A3-C244-B18A-429D4DF73AF0}"/>
              </a:ext>
            </a:extLst>
          </p:cNvPr>
          <p:cNvSpPr>
            <a:spLocks noGrp="1" noChangeAspect="1"/>
          </p:cNvSpPr>
          <p:nvPr>
            <p:ph type="pic" sz="quarter" idx="16"/>
          </p:nvPr>
        </p:nvSpPr>
        <p:spPr>
          <a:xfrm>
            <a:off x="2971895" y="317458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7" name="Espaço Reservado para Imagem 49">
            <a:extLst>
              <a:ext uri="{FF2B5EF4-FFF2-40B4-BE49-F238E27FC236}">
                <a16:creationId xmlns="" xmlns:a16="http://schemas.microsoft.com/office/drawing/2014/main" id="{00470CC2-E0FB-474D-AA8A-02AC24D9AC2F}"/>
              </a:ext>
            </a:extLst>
          </p:cNvPr>
          <p:cNvSpPr>
            <a:spLocks noGrp="1" noChangeAspect="1"/>
          </p:cNvSpPr>
          <p:nvPr>
            <p:ph type="pic" sz="quarter" idx="17"/>
          </p:nvPr>
        </p:nvSpPr>
        <p:spPr>
          <a:xfrm>
            <a:off x="2971895" y="4561415"/>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8" name="Espaço Reservado para Imagem 49">
            <a:extLst>
              <a:ext uri="{FF2B5EF4-FFF2-40B4-BE49-F238E27FC236}">
                <a16:creationId xmlns="" xmlns:a16="http://schemas.microsoft.com/office/drawing/2014/main" id="{3FD990E6-E626-0445-9D50-1D798804612F}"/>
              </a:ext>
            </a:extLst>
          </p:cNvPr>
          <p:cNvSpPr>
            <a:spLocks noGrp="1" noChangeAspect="1"/>
          </p:cNvSpPr>
          <p:nvPr>
            <p:ph type="pic" sz="quarter" idx="18"/>
          </p:nvPr>
        </p:nvSpPr>
        <p:spPr>
          <a:xfrm>
            <a:off x="4238092" y="113336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9" name="Espaço Reservado para Imagem 49">
            <a:extLst>
              <a:ext uri="{FF2B5EF4-FFF2-40B4-BE49-F238E27FC236}">
                <a16:creationId xmlns="" xmlns:a16="http://schemas.microsoft.com/office/drawing/2014/main" id="{CCAA83F7-4D0D-C441-A8FC-8D015AE7BADE}"/>
              </a:ext>
            </a:extLst>
          </p:cNvPr>
          <p:cNvSpPr>
            <a:spLocks noGrp="1" noChangeAspect="1"/>
          </p:cNvSpPr>
          <p:nvPr>
            <p:ph type="pic" sz="quarter" idx="19"/>
          </p:nvPr>
        </p:nvSpPr>
        <p:spPr>
          <a:xfrm>
            <a:off x="4238092" y="249335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0" name="Espaço Reservado para Imagem 49">
            <a:extLst>
              <a:ext uri="{FF2B5EF4-FFF2-40B4-BE49-F238E27FC236}">
                <a16:creationId xmlns="" xmlns:a16="http://schemas.microsoft.com/office/drawing/2014/main" id="{5236AAEE-39DC-E84A-9926-FBA16501EFA3}"/>
              </a:ext>
            </a:extLst>
          </p:cNvPr>
          <p:cNvSpPr>
            <a:spLocks noGrp="1" noChangeAspect="1"/>
          </p:cNvSpPr>
          <p:nvPr>
            <p:ph type="pic" sz="quarter" idx="20"/>
          </p:nvPr>
        </p:nvSpPr>
        <p:spPr>
          <a:xfrm>
            <a:off x="4238092" y="3867485"/>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1" name="Espaço Reservado para Imagem 49">
            <a:extLst>
              <a:ext uri="{FF2B5EF4-FFF2-40B4-BE49-F238E27FC236}">
                <a16:creationId xmlns="" xmlns:a16="http://schemas.microsoft.com/office/drawing/2014/main" id="{E9AA95FA-1135-744F-BEB3-9CB35F941CF4}"/>
              </a:ext>
            </a:extLst>
          </p:cNvPr>
          <p:cNvSpPr>
            <a:spLocks noGrp="1" noChangeAspect="1"/>
          </p:cNvSpPr>
          <p:nvPr>
            <p:ph type="pic" sz="quarter" idx="21"/>
          </p:nvPr>
        </p:nvSpPr>
        <p:spPr>
          <a:xfrm>
            <a:off x="4238092" y="5239697"/>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2" name="Espaço Reservado para Imagem 49">
            <a:extLst>
              <a:ext uri="{FF2B5EF4-FFF2-40B4-BE49-F238E27FC236}">
                <a16:creationId xmlns="" xmlns:a16="http://schemas.microsoft.com/office/drawing/2014/main" id="{CDBB9FFA-A4C6-B241-8310-56BA92159723}"/>
              </a:ext>
            </a:extLst>
          </p:cNvPr>
          <p:cNvSpPr>
            <a:spLocks noGrp="1" noChangeAspect="1"/>
          </p:cNvSpPr>
          <p:nvPr>
            <p:ph type="pic" sz="quarter" idx="22"/>
          </p:nvPr>
        </p:nvSpPr>
        <p:spPr>
          <a:xfrm>
            <a:off x="5516989" y="179554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3" name="Espaço Reservado para Imagem 49">
            <a:extLst>
              <a:ext uri="{FF2B5EF4-FFF2-40B4-BE49-F238E27FC236}">
                <a16:creationId xmlns="" xmlns:a16="http://schemas.microsoft.com/office/drawing/2014/main" id="{6B812900-1FCD-3344-881E-CC0C5FF951A1}"/>
              </a:ext>
            </a:extLst>
          </p:cNvPr>
          <p:cNvSpPr>
            <a:spLocks noGrp="1" noChangeAspect="1"/>
          </p:cNvSpPr>
          <p:nvPr>
            <p:ph type="pic" sz="quarter" idx="23"/>
          </p:nvPr>
        </p:nvSpPr>
        <p:spPr>
          <a:xfrm>
            <a:off x="5516989" y="316823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4" name="Espaço Reservado para Imagem 49">
            <a:extLst>
              <a:ext uri="{FF2B5EF4-FFF2-40B4-BE49-F238E27FC236}">
                <a16:creationId xmlns="" xmlns:a16="http://schemas.microsoft.com/office/drawing/2014/main" id="{2FA1C817-B8CB-3341-B395-80D1A42A5BC4}"/>
              </a:ext>
            </a:extLst>
          </p:cNvPr>
          <p:cNvSpPr>
            <a:spLocks noGrp="1" noChangeAspect="1"/>
          </p:cNvSpPr>
          <p:nvPr>
            <p:ph type="pic" sz="quarter" idx="24"/>
          </p:nvPr>
        </p:nvSpPr>
        <p:spPr>
          <a:xfrm>
            <a:off x="5516989" y="4567765"/>
            <a:ext cx="1200646" cy="1044000"/>
          </a:xfrm>
          <a:prstGeom prst="hexagon">
            <a:avLst/>
          </a:prstGeom>
          <a:solidFill>
            <a:schemeClr val="bg1">
              <a:lumMod val="75000"/>
              <a:alpha val="10000"/>
            </a:schemeClr>
          </a:solidFill>
        </p:spPr>
        <p:txBody>
          <a:bodyPr/>
          <a:lstStyle>
            <a:lvl1pPr>
              <a:defRPr sz="800"/>
            </a:lvl1pPr>
          </a:lstStyle>
          <a:p>
            <a:endParaRPr lang="pt-BR" dirty="0"/>
          </a:p>
        </p:txBody>
      </p:sp>
    </p:spTree>
    <p:extLst>
      <p:ext uri="{BB962C8B-B14F-4D97-AF65-F5344CB8AC3E}">
        <p14:creationId xmlns:p14="http://schemas.microsoft.com/office/powerpoint/2010/main" val="159781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42" presetClass="path" presetSubtype="0" decel="100000" fill="hold" grpId="1" nodeType="withEffect">
                                  <p:stCondLst>
                                    <p:cond delay="100"/>
                                  </p:stCondLst>
                                  <p:childTnLst>
                                    <p:animMotion origin="layout" path="M -1.45833E-6 -4.07407E-6 L 0.03347 0.09237 " pathEditMode="relative" rAng="0" ptsTypes="AA">
                                      <p:cBhvr>
                                        <p:cTn id="9" dur="1000" spd="-100000" fill="hold"/>
                                        <p:tgtEl>
                                          <p:spTgt spid="50"/>
                                        </p:tgtEl>
                                        <p:attrNameLst>
                                          <p:attrName>ppt_x</p:attrName>
                                          <p:attrName>ppt_y</p:attrName>
                                        </p:attrNameLst>
                                      </p:cBhvr>
                                      <p:rCtr x="1667" y="4606"/>
                                    </p:animMotion>
                                  </p:childTnLst>
                                </p:cTn>
                              </p:par>
                              <p:par>
                                <p:cTn id="10" presetID="10" presetClass="entr" presetSubtype="0" fill="hold" grpId="0" nodeType="withEffect">
                                  <p:stCondLst>
                                    <p:cond delay="20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42" presetClass="path" presetSubtype="0" decel="100000" fill="hold" grpId="1" nodeType="withEffect">
                                  <p:stCondLst>
                                    <p:cond delay="200"/>
                                  </p:stCondLst>
                                  <p:childTnLst>
                                    <p:animMotion origin="layout" path="M -1.45833E-6 -4.07407E-6 L 0.03347 0.09237 " pathEditMode="relative" rAng="0" ptsTypes="AA">
                                      <p:cBhvr>
                                        <p:cTn id="14" dur="1000" spd="-100000" fill="hold"/>
                                        <p:tgtEl>
                                          <p:spTgt spid="51"/>
                                        </p:tgtEl>
                                        <p:attrNameLst>
                                          <p:attrName>ppt_x</p:attrName>
                                          <p:attrName>ppt_y</p:attrName>
                                        </p:attrNameLst>
                                      </p:cBhvr>
                                      <p:rCtr x="1667" y="4606"/>
                                    </p:animMotion>
                                  </p:childTnLst>
                                </p:cTn>
                              </p:par>
                              <p:par>
                                <p:cTn id="15" presetID="10" presetClass="entr" presetSubtype="0" fill="hold" grpId="0" nodeType="withEffect">
                                  <p:stCondLst>
                                    <p:cond delay="30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42" presetClass="path" presetSubtype="0" decel="100000" fill="hold" grpId="1" nodeType="withEffect">
                                  <p:stCondLst>
                                    <p:cond delay="300"/>
                                  </p:stCondLst>
                                  <p:childTnLst>
                                    <p:animMotion origin="layout" path="M -1.45833E-6 -4.07407E-6 L 0.03347 0.09237 " pathEditMode="relative" rAng="0" ptsTypes="AA">
                                      <p:cBhvr>
                                        <p:cTn id="19" dur="1000" spd="-100000" fill="hold"/>
                                        <p:tgtEl>
                                          <p:spTgt spid="55"/>
                                        </p:tgtEl>
                                        <p:attrNameLst>
                                          <p:attrName>ppt_x</p:attrName>
                                          <p:attrName>ppt_y</p:attrName>
                                        </p:attrNameLst>
                                      </p:cBhvr>
                                      <p:rCtr x="1667" y="4606"/>
                                    </p:animMotion>
                                  </p:childTnLst>
                                </p:cTn>
                              </p:par>
                              <p:par>
                                <p:cTn id="20" presetID="10" presetClass="entr" presetSubtype="0" fill="hold" grpId="0" nodeType="withEffect">
                                  <p:stCondLst>
                                    <p:cond delay="40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42" presetClass="path" presetSubtype="0" decel="100000" fill="hold" grpId="1" nodeType="withEffect">
                                  <p:stCondLst>
                                    <p:cond delay="400"/>
                                  </p:stCondLst>
                                  <p:childTnLst>
                                    <p:animMotion origin="layout" path="M -1.45833E-6 -4.07407E-6 L 0.03347 0.09237 " pathEditMode="relative" rAng="0" ptsTypes="AA">
                                      <p:cBhvr>
                                        <p:cTn id="24" dur="1000" spd="-100000" fill="hold"/>
                                        <p:tgtEl>
                                          <p:spTgt spid="58"/>
                                        </p:tgtEl>
                                        <p:attrNameLst>
                                          <p:attrName>ppt_x</p:attrName>
                                          <p:attrName>ppt_y</p:attrName>
                                        </p:attrNameLst>
                                      </p:cBhvr>
                                      <p:rCtr x="1667" y="4606"/>
                                    </p:animMotion>
                                  </p:childTnLst>
                                </p:cTn>
                              </p:par>
                              <p:par>
                                <p:cTn id="25" presetID="10" presetClass="entr" presetSubtype="0" fill="hold" grpId="0" nodeType="withEffect">
                                  <p:stCondLst>
                                    <p:cond delay="5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par>
                                <p:cTn id="28" presetID="42" presetClass="path" presetSubtype="0" decel="100000" fill="hold" grpId="1" nodeType="withEffect">
                                  <p:stCondLst>
                                    <p:cond delay="500"/>
                                  </p:stCondLst>
                                  <p:childTnLst>
                                    <p:animMotion origin="layout" path="M -1.45833E-6 -4.07407E-6 L 0.03347 0.09237 " pathEditMode="relative" rAng="0" ptsTypes="AA">
                                      <p:cBhvr>
                                        <p:cTn id="29" dur="1000" spd="-100000" fill="hold"/>
                                        <p:tgtEl>
                                          <p:spTgt spid="62"/>
                                        </p:tgtEl>
                                        <p:attrNameLst>
                                          <p:attrName>ppt_x</p:attrName>
                                          <p:attrName>ppt_y</p:attrName>
                                        </p:attrNameLst>
                                      </p:cBhvr>
                                      <p:rCtr x="1667" y="4606"/>
                                    </p:animMotion>
                                  </p:childTnLst>
                                </p:cTn>
                              </p:par>
                              <p:par>
                                <p:cTn id="30" presetID="10" presetClass="entr" presetSubtype="0" fill="hold" grpId="0" nodeType="withEffect">
                                  <p:stCondLst>
                                    <p:cond delay="6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42" presetClass="path" presetSubtype="0" decel="100000" fill="hold" grpId="1" nodeType="withEffect">
                                  <p:stCondLst>
                                    <p:cond delay="600"/>
                                  </p:stCondLst>
                                  <p:childTnLst>
                                    <p:animMotion origin="layout" path="M -1.45833E-6 -4.07407E-6 L 0.03347 0.09237 " pathEditMode="relative" rAng="0" ptsTypes="AA">
                                      <p:cBhvr>
                                        <p:cTn id="34" dur="1000" spd="-100000" fill="hold"/>
                                        <p:tgtEl>
                                          <p:spTgt spid="52"/>
                                        </p:tgtEl>
                                        <p:attrNameLst>
                                          <p:attrName>ppt_x</p:attrName>
                                          <p:attrName>ppt_y</p:attrName>
                                        </p:attrNameLst>
                                      </p:cBhvr>
                                      <p:rCtr x="1667" y="4606"/>
                                    </p:animMotion>
                                  </p:childTnLst>
                                </p:cTn>
                              </p:par>
                              <p:par>
                                <p:cTn id="35" presetID="10" presetClass="entr" presetSubtype="0" fill="hold" grpId="0" nodeType="withEffect">
                                  <p:stCondLst>
                                    <p:cond delay="7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42" presetClass="path" presetSubtype="0" decel="100000" fill="hold" grpId="1" nodeType="withEffect">
                                  <p:stCondLst>
                                    <p:cond delay="700"/>
                                  </p:stCondLst>
                                  <p:childTnLst>
                                    <p:animMotion origin="layout" path="M -1.45833E-6 -4.07407E-6 L 0.03347 0.09237 " pathEditMode="relative" rAng="0" ptsTypes="AA">
                                      <p:cBhvr>
                                        <p:cTn id="39" dur="1000" spd="-100000" fill="hold"/>
                                        <p:tgtEl>
                                          <p:spTgt spid="56"/>
                                        </p:tgtEl>
                                        <p:attrNameLst>
                                          <p:attrName>ppt_x</p:attrName>
                                          <p:attrName>ppt_y</p:attrName>
                                        </p:attrNameLst>
                                      </p:cBhvr>
                                      <p:rCtr x="1667" y="4606"/>
                                    </p:animMotion>
                                  </p:childTnLst>
                                </p:cTn>
                              </p:par>
                              <p:par>
                                <p:cTn id="40" presetID="10" presetClass="entr" presetSubtype="0" fill="hold" grpId="0" nodeType="withEffect">
                                  <p:stCondLst>
                                    <p:cond delay="8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42" presetClass="path" presetSubtype="0" decel="100000" fill="hold" grpId="1" nodeType="withEffect">
                                  <p:stCondLst>
                                    <p:cond delay="800"/>
                                  </p:stCondLst>
                                  <p:childTnLst>
                                    <p:animMotion origin="layout" path="M -1.45833E-6 -4.07407E-6 L 0.03347 0.09237 " pathEditMode="relative" rAng="0" ptsTypes="AA">
                                      <p:cBhvr>
                                        <p:cTn id="44" dur="1000" spd="-100000" fill="hold"/>
                                        <p:tgtEl>
                                          <p:spTgt spid="59"/>
                                        </p:tgtEl>
                                        <p:attrNameLst>
                                          <p:attrName>ppt_x</p:attrName>
                                          <p:attrName>ppt_y</p:attrName>
                                        </p:attrNameLst>
                                      </p:cBhvr>
                                      <p:rCtr x="1667" y="4606"/>
                                    </p:animMotion>
                                  </p:childTnLst>
                                </p:cTn>
                              </p:par>
                              <p:par>
                                <p:cTn id="45" presetID="10" presetClass="entr" presetSubtype="0" fill="hold" grpId="0" nodeType="withEffect">
                                  <p:stCondLst>
                                    <p:cond delay="90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par>
                                <p:cTn id="48" presetID="42" presetClass="path" presetSubtype="0" decel="100000" fill="hold" grpId="1" nodeType="withEffect">
                                  <p:stCondLst>
                                    <p:cond delay="900"/>
                                  </p:stCondLst>
                                  <p:childTnLst>
                                    <p:animMotion origin="layout" path="M -1.45833E-6 -4.07407E-6 L 0.03347 0.09237 " pathEditMode="relative" rAng="0" ptsTypes="AA">
                                      <p:cBhvr>
                                        <p:cTn id="49" dur="1000" spd="-100000" fill="hold"/>
                                        <p:tgtEl>
                                          <p:spTgt spid="63"/>
                                        </p:tgtEl>
                                        <p:attrNameLst>
                                          <p:attrName>ppt_x</p:attrName>
                                          <p:attrName>ppt_y</p:attrName>
                                        </p:attrNameLst>
                                      </p:cBhvr>
                                      <p:rCtr x="1667" y="4606"/>
                                    </p:animMotion>
                                  </p:childTnLst>
                                </p:cTn>
                              </p:par>
                              <p:par>
                                <p:cTn id="50" presetID="10" presetClass="entr" presetSubtype="0" fill="hold" grpId="0" nodeType="withEffect">
                                  <p:stCondLst>
                                    <p:cond delay="10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42" presetClass="path" presetSubtype="0" decel="100000" fill="hold" grpId="1" nodeType="withEffect">
                                  <p:stCondLst>
                                    <p:cond delay="1000"/>
                                  </p:stCondLst>
                                  <p:childTnLst>
                                    <p:animMotion origin="layout" path="M -1.45833E-6 -4.07407E-6 L 0.03347 0.09237 " pathEditMode="relative" rAng="0" ptsTypes="AA">
                                      <p:cBhvr>
                                        <p:cTn id="54" dur="1000" spd="-100000" fill="hold"/>
                                        <p:tgtEl>
                                          <p:spTgt spid="53"/>
                                        </p:tgtEl>
                                        <p:attrNameLst>
                                          <p:attrName>ppt_x</p:attrName>
                                          <p:attrName>ppt_y</p:attrName>
                                        </p:attrNameLst>
                                      </p:cBhvr>
                                      <p:rCtr x="1667" y="4606"/>
                                    </p:animMotion>
                                  </p:childTnLst>
                                </p:cTn>
                              </p:par>
                              <p:par>
                                <p:cTn id="55" presetID="10" presetClass="entr" presetSubtype="0" fill="hold" grpId="0" nodeType="withEffect">
                                  <p:stCondLst>
                                    <p:cond delay="11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42" presetClass="path" presetSubtype="0" decel="100000" fill="hold" grpId="1" nodeType="withEffect">
                                  <p:stCondLst>
                                    <p:cond delay="1100"/>
                                  </p:stCondLst>
                                  <p:childTnLst>
                                    <p:animMotion origin="layout" path="M -1.45833E-6 -4.07407E-6 L 0.03347 0.09237 " pathEditMode="relative" rAng="0" ptsTypes="AA">
                                      <p:cBhvr>
                                        <p:cTn id="59" dur="1000" spd="-100000" fill="hold"/>
                                        <p:tgtEl>
                                          <p:spTgt spid="57"/>
                                        </p:tgtEl>
                                        <p:attrNameLst>
                                          <p:attrName>ppt_x</p:attrName>
                                          <p:attrName>ppt_y</p:attrName>
                                        </p:attrNameLst>
                                      </p:cBhvr>
                                      <p:rCtr x="1667" y="4606"/>
                                    </p:animMotion>
                                  </p:childTnLst>
                                </p:cTn>
                              </p:par>
                              <p:par>
                                <p:cTn id="60" presetID="10" presetClass="entr" presetSubtype="0" fill="hold" grpId="0" nodeType="withEffect">
                                  <p:stCondLst>
                                    <p:cond delay="120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42" presetClass="path" presetSubtype="0" decel="100000" fill="hold" grpId="1" nodeType="withEffect">
                                  <p:stCondLst>
                                    <p:cond delay="1200"/>
                                  </p:stCondLst>
                                  <p:childTnLst>
                                    <p:animMotion origin="layout" path="M -1.45833E-6 -4.07407E-6 L 0.03347 0.09237 " pathEditMode="relative" rAng="0" ptsTypes="AA">
                                      <p:cBhvr>
                                        <p:cTn id="64" dur="1000" spd="-100000" fill="hold"/>
                                        <p:tgtEl>
                                          <p:spTgt spid="60"/>
                                        </p:tgtEl>
                                        <p:attrNameLst>
                                          <p:attrName>ppt_x</p:attrName>
                                          <p:attrName>ppt_y</p:attrName>
                                        </p:attrNameLst>
                                      </p:cBhvr>
                                      <p:rCtr x="1667" y="4606"/>
                                    </p:animMotion>
                                  </p:childTnLst>
                                </p:cTn>
                              </p:par>
                              <p:par>
                                <p:cTn id="65" presetID="10" presetClass="entr" presetSubtype="0" fill="hold" grpId="0" nodeType="withEffect">
                                  <p:stCondLst>
                                    <p:cond delay="13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42" presetClass="path" presetSubtype="0" decel="100000" fill="hold" grpId="1" nodeType="withEffect">
                                  <p:stCondLst>
                                    <p:cond delay="1300"/>
                                  </p:stCondLst>
                                  <p:childTnLst>
                                    <p:animMotion origin="layout" path="M -1.45833E-6 -4.07407E-6 L 0.03347 0.09237 " pathEditMode="relative" rAng="0" ptsTypes="AA">
                                      <p:cBhvr>
                                        <p:cTn id="69" dur="1000" spd="-100000" fill="hold"/>
                                        <p:tgtEl>
                                          <p:spTgt spid="64"/>
                                        </p:tgtEl>
                                        <p:attrNameLst>
                                          <p:attrName>ppt_x</p:attrName>
                                          <p:attrName>ppt_y</p:attrName>
                                        </p:attrNameLst>
                                      </p:cBhvr>
                                      <p:rCtr x="1667" y="4606"/>
                                    </p:animMotion>
                                  </p:childTnLst>
                                </p:cTn>
                              </p:par>
                              <p:par>
                                <p:cTn id="70" presetID="10" presetClass="entr" presetSubtype="0" fill="hold" grpId="0" nodeType="withEffect">
                                  <p:stCondLst>
                                    <p:cond delay="140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42" presetClass="path" presetSubtype="0" decel="100000" fill="hold" grpId="1" nodeType="withEffect">
                                  <p:stCondLst>
                                    <p:cond delay="1400"/>
                                  </p:stCondLst>
                                  <p:childTnLst>
                                    <p:animMotion origin="layout" path="M -1.45833E-6 -4.07407E-6 L 0.03347 0.09237 " pathEditMode="relative" rAng="0" ptsTypes="AA">
                                      <p:cBhvr>
                                        <p:cTn id="74" dur="1000" spd="-100000" fill="hold"/>
                                        <p:tgtEl>
                                          <p:spTgt spid="54"/>
                                        </p:tgtEl>
                                        <p:attrNameLst>
                                          <p:attrName>ppt_x</p:attrName>
                                          <p:attrName>ppt_y</p:attrName>
                                        </p:attrNameLst>
                                      </p:cBhvr>
                                      <p:rCtr x="1667" y="4606"/>
                                    </p:animMotion>
                                  </p:childTnLst>
                                </p:cTn>
                              </p:par>
                              <p:par>
                                <p:cTn id="75" presetID="10" presetClass="entr" presetSubtype="0" fill="hold" grpId="0" nodeType="withEffect">
                                  <p:stCondLst>
                                    <p:cond delay="150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42" presetClass="path" presetSubtype="0" decel="100000" fill="hold" grpId="1" nodeType="withEffect">
                                  <p:stCondLst>
                                    <p:cond delay="1500"/>
                                  </p:stCondLst>
                                  <p:childTnLst>
                                    <p:animMotion origin="layout" path="M -1.45833E-6 -4.07407E-6 L 0.03347 0.09237 " pathEditMode="relative" rAng="0" ptsTypes="AA">
                                      <p:cBhvr>
                                        <p:cTn id="79" dur="1000" spd="-100000" fill="hold"/>
                                        <p:tgtEl>
                                          <p:spTgt spid="61"/>
                                        </p:tgtEl>
                                        <p:attrNameLst>
                                          <p:attrName>ppt_x</p:attrName>
                                          <p:attrName>ppt_y</p:attrName>
                                        </p:attrNameLst>
                                      </p:cBhvr>
                                      <p:rCtr x="1667" y="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81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46F0B9CA-4992-45D6-81FD-C93023DFD387}"/>
              </a:ext>
            </a:extLst>
          </p:cNvPr>
          <p:cNvSpPr>
            <a:spLocks noGrp="1"/>
          </p:cNvSpPr>
          <p:nvPr>
            <p:ph type="pic" sz="quarter" idx="10" hasCustomPrompt="1"/>
          </p:nvPr>
        </p:nvSpPr>
        <p:spPr>
          <a:xfrm>
            <a:off x="6848168" y="1"/>
            <a:ext cx="5343833" cy="6858000"/>
          </a:xfrm>
          <a:custGeom>
            <a:avLst/>
            <a:gdLst>
              <a:gd name="connsiteX0" fmla="*/ 0 w 5343833"/>
              <a:gd name="connsiteY0" fmla="*/ 0 h 6858000"/>
              <a:gd name="connsiteX1" fmla="*/ 5343833 w 5343833"/>
              <a:gd name="connsiteY1" fmla="*/ 0 h 6858000"/>
              <a:gd name="connsiteX2" fmla="*/ 5343833 w 5343833"/>
              <a:gd name="connsiteY2" fmla="*/ 6858000 h 6858000"/>
              <a:gd name="connsiteX3" fmla="*/ 0 w 53438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43833" h="6858000">
                <a:moveTo>
                  <a:pt x="0" y="0"/>
                </a:moveTo>
                <a:lnTo>
                  <a:pt x="5343833" y="0"/>
                </a:lnTo>
                <a:lnTo>
                  <a:pt x="5343833" y="6858000"/>
                </a:lnTo>
                <a:lnTo>
                  <a:pt x="0" y="6858000"/>
                </a:lnTo>
                <a:close/>
              </a:path>
            </a:pathLst>
          </a:cu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GB" dirty="0"/>
          </a:p>
        </p:txBody>
      </p:sp>
      <p:sp>
        <p:nvSpPr>
          <p:cNvPr id="9" name="Picture Placeholder 8">
            <a:extLst>
              <a:ext uri="{FF2B5EF4-FFF2-40B4-BE49-F238E27FC236}">
                <a16:creationId xmlns="" xmlns:a16="http://schemas.microsoft.com/office/drawing/2014/main" id="{F55A4A4F-0337-44BA-9F70-53BC4BC53396}"/>
              </a:ext>
            </a:extLst>
          </p:cNvPr>
          <p:cNvSpPr>
            <a:spLocks noGrp="1"/>
          </p:cNvSpPr>
          <p:nvPr>
            <p:ph type="pic" sz="quarter" idx="11" hasCustomPrompt="1"/>
          </p:nvPr>
        </p:nvSpPr>
        <p:spPr>
          <a:xfrm>
            <a:off x="5614218" y="802599"/>
            <a:ext cx="5343834" cy="3135219"/>
          </a:xfrm>
          <a:custGeom>
            <a:avLst/>
            <a:gdLst>
              <a:gd name="connsiteX0" fmla="*/ 20379 w 5343834"/>
              <a:gd name="connsiteY0" fmla="*/ 0 h 3135219"/>
              <a:gd name="connsiteX1" fmla="*/ 5323455 w 5343834"/>
              <a:gd name="connsiteY1" fmla="*/ 0 h 3135219"/>
              <a:gd name="connsiteX2" fmla="*/ 5343834 w 5343834"/>
              <a:gd name="connsiteY2" fmla="*/ 20379 h 3135219"/>
              <a:gd name="connsiteX3" fmla="*/ 5343834 w 5343834"/>
              <a:gd name="connsiteY3" fmla="*/ 3114840 h 3135219"/>
              <a:gd name="connsiteX4" fmla="*/ 5323455 w 5343834"/>
              <a:gd name="connsiteY4" fmla="*/ 3135219 h 3135219"/>
              <a:gd name="connsiteX5" fmla="*/ 20379 w 5343834"/>
              <a:gd name="connsiteY5" fmla="*/ 3135219 h 3135219"/>
              <a:gd name="connsiteX6" fmla="*/ 0 w 5343834"/>
              <a:gd name="connsiteY6" fmla="*/ 3114840 h 3135219"/>
              <a:gd name="connsiteX7" fmla="*/ 0 w 5343834"/>
              <a:gd name="connsiteY7" fmla="*/ 20379 h 3135219"/>
              <a:gd name="connsiteX8" fmla="*/ 20379 w 5343834"/>
              <a:gd name="connsiteY8" fmla="*/ 0 h 313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834" h="3135219">
                <a:moveTo>
                  <a:pt x="20379" y="0"/>
                </a:moveTo>
                <a:lnTo>
                  <a:pt x="5323455" y="0"/>
                </a:lnTo>
                <a:cubicBezTo>
                  <a:pt x="5334710" y="0"/>
                  <a:pt x="5343834" y="9124"/>
                  <a:pt x="5343834" y="20379"/>
                </a:cubicBezTo>
                <a:lnTo>
                  <a:pt x="5343834" y="3114840"/>
                </a:lnTo>
                <a:cubicBezTo>
                  <a:pt x="5343834" y="3126095"/>
                  <a:pt x="5334710" y="3135219"/>
                  <a:pt x="5323455" y="3135219"/>
                </a:cubicBezTo>
                <a:lnTo>
                  <a:pt x="20379" y="3135219"/>
                </a:lnTo>
                <a:cubicBezTo>
                  <a:pt x="9124" y="3135219"/>
                  <a:pt x="0" y="3126095"/>
                  <a:pt x="0" y="3114840"/>
                </a:cubicBezTo>
                <a:lnTo>
                  <a:pt x="0" y="20379"/>
                </a:lnTo>
                <a:cubicBezTo>
                  <a:pt x="0" y="9124"/>
                  <a:pt x="9124" y="0"/>
                  <a:pt x="20379" y="0"/>
                </a:cubicBezTo>
                <a:close/>
              </a:path>
            </a:pathLst>
          </a:cu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GB" dirty="0"/>
          </a:p>
        </p:txBody>
      </p:sp>
    </p:spTree>
    <p:extLst>
      <p:ext uri="{BB962C8B-B14F-4D97-AF65-F5344CB8AC3E}">
        <p14:creationId xmlns:p14="http://schemas.microsoft.com/office/powerpoint/2010/main" val="9723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1+#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599122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meline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4724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037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DI_Form">
    <p:spTree>
      <p:nvGrpSpPr>
        <p:cNvPr id="1" name=""/>
        <p:cNvGrpSpPr/>
        <p:nvPr/>
      </p:nvGrpSpPr>
      <p:grpSpPr>
        <a:xfrm>
          <a:off x="0" y="0"/>
          <a:ext cx="0" cy="0"/>
          <a:chOff x="0" y="0"/>
          <a:chExt cx="0" cy="0"/>
        </a:xfrm>
      </p:grpSpPr>
      <p:sp>
        <p:nvSpPr>
          <p:cNvPr id="6" name="Espaço Reservado para Imagem 5">
            <a:extLst>
              <a:ext uri="{FF2B5EF4-FFF2-40B4-BE49-F238E27FC236}">
                <a16:creationId xmlns="" xmlns:a16="http://schemas.microsoft.com/office/drawing/2014/main" id="{C732ADF3-115E-5546-B8D9-6BA0B761D09D}"/>
              </a:ext>
            </a:extLst>
          </p:cNvPr>
          <p:cNvSpPr>
            <a:spLocks noGrp="1"/>
          </p:cNvSpPr>
          <p:nvPr>
            <p:ph type="pic" sz="quarter" idx="10"/>
          </p:nvPr>
        </p:nvSpPr>
        <p:spPr>
          <a:xfrm>
            <a:off x="329184" y="1051560"/>
            <a:ext cx="859536" cy="859536"/>
          </a:xfrm>
          <a:custGeom>
            <a:avLst/>
            <a:gdLst>
              <a:gd name="connsiteX0" fmla="*/ 429768 w 859536"/>
              <a:gd name="connsiteY0" fmla="*/ 0 h 859536"/>
              <a:gd name="connsiteX1" fmla="*/ 859536 w 859536"/>
              <a:gd name="connsiteY1" fmla="*/ 429768 h 859536"/>
              <a:gd name="connsiteX2" fmla="*/ 429768 w 859536"/>
              <a:gd name="connsiteY2" fmla="*/ 859536 h 859536"/>
              <a:gd name="connsiteX3" fmla="*/ 0 w 859536"/>
              <a:gd name="connsiteY3" fmla="*/ 429768 h 859536"/>
              <a:gd name="connsiteX4" fmla="*/ 429768 w 859536"/>
              <a:gd name="connsiteY4" fmla="*/ 0 h 85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536" h="859536">
                <a:moveTo>
                  <a:pt x="429768" y="0"/>
                </a:moveTo>
                <a:cubicBezTo>
                  <a:pt x="667122" y="0"/>
                  <a:pt x="859536" y="192414"/>
                  <a:pt x="859536" y="429768"/>
                </a:cubicBezTo>
                <a:cubicBezTo>
                  <a:pt x="859536" y="667122"/>
                  <a:pt x="667122" y="859536"/>
                  <a:pt x="429768" y="859536"/>
                </a:cubicBezTo>
                <a:cubicBezTo>
                  <a:pt x="192414" y="859536"/>
                  <a:pt x="0" y="667122"/>
                  <a:pt x="0" y="429768"/>
                </a:cubicBezTo>
                <a:cubicBezTo>
                  <a:pt x="0" y="192414"/>
                  <a:pt x="192414" y="0"/>
                  <a:pt x="429768" y="0"/>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pt-BR" sz="700">
                <a:solidFill>
                  <a:schemeClr val="tx2"/>
                </a:solidFill>
              </a:defRPr>
            </a:lvl1pPr>
          </a:lstStyle>
          <a:p>
            <a:pPr marL="0" lvl="0" algn="ctr"/>
            <a:endParaRPr lang="pt-BR" dirty="0"/>
          </a:p>
        </p:txBody>
      </p:sp>
    </p:spTree>
    <p:extLst>
      <p:ext uri="{BB962C8B-B14F-4D97-AF65-F5344CB8AC3E}">
        <p14:creationId xmlns:p14="http://schemas.microsoft.com/office/powerpoint/2010/main" val="34781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aching">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E504E288-E695-448E-8DB9-507B060B89A1}"/>
              </a:ext>
            </a:extLst>
          </p:cNvPr>
          <p:cNvSpPr>
            <a:spLocks noGrp="1"/>
          </p:cNvSpPr>
          <p:nvPr>
            <p:ph type="pic" sz="quarter" idx="11" hasCustomPrompt="1"/>
          </p:nvPr>
        </p:nvSpPr>
        <p:spPr>
          <a:xfrm>
            <a:off x="3727636" y="4690243"/>
            <a:ext cx="4736729" cy="2167757"/>
          </a:xfrm>
          <a:custGeom>
            <a:avLst/>
            <a:gdLst>
              <a:gd name="connsiteX0" fmla="*/ 2009572 w 4019143"/>
              <a:gd name="connsiteY0" fmla="*/ 0 h 1839355"/>
              <a:gd name="connsiteX1" fmla="*/ 4017773 w 4019143"/>
              <a:gd name="connsiteY1" fmla="*/ 1812232 h 1839355"/>
              <a:gd name="connsiteX2" fmla="*/ 4019143 w 4019143"/>
              <a:gd name="connsiteY2" fmla="*/ 1839355 h 1839355"/>
              <a:gd name="connsiteX3" fmla="*/ 0 w 4019143"/>
              <a:gd name="connsiteY3" fmla="*/ 1839355 h 1839355"/>
              <a:gd name="connsiteX4" fmla="*/ 1370 w 4019143"/>
              <a:gd name="connsiteY4" fmla="*/ 1812232 h 1839355"/>
              <a:gd name="connsiteX5" fmla="*/ 2009572 w 4019143"/>
              <a:gd name="connsiteY5" fmla="*/ 0 h 183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143" h="1839355">
                <a:moveTo>
                  <a:pt x="2009572" y="0"/>
                </a:moveTo>
                <a:cubicBezTo>
                  <a:pt x="3054749" y="0"/>
                  <a:pt x="3914400" y="794328"/>
                  <a:pt x="4017773" y="1812232"/>
                </a:cubicBezTo>
                <a:lnTo>
                  <a:pt x="4019143" y="1839355"/>
                </a:lnTo>
                <a:lnTo>
                  <a:pt x="0" y="1839355"/>
                </a:lnTo>
                <a:lnTo>
                  <a:pt x="1370" y="1812232"/>
                </a:lnTo>
                <a:cubicBezTo>
                  <a:pt x="104744" y="794328"/>
                  <a:pt x="964395" y="0"/>
                  <a:pt x="2009572" y="0"/>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80640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0 1.85185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arreira">
    <p:spTree>
      <p:nvGrpSpPr>
        <p:cNvPr id="1" name=""/>
        <p:cNvGrpSpPr/>
        <p:nvPr/>
      </p:nvGrpSpPr>
      <p:grpSpPr>
        <a:xfrm>
          <a:off x="0" y="0"/>
          <a:ext cx="0" cy="0"/>
          <a:chOff x="0" y="0"/>
          <a:chExt cx="0" cy="0"/>
        </a:xfrm>
      </p:grpSpPr>
      <p:sp>
        <p:nvSpPr>
          <p:cNvPr id="6" name="Espaço Reservado para Imagem 5">
            <a:extLst>
              <a:ext uri="{FF2B5EF4-FFF2-40B4-BE49-F238E27FC236}">
                <a16:creationId xmlns="" xmlns:a16="http://schemas.microsoft.com/office/drawing/2014/main" id="{1987C09C-488F-154F-9059-814A6150C73E}"/>
              </a:ext>
            </a:extLst>
          </p:cNvPr>
          <p:cNvSpPr>
            <a:spLocks noGrp="1"/>
          </p:cNvSpPr>
          <p:nvPr>
            <p:ph type="pic" sz="quarter" idx="10"/>
          </p:nvPr>
        </p:nvSpPr>
        <p:spPr>
          <a:xfrm>
            <a:off x="3509432" y="1684955"/>
            <a:ext cx="5173136" cy="5173047"/>
          </a:xfrm>
          <a:custGeom>
            <a:avLst/>
            <a:gdLst>
              <a:gd name="connsiteX0" fmla="*/ 4459600 w 5173136"/>
              <a:gd name="connsiteY0" fmla="*/ 4994752 h 5173047"/>
              <a:gd name="connsiteX1" fmla="*/ 5173136 w 5173136"/>
              <a:gd name="connsiteY1" fmla="*/ 4994752 h 5173047"/>
              <a:gd name="connsiteX2" fmla="*/ 5173136 w 5173136"/>
              <a:gd name="connsiteY2" fmla="*/ 5173047 h 5173047"/>
              <a:gd name="connsiteX3" fmla="*/ 4459600 w 5173136"/>
              <a:gd name="connsiteY3" fmla="*/ 5173047 h 5173047"/>
              <a:gd name="connsiteX4" fmla="*/ 0 w 5173136"/>
              <a:gd name="connsiteY4" fmla="*/ 4994752 h 5173047"/>
              <a:gd name="connsiteX5" fmla="*/ 713536 w 5173136"/>
              <a:gd name="connsiteY5" fmla="*/ 4994752 h 5173047"/>
              <a:gd name="connsiteX6" fmla="*/ 713536 w 5173136"/>
              <a:gd name="connsiteY6" fmla="*/ 5173047 h 5173047"/>
              <a:gd name="connsiteX7" fmla="*/ 0 w 5173136"/>
              <a:gd name="connsiteY7" fmla="*/ 5173047 h 5173047"/>
              <a:gd name="connsiteX8" fmla="*/ 891920 w 5173136"/>
              <a:gd name="connsiteY8" fmla="*/ 4816368 h 5173047"/>
              <a:gd name="connsiteX9" fmla="*/ 4281216 w 5173136"/>
              <a:gd name="connsiteY9" fmla="*/ 4816368 h 5173047"/>
              <a:gd name="connsiteX10" fmla="*/ 4281216 w 5173136"/>
              <a:gd name="connsiteY10" fmla="*/ 5173047 h 5173047"/>
              <a:gd name="connsiteX11" fmla="*/ 891920 w 5173136"/>
              <a:gd name="connsiteY11" fmla="*/ 5173047 h 5173047"/>
              <a:gd name="connsiteX12" fmla="*/ 1125425 w 5173136"/>
              <a:gd name="connsiteY12" fmla="*/ 4281216 h 5173047"/>
              <a:gd name="connsiteX13" fmla="*/ 4047712 w 5173136"/>
              <a:gd name="connsiteY13" fmla="*/ 4281216 h 5173047"/>
              <a:gd name="connsiteX14" fmla="*/ 4226096 w 5173136"/>
              <a:gd name="connsiteY14" fmla="*/ 4637984 h 5173047"/>
              <a:gd name="connsiteX15" fmla="*/ 946951 w 5173136"/>
              <a:gd name="connsiteY15" fmla="*/ 4637984 h 5173047"/>
              <a:gd name="connsiteX16" fmla="*/ 1159496 w 5173136"/>
              <a:gd name="connsiteY16" fmla="*/ 3746064 h 5173047"/>
              <a:gd name="connsiteX17" fmla="*/ 4013640 w 5173136"/>
              <a:gd name="connsiteY17" fmla="*/ 3746064 h 5173047"/>
              <a:gd name="connsiteX18" fmla="*/ 4013640 w 5173136"/>
              <a:gd name="connsiteY18" fmla="*/ 4102743 h 5173047"/>
              <a:gd name="connsiteX19" fmla="*/ 1159496 w 5173136"/>
              <a:gd name="connsiteY19" fmla="*/ 4102743 h 5173047"/>
              <a:gd name="connsiteX20" fmla="*/ 4816368 w 5173136"/>
              <a:gd name="connsiteY20" fmla="*/ 3389296 h 5173047"/>
              <a:gd name="connsiteX21" fmla="*/ 4994752 w 5173136"/>
              <a:gd name="connsiteY21" fmla="*/ 3389296 h 5173047"/>
              <a:gd name="connsiteX22" fmla="*/ 4994752 w 5173136"/>
              <a:gd name="connsiteY22" fmla="*/ 4816279 h 5173047"/>
              <a:gd name="connsiteX23" fmla="*/ 4816368 w 5173136"/>
              <a:gd name="connsiteY23" fmla="*/ 4816279 h 5173047"/>
              <a:gd name="connsiteX24" fmla="*/ 178384 w 5173136"/>
              <a:gd name="connsiteY24" fmla="*/ 3389296 h 5173047"/>
              <a:gd name="connsiteX25" fmla="*/ 356768 w 5173136"/>
              <a:gd name="connsiteY25" fmla="*/ 3389296 h 5173047"/>
              <a:gd name="connsiteX26" fmla="*/ 356768 w 5173136"/>
              <a:gd name="connsiteY26" fmla="*/ 4816279 h 5173047"/>
              <a:gd name="connsiteX27" fmla="*/ 178384 w 5173136"/>
              <a:gd name="connsiteY27" fmla="*/ 4816279 h 5173047"/>
              <a:gd name="connsiteX28" fmla="*/ 1393001 w 5173136"/>
              <a:gd name="connsiteY28" fmla="*/ 3210912 h 5173047"/>
              <a:gd name="connsiteX29" fmla="*/ 3780136 w 5173136"/>
              <a:gd name="connsiteY29" fmla="*/ 3210912 h 5173047"/>
              <a:gd name="connsiteX30" fmla="*/ 3958520 w 5173136"/>
              <a:gd name="connsiteY30" fmla="*/ 3567680 h 5173047"/>
              <a:gd name="connsiteX31" fmla="*/ 1214527 w 5173136"/>
              <a:gd name="connsiteY31" fmla="*/ 3567680 h 5173047"/>
              <a:gd name="connsiteX32" fmla="*/ 1427072 w 5173136"/>
              <a:gd name="connsiteY32" fmla="*/ 2675760 h 5173047"/>
              <a:gd name="connsiteX33" fmla="*/ 3746064 w 5173136"/>
              <a:gd name="connsiteY33" fmla="*/ 2675760 h 5173047"/>
              <a:gd name="connsiteX34" fmla="*/ 3746064 w 5173136"/>
              <a:gd name="connsiteY34" fmla="*/ 3032439 h 5173047"/>
              <a:gd name="connsiteX35" fmla="*/ 1427072 w 5173136"/>
              <a:gd name="connsiteY35" fmla="*/ 3032439 h 5173047"/>
              <a:gd name="connsiteX36" fmla="*/ 1580571 w 5173136"/>
              <a:gd name="connsiteY36" fmla="*/ 2140608 h 5173047"/>
              <a:gd name="connsiteX37" fmla="*/ 3592565 w 5173136"/>
              <a:gd name="connsiteY37" fmla="*/ 2140608 h 5173047"/>
              <a:gd name="connsiteX38" fmla="*/ 3711547 w 5173136"/>
              <a:gd name="connsiteY38" fmla="*/ 2497376 h 5173047"/>
              <a:gd name="connsiteX39" fmla="*/ 1461589 w 5173136"/>
              <a:gd name="connsiteY39" fmla="*/ 2497376 h 5173047"/>
              <a:gd name="connsiteX40" fmla="*/ 1605456 w 5173136"/>
              <a:gd name="connsiteY40" fmla="*/ 1605456 h 5173047"/>
              <a:gd name="connsiteX41" fmla="*/ 3567680 w 5173136"/>
              <a:gd name="connsiteY41" fmla="*/ 1605456 h 5173047"/>
              <a:gd name="connsiteX42" fmla="*/ 3567680 w 5173136"/>
              <a:gd name="connsiteY42" fmla="*/ 1962135 h 5173047"/>
              <a:gd name="connsiteX43" fmla="*/ 1605456 w 5173136"/>
              <a:gd name="connsiteY43" fmla="*/ 1962135 h 5173047"/>
              <a:gd name="connsiteX44" fmla="*/ 1758955 w 5173136"/>
              <a:gd name="connsiteY44" fmla="*/ 1070304 h 5173047"/>
              <a:gd name="connsiteX45" fmla="*/ 3414181 w 5173136"/>
              <a:gd name="connsiteY45" fmla="*/ 1070304 h 5173047"/>
              <a:gd name="connsiteX46" fmla="*/ 3533163 w 5173136"/>
              <a:gd name="connsiteY46" fmla="*/ 1427072 h 5173047"/>
              <a:gd name="connsiteX47" fmla="*/ 1639973 w 5173136"/>
              <a:gd name="connsiteY47" fmla="*/ 1427072 h 5173047"/>
              <a:gd name="connsiteX48" fmla="*/ 1783840 w 5173136"/>
              <a:gd name="connsiteY48" fmla="*/ 535152 h 5173047"/>
              <a:gd name="connsiteX49" fmla="*/ 3389296 w 5173136"/>
              <a:gd name="connsiteY49" fmla="*/ 535152 h 5173047"/>
              <a:gd name="connsiteX50" fmla="*/ 3389296 w 5173136"/>
              <a:gd name="connsiteY50" fmla="*/ 891831 h 5173047"/>
              <a:gd name="connsiteX51" fmla="*/ 1783840 w 5173136"/>
              <a:gd name="connsiteY51" fmla="*/ 891831 h 5173047"/>
              <a:gd name="connsiteX52" fmla="*/ 3778619 w 5173136"/>
              <a:gd name="connsiteY52" fmla="*/ 0 h 5173047"/>
              <a:gd name="connsiteX53" fmla="*/ 3948352 w 5173136"/>
              <a:gd name="connsiteY53" fmla="*/ 0 h 5173047"/>
              <a:gd name="connsiteX54" fmla="*/ 4962287 w 5173136"/>
              <a:gd name="connsiteY54" fmla="*/ 3210912 h 5173047"/>
              <a:gd name="connsiteX55" fmla="*/ 4792554 w 5173136"/>
              <a:gd name="connsiteY55" fmla="*/ 3210912 h 5173047"/>
              <a:gd name="connsiteX56" fmla="*/ 3423903 w 5173136"/>
              <a:gd name="connsiteY56" fmla="*/ 0 h 5173047"/>
              <a:gd name="connsiteX57" fmla="*/ 3591584 w 5173136"/>
              <a:gd name="connsiteY57" fmla="*/ 0 h 5173047"/>
              <a:gd name="connsiteX58" fmla="*/ 4637984 w 5173136"/>
              <a:gd name="connsiteY58" fmla="*/ 3313840 h 5173047"/>
              <a:gd name="connsiteX59" fmla="*/ 4637984 w 5173136"/>
              <a:gd name="connsiteY59" fmla="*/ 4816368 h 5173047"/>
              <a:gd name="connsiteX60" fmla="*/ 4459600 w 5173136"/>
              <a:gd name="connsiteY60" fmla="*/ 4816368 h 5173047"/>
              <a:gd name="connsiteX61" fmla="*/ 4459600 w 5173136"/>
              <a:gd name="connsiteY61" fmla="*/ 4727176 h 5173047"/>
              <a:gd name="connsiteX62" fmla="*/ 4449432 w 5173136"/>
              <a:gd name="connsiteY62" fmla="*/ 4687665 h 5173047"/>
              <a:gd name="connsiteX63" fmla="*/ 4450235 w 5173136"/>
              <a:gd name="connsiteY63" fmla="*/ 4687308 h 5173047"/>
              <a:gd name="connsiteX64" fmla="*/ 4192024 w 5173136"/>
              <a:gd name="connsiteY64" fmla="*/ 4170975 h 5173047"/>
              <a:gd name="connsiteX65" fmla="*/ 4192024 w 5173136"/>
              <a:gd name="connsiteY65" fmla="*/ 3656872 h 5173047"/>
              <a:gd name="connsiteX66" fmla="*/ 4181856 w 5173136"/>
              <a:gd name="connsiteY66" fmla="*/ 3617361 h 5173047"/>
              <a:gd name="connsiteX67" fmla="*/ 4182659 w 5173136"/>
              <a:gd name="connsiteY67" fmla="*/ 3617004 h 5173047"/>
              <a:gd name="connsiteX68" fmla="*/ 3924448 w 5173136"/>
              <a:gd name="connsiteY68" fmla="*/ 3100671 h 5173047"/>
              <a:gd name="connsiteX69" fmla="*/ 3924448 w 5173136"/>
              <a:gd name="connsiteY69" fmla="*/ 2586568 h 5173047"/>
              <a:gd name="connsiteX70" fmla="*/ 3918830 w 5173136"/>
              <a:gd name="connsiteY70" fmla="*/ 2558741 h 5173047"/>
              <a:gd name="connsiteX71" fmla="*/ 3919900 w 5173136"/>
              <a:gd name="connsiteY71" fmla="*/ 2558384 h 5173047"/>
              <a:gd name="connsiteX72" fmla="*/ 3746064 w 5173136"/>
              <a:gd name="connsiteY72" fmla="*/ 2036878 h 5173047"/>
              <a:gd name="connsiteX73" fmla="*/ 3746064 w 5173136"/>
              <a:gd name="connsiteY73" fmla="*/ 1516264 h 5173047"/>
              <a:gd name="connsiteX74" fmla="*/ 3740446 w 5173136"/>
              <a:gd name="connsiteY74" fmla="*/ 1488437 h 5173047"/>
              <a:gd name="connsiteX75" fmla="*/ 3741516 w 5173136"/>
              <a:gd name="connsiteY75" fmla="*/ 1488080 h 5173047"/>
              <a:gd name="connsiteX76" fmla="*/ 3567680 w 5173136"/>
              <a:gd name="connsiteY76" fmla="*/ 966573 h 5173047"/>
              <a:gd name="connsiteX77" fmla="*/ 3567680 w 5173136"/>
              <a:gd name="connsiteY77" fmla="*/ 445960 h 5173047"/>
              <a:gd name="connsiteX78" fmla="*/ 3562062 w 5173136"/>
              <a:gd name="connsiteY78" fmla="*/ 418133 h 5173047"/>
              <a:gd name="connsiteX79" fmla="*/ 3563132 w 5173136"/>
              <a:gd name="connsiteY79" fmla="*/ 417776 h 5173047"/>
              <a:gd name="connsiteX80" fmla="*/ 1937339 w 5173136"/>
              <a:gd name="connsiteY80" fmla="*/ 0 h 5173047"/>
              <a:gd name="connsiteX81" fmla="*/ 3235797 w 5173136"/>
              <a:gd name="connsiteY81" fmla="*/ 0 h 5173047"/>
              <a:gd name="connsiteX82" fmla="*/ 3354779 w 5173136"/>
              <a:gd name="connsiteY82" fmla="*/ 356768 h 5173047"/>
              <a:gd name="connsiteX83" fmla="*/ 1818357 w 5173136"/>
              <a:gd name="connsiteY83" fmla="*/ 356768 h 5173047"/>
              <a:gd name="connsiteX84" fmla="*/ 1581552 w 5173136"/>
              <a:gd name="connsiteY84" fmla="*/ 0 h 5173047"/>
              <a:gd name="connsiteX85" fmla="*/ 1749233 w 5173136"/>
              <a:gd name="connsiteY85" fmla="*/ 0 h 5173047"/>
              <a:gd name="connsiteX86" fmla="*/ 1610005 w 5173136"/>
              <a:gd name="connsiteY86" fmla="*/ 417776 h 5173047"/>
              <a:gd name="connsiteX87" fmla="*/ 1611076 w 5173136"/>
              <a:gd name="connsiteY87" fmla="*/ 418133 h 5173047"/>
              <a:gd name="connsiteX88" fmla="*/ 1605456 w 5173136"/>
              <a:gd name="connsiteY88" fmla="*/ 445960 h 5173047"/>
              <a:gd name="connsiteX89" fmla="*/ 1605456 w 5173136"/>
              <a:gd name="connsiteY89" fmla="*/ 966573 h 5173047"/>
              <a:gd name="connsiteX90" fmla="*/ 1431621 w 5173136"/>
              <a:gd name="connsiteY90" fmla="*/ 1487991 h 5173047"/>
              <a:gd name="connsiteX91" fmla="*/ 1432692 w 5173136"/>
              <a:gd name="connsiteY91" fmla="*/ 1488348 h 5173047"/>
              <a:gd name="connsiteX92" fmla="*/ 1427072 w 5173136"/>
              <a:gd name="connsiteY92" fmla="*/ 1516264 h 5173047"/>
              <a:gd name="connsiteX93" fmla="*/ 1427072 w 5173136"/>
              <a:gd name="connsiteY93" fmla="*/ 2036878 h 5173047"/>
              <a:gd name="connsiteX94" fmla="*/ 1253237 w 5173136"/>
              <a:gd name="connsiteY94" fmla="*/ 2558295 h 5173047"/>
              <a:gd name="connsiteX95" fmla="*/ 1254308 w 5173136"/>
              <a:gd name="connsiteY95" fmla="*/ 2558652 h 5173047"/>
              <a:gd name="connsiteX96" fmla="*/ 1248688 w 5173136"/>
              <a:gd name="connsiteY96" fmla="*/ 2586568 h 5173047"/>
              <a:gd name="connsiteX97" fmla="*/ 1248688 w 5173136"/>
              <a:gd name="connsiteY97" fmla="*/ 3100671 h 5173047"/>
              <a:gd name="connsiteX98" fmla="*/ 990477 w 5173136"/>
              <a:gd name="connsiteY98" fmla="*/ 3617004 h 5173047"/>
              <a:gd name="connsiteX99" fmla="*/ 991280 w 5173136"/>
              <a:gd name="connsiteY99" fmla="*/ 3617450 h 5173047"/>
              <a:gd name="connsiteX100" fmla="*/ 981112 w 5173136"/>
              <a:gd name="connsiteY100" fmla="*/ 3656872 h 5173047"/>
              <a:gd name="connsiteX101" fmla="*/ 981112 w 5173136"/>
              <a:gd name="connsiteY101" fmla="*/ 4170975 h 5173047"/>
              <a:gd name="connsiteX102" fmla="*/ 722902 w 5173136"/>
              <a:gd name="connsiteY102" fmla="*/ 4687308 h 5173047"/>
              <a:gd name="connsiteX103" fmla="*/ 723704 w 5173136"/>
              <a:gd name="connsiteY103" fmla="*/ 4687754 h 5173047"/>
              <a:gd name="connsiteX104" fmla="*/ 713536 w 5173136"/>
              <a:gd name="connsiteY104" fmla="*/ 4727176 h 5173047"/>
              <a:gd name="connsiteX105" fmla="*/ 713536 w 5173136"/>
              <a:gd name="connsiteY105" fmla="*/ 4816368 h 5173047"/>
              <a:gd name="connsiteX106" fmla="*/ 535152 w 5173136"/>
              <a:gd name="connsiteY106" fmla="*/ 4816368 h 5173047"/>
              <a:gd name="connsiteX107" fmla="*/ 535152 w 5173136"/>
              <a:gd name="connsiteY107" fmla="*/ 3313840 h 5173047"/>
              <a:gd name="connsiteX108" fmla="*/ 1224784 w 5173136"/>
              <a:gd name="connsiteY108" fmla="*/ 0 h 5173047"/>
              <a:gd name="connsiteX109" fmla="*/ 1394517 w 5173136"/>
              <a:gd name="connsiteY109" fmla="*/ 0 h 5173047"/>
              <a:gd name="connsiteX110" fmla="*/ 380582 w 5173136"/>
              <a:gd name="connsiteY110" fmla="*/ 3210912 h 5173047"/>
              <a:gd name="connsiteX111" fmla="*/ 210850 w 5173136"/>
              <a:gd name="connsiteY111" fmla="*/ 3210912 h 517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173136" h="5173047">
                <a:moveTo>
                  <a:pt x="4459600" y="4994752"/>
                </a:moveTo>
                <a:lnTo>
                  <a:pt x="5173136" y="4994752"/>
                </a:lnTo>
                <a:lnTo>
                  <a:pt x="5173136" y="5173047"/>
                </a:lnTo>
                <a:lnTo>
                  <a:pt x="4459600" y="5173047"/>
                </a:lnTo>
                <a:close/>
                <a:moveTo>
                  <a:pt x="0" y="4994752"/>
                </a:moveTo>
                <a:lnTo>
                  <a:pt x="713536" y="4994752"/>
                </a:lnTo>
                <a:lnTo>
                  <a:pt x="713536" y="5173047"/>
                </a:lnTo>
                <a:lnTo>
                  <a:pt x="0" y="5173047"/>
                </a:lnTo>
                <a:close/>
                <a:moveTo>
                  <a:pt x="891920" y="4816368"/>
                </a:moveTo>
                <a:lnTo>
                  <a:pt x="4281216" y="4816368"/>
                </a:lnTo>
                <a:lnTo>
                  <a:pt x="4281216" y="5173047"/>
                </a:lnTo>
                <a:lnTo>
                  <a:pt x="891920" y="5173047"/>
                </a:lnTo>
                <a:close/>
                <a:moveTo>
                  <a:pt x="1125425" y="4281216"/>
                </a:moveTo>
                <a:lnTo>
                  <a:pt x="4047712" y="4281216"/>
                </a:lnTo>
                <a:lnTo>
                  <a:pt x="4226096" y="4637984"/>
                </a:lnTo>
                <a:lnTo>
                  <a:pt x="946951" y="4637984"/>
                </a:lnTo>
                <a:close/>
                <a:moveTo>
                  <a:pt x="1159496" y="3746064"/>
                </a:moveTo>
                <a:lnTo>
                  <a:pt x="4013640" y="3746064"/>
                </a:lnTo>
                <a:lnTo>
                  <a:pt x="4013640" y="4102743"/>
                </a:lnTo>
                <a:lnTo>
                  <a:pt x="1159496" y="4102743"/>
                </a:lnTo>
                <a:close/>
                <a:moveTo>
                  <a:pt x="4816368" y="3389296"/>
                </a:moveTo>
                <a:lnTo>
                  <a:pt x="4994752" y="3389296"/>
                </a:lnTo>
                <a:lnTo>
                  <a:pt x="4994752" y="4816279"/>
                </a:lnTo>
                <a:lnTo>
                  <a:pt x="4816368" y="4816279"/>
                </a:lnTo>
                <a:close/>
                <a:moveTo>
                  <a:pt x="178384" y="3389296"/>
                </a:moveTo>
                <a:lnTo>
                  <a:pt x="356768" y="3389296"/>
                </a:lnTo>
                <a:lnTo>
                  <a:pt x="356768" y="4816279"/>
                </a:lnTo>
                <a:lnTo>
                  <a:pt x="178384" y="4816279"/>
                </a:lnTo>
                <a:close/>
                <a:moveTo>
                  <a:pt x="1393001" y="3210912"/>
                </a:moveTo>
                <a:lnTo>
                  <a:pt x="3780136" y="3210912"/>
                </a:lnTo>
                <a:lnTo>
                  <a:pt x="3958520" y="3567680"/>
                </a:lnTo>
                <a:lnTo>
                  <a:pt x="1214527" y="3567680"/>
                </a:lnTo>
                <a:close/>
                <a:moveTo>
                  <a:pt x="1427072" y="2675760"/>
                </a:moveTo>
                <a:lnTo>
                  <a:pt x="3746064" y="2675760"/>
                </a:lnTo>
                <a:lnTo>
                  <a:pt x="3746064" y="3032439"/>
                </a:lnTo>
                <a:lnTo>
                  <a:pt x="1427072" y="3032439"/>
                </a:lnTo>
                <a:close/>
                <a:moveTo>
                  <a:pt x="1580571" y="2140608"/>
                </a:moveTo>
                <a:lnTo>
                  <a:pt x="3592565" y="2140608"/>
                </a:lnTo>
                <a:lnTo>
                  <a:pt x="3711547" y="2497376"/>
                </a:lnTo>
                <a:lnTo>
                  <a:pt x="1461589" y="2497376"/>
                </a:lnTo>
                <a:close/>
                <a:moveTo>
                  <a:pt x="1605456" y="1605456"/>
                </a:moveTo>
                <a:lnTo>
                  <a:pt x="3567680" y="1605456"/>
                </a:lnTo>
                <a:lnTo>
                  <a:pt x="3567680" y="1962135"/>
                </a:lnTo>
                <a:lnTo>
                  <a:pt x="1605456" y="1962135"/>
                </a:lnTo>
                <a:close/>
                <a:moveTo>
                  <a:pt x="1758955" y="1070304"/>
                </a:moveTo>
                <a:lnTo>
                  <a:pt x="3414181" y="1070304"/>
                </a:lnTo>
                <a:lnTo>
                  <a:pt x="3533163" y="1427072"/>
                </a:lnTo>
                <a:lnTo>
                  <a:pt x="1639973" y="1427072"/>
                </a:lnTo>
                <a:close/>
                <a:moveTo>
                  <a:pt x="1783840" y="535152"/>
                </a:moveTo>
                <a:lnTo>
                  <a:pt x="3389296" y="535152"/>
                </a:lnTo>
                <a:lnTo>
                  <a:pt x="3389296" y="891831"/>
                </a:lnTo>
                <a:lnTo>
                  <a:pt x="1783840" y="891831"/>
                </a:lnTo>
                <a:close/>
                <a:moveTo>
                  <a:pt x="3778619" y="0"/>
                </a:moveTo>
                <a:lnTo>
                  <a:pt x="3948352" y="0"/>
                </a:lnTo>
                <a:lnTo>
                  <a:pt x="4962287" y="3210912"/>
                </a:lnTo>
                <a:lnTo>
                  <a:pt x="4792554" y="3210912"/>
                </a:lnTo>
                <a:close/>
                <a:moveTo>
                  <a:pt x="3423903" y="0"/>
                </a:moveTo>
                <a:lnTo>
                  <a:pt x="3591584" y="0"/>
                </a:lnTo>
                <a:lnTo>
                  <a:pt x="4637984" y="3313840"/>
                </a:lnTo>
                <a:lnTo>
                  <a:pt x="4637984" y="4816368"/>
                </a:lnTo>
                <a:lnTo>
                  <a:pt x="4459600" y="4816368"/>
                </a:lnTo>
                <a:lnTo>
                  <a:pt x="4459600" y="4727176"/>
                </a:lnTo>
                <a:cubicBezTo>
                  <a:pt x="4459600" y="4712817"/>
                  <a:pt x="4455409" y="4699706"/>
                  <a:pt x="4449432" y="4687665"/>
                </a:cubicBezTo>
                <a:lnTo>
                  <a:pt x="4450235" y="4687308"/>
                </a:lnTo>
                <a:lnTo>
                  <a:pt x="4192024" y="4170975"/>
                </a:lnTo>
                <a:lnTo>
                  <a:pt x="4192024" y="3656872"/>
                </a:lnTo>
                <a:cubicBezTo>
                  <a:pt x="4192024" y="3642513"/>
                  <a:pt x="4187833" y="3629402"/>
                  <a:pt x="4181856" y="3617361"/>
                </a:cubicBezTo>
                <a:lnTo>
                  <a:pt x="4182659" y="3617004"/>
                </a:lnTo>
                <a:lnTo>
                  <a:pt x="3924448" y="3100671"/>
                </a:lnTo>
                <a:lnTo>
                  <a:pt x="3924448" y="2586568"/>
                </a:lnTo>
                <a:cubicBezTo>
                  <a:pt x="3924448" y="2576668"/>
                  <a:pt x="3921772" y="2567570"/>
                  <a:pt x="3918830" y="2558741"/>
                </a:cubicBezTo>
                <a:lnTo>
                  <a:pt x="3919900" y="2558384"/>
                </a:lnTo>
                <a:lnTo>
                  <a:pt x="3746064" y="2036878"/>
                </a:lnTo>
                <a:lnTo>
                  <a:pt x="3746064" y="1516264"/>
                </a:lnTo>
                <a:cubicBezTo>
                  <a:pt x="3746064" y="1506364"/>
                  <a:pt x="3743388" y="1497266"/>
                  <a:pt x="3740446" y="1488437"/>
                </a:cubicBezTo>
                <a:lnTo>
                  <a:pt x="3741516" y="1488080"/>
                </a:lnTo>
                <a:lnTo>
                  <a:pt x="3567680" y="966573"/>
                </a:lnTo>
                <a:lnTo>
                  <a:pt x="3567680" y="445960"/>
                </a:lnTo>
                <a:cubicBezTo>
                  <a:pt x="3567680" y="436060"/>
                  <a:pt x="3565004" y="426962"/>
                  <a:pt x="3562062" y="418133"/>
                </a:cubicBezTo>
                <a:lnTo>
                  <a:pt x="3563132" y="417776"/>
                </a:lnTo>
                <a:close/>
                <a:moveTo>
                  <a:pt x="1937339" y="0"/>
                </a:moveTo>
                <a:lnTo>
                  <a:pt x="3235797" y="0"/>
                </a:lnTo>
                <a:lnTo>
                  <a:pt x="3354779" y="356768"/>
                </a:lnTo>
                <a:lnTo>
                  <a:pt x="1818357" y="356768"/>
                </a:lnTo>
                <a:close/>
                <a:moveTo>
                  <a:pt x="1581552" y="0"/>
                </a:moveTo>
                <a:lnTo>
                  <a:pt x="1749233" y="0"/>
                </a:lnTo>
                <a:lnTo>
                  <a:pt x="1610005" y="417776"/>
                </a:lnTo>
                <a:lnTo>
                  <a:pt x="1611076" y="418133"/>
                </a:lnTo>
                <a:cubicBezTo>
                  <a:pt x="1608132" y="426962"/>
                  <a:pt x="1605456" y="436060"/>
                  <a:pt x="1605456" y="445960"/>
                </a:cubicBezTo>
                <a:lnTo>
                  <a:pt x="1605456" y="966573"/>
                </a:lnTo>
                <a:lnTo>
                  <a:pt x="1431621" y="1487991"/>
                </a:lnTo>
                <a:lnTo>
                  <a:pt x="1432692" y="1488348"/>
                </a:lnTo>
                <a:cubicBezTo>
                  <a:pt x="1429748" y="1497266"/>
                  <a:pt x="1427072" y="1506364"/>
                  <a:pt x="1427072" y="1516264"/>
                </a:cubicBezTo>
                <a:lnTo>
                  <a:pt x="1427072" y="2036878"/>
                </a:lnTo>
                <a:lnTo>
                  <a:pt x="1253237" y="2558295"/>
                </a:lnTo>
                <a:lnTo>
                  <a:pt x="1254308" y="2558652"/>
                </a:lnTo>
                <a:cubicBezTo>
                  <a:pt x="1251364" y="2567570"/>
                  <a:pt x="1248688" y="2576668"/>
                  <a:pt x="1248688" y="2586568"/>
                </a:cubicBezTo>
                <a:lnTo>
                  <a:pt x="1248688" y="3100671"/>
                </a:lnTo>
                <a:lnTo>
                  <a:pt x="990477" y="3617004"/>
                </a:lnTo>
                <a:lnTo>
                  <a:pt x="991280" y="3617450"/>
                </a:lnTo>
                <a:cubicBezTo>
                  <a:pt x="985304" y="3629402"/>
                  <a:pt x="981112" y="3642513"/>
                  <a:pt x="981112" y="3656872"/>
                </a:cubicBezTo>
                <a:lnTo>
                  <a:pt x="981112" y="4170975"/>
                </a:lnTo>
                <a:lnTo>
                  <a:pt x="722902" y="4687308"/>
                </a:lnTo>
                <a:lnTo>
                  <a:pt x="723704" y="4687754"/>
                </a:lnTo>
                <a:cubicBezTo>
                  <a:pt x="717728" y="4699706"/>
                  <a:pt x="713536" y="4712817"/>
                  <a:pt x="713536" y="4727176"/>
                </a:cubicBezTo>
                <a:lnTo>
                  <a:pt x="713536" y="4816368"/>
                </a:lnTo>
                <a:lnTo>
                  <a:pt x="535152" y="4816368"/>
                </a:lnTo>
                <a:lnTo>
                  <a:pt x="535152" y="3313840"/>
                </a:lnTo>
                <a:close/>
                <a:moveTo>
                  <a:pt x="1224784" y="0"/>
                </a:moveTo>
                <a:lnTo>
                  <a:pt x="1394517" y="0"/>
                </a:lnTo>
                <a:lnTo>
                  <a:pt x="380582" y="3210912"/>
                </a:lnTo>
                <a:lnTo>
                  <a:pt x="210850" y="3210912"/>
                </a:lnTo>
                <a:close/>
              </a:path>
            </a:pathLst>
          </a:custGeom>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5616981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nboarding">
    <p:spTree>
      <p:nvGrpSpPr>
        <p:cNvPr id="1" name=""/>
        <p:cNvGrpSpPr/>
        <p:nvPr/>
      </p:nvGrpSpPr>
      <p:grpSpPr>
        <a:xfrm>
          <a:off x="0" y="0"/>
          <a:ext cx="0" cy="0"/>
          <a:chOff x="0" y="0"/>
          <a:chExt cx="0" cy="0"/>
        </a:xfrm>
      </p:grpSpPr>
      <p:sp>
        <p:nvSpPr>
          <p:cNvPr id="13" name="Espaço Reservado para Imagem 12">
            <a:extLst>
              <a:ext uri="{FF2B5EF4-FFF2-40B4-BE49-F238E27FC236}">
                <a16:creationId xmlns="" xmlns:a16="http://schemas.microsoft.com/office/drawing/2014/main" id="{FFDD04C7-3539-9D47-B4C4-C30CC27FE4CE}"/>
              </a:ext>
            </a:extLst>
          </p:cNvPr>
          <p:cNvSpPr>
            <a:spLocks noGrp="1"/>
          </p:cNvSpPr>
          <p:nvPr>
            <p:ph type="pic" sz="quarter" idx="10"/>
          </p:nvPr>
        </p:nvSpPr>
        <p:spPr>
          <a:xfrm>
            <a:off x="7892896" y="1063444"/>
            <a:ext cx="1872000" cy="1872000"/>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9" name="Espaço Reservado para Imagem 18">
            <a:extLst>
              <a:ext uri="{FF2B5EF4-FFF2-40B4-BE49-F238E27FC236}">
                <a16:creationId xmlns="" xmlns:a16="http://schemas.microsoft.com/office/drawing/2014/main" id="{FD8451D9-2921-774E-B6C8-E414BAE85446}"/>
              </a:ext>
            </a:extLst>
          </p:cNvPr>
          <p:cNvSpPr>
            <a:spLocks noGrp="1"/>
          </p:cNvSpPr>
          <p:nvPr>
            <p:ph type="pic" sz="quarter" idx="12"/>
          </p:nvPr>
        </p:nvSpPr>
        <p:spPr>
          <a:xfrm>
            <a:off x="9063210" y="2809871"/>
            <a:ext cx="2088000" cy="2088000"/>
          </a:xfrm>
          <a:custGeom>
            <a:avLst/>
            <a:gdLst>
              <a:gd name="connsiteX0" fmla="*/ 233250 w 2088000"/>
              <a:gd name="connsiteY0" fmla="*/ 0 h 2088000"/>
              <a:gd name="connsiteX1" fmla="*/ 1854750 w 2088000"/>
              <a:gd name="connsiteY1" fmla="*/ 0 h 2088000"/>
              <a:gd name="connsiteX2" fmla="*/ 2088000 w 2088000"/>
              <a:gd name="connsiteY2" fmla="*/ 233250 h 2088000"/>
              <a:gd name="connsiteX3" fmla="*/ 2088000 w 2088000"/>
              <a:gd name="connsiteY3" fmla="*/ 1854750 h 2088000"/>
              <a:gd name="connsiteX4" fmla="*/ 1854750 w 2088000"/>
              <a:gd name="connsiteY4" fmla="*/ 2088000 h 2088000"/>
              <a:gd name="connsiteX5" fmla="*/ 233250 w 2088000"/>
              <a:gd name="connsiteY5" fmla="*/ 2088000 h 2088000"/>
              <a:gd name="connsiteX6" fmla="*/ 0 w 2088000"/>
              <a:gd name="connsiteY6" fmla="*/ 1854750 h 2088000"/>
              <a:gd name="connsiteX7" fmla="*/ 0 w 2088000"/>
              <a:gd name="connsiteY7" fmla="*/ 233250 h 2088000"/>
              <a:gd name="connsiteX8" fmla="*/ 233250 w 2088000"/>
              <a:gd name="connsiteY8"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000" h="2088000">
                <a:moveTo>
                  <a:pt x="233250" y="0"/>
                </a:moveTo>
                <a:lnTo>
                  <a:pt x="1854750" y="0"/>
                </a:lnTo>
                <a:cubicBezTo>
                  <a:pt x="1983570" y="0"/>
                  <a:pt x="2088000" y="104430"/>
                  <a:pt x="2088000" y="233250"/>
                </a:cubicBezTo>
                <a:lnTo>
                  <a:pt x="2088000" y="1854750"/>
                </a:lnTo>
                <a:cubicBezTo>
                  <a:pt x="2088000" y="1983570"/>
                  <a:pt x="1983570" y="2088000"/>
                  <a:pt x="1854750" y="2088000"/>
                </a:cubicBezTo>
                <a:lnTo>
                  <a:pt x="233250" y="2088000"/>
                </a:lnTo>
                <a:cubicBezTo>
                  <a:pt x="104430" y="2088000"/>
                  <a:pt x="0" y="1983570"/>
                  <a:pt x="0" y="1854750"/>
                </a:cubicBezTo>
                <a:lnTo>
                  <a:pt x="0" y="233250"/>
                </a:lnTo>
                <a:cubicBezTo>
                  <a:pt x="0" y="104430"/>
                  <a:pt x="104430" y="0"/>
                  <a:pt x="233250"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6" name="Espaço Reservado para Imagem 15">
            <a:extLst>
              <a:ext uri="{FF2B5EF4-FFF2-40B4-BE49-F238E27FC236}">
                <a16:creationId xmlns="" xmlns:a16="http://schemas.microsoft.com/office/drawing/2014/main" id="{229885A0-EE0A-CB4E-9160-BC61D773AFC5}"/>
              </a:ext>
            </a:extLst>
          </p:cNvPr>
          <p:cNvSpPr>
            <a:spLocks noGrp="1"/>
          </p:cNvSpPr>
          <p:nvPr>
            <p:ph type="pic" sz="quarter" idx="11"/>
          </p:nvPr>
        </p:nvSpPr>
        <p:spPr>
          <a:xfrm>
            <a:off x="7550070" y="3620277"/>
            <a:ext cx="2340000" cy="2340000"/>
          </a:xfrm>
          <a:custGeom>
            <a:avLst/>
            <a:gdLst>
              <a:gd name="connsiteX0" fmla="*/ 261401 w 2340000"/>
              <a:gd name="connsiteY0" fmla="*/ 0 h 2340000"/>
              <a:gd name="connsiteX1" fmla="*/ 2078599 w 2340000"/>
              <a:gd name="connsiteY1" fmla="*/ 0 h 2340000"/>
              <a:gd name="connsiteX2" fmla="*/ 2340000 w 2340000"/>
              <a:gd name="connsiteY2" fmla="*/ 261401 h 2340000"/>
              <a:gd name="connsiteX3" fmla="*/ 2340000 w 2340000"/>
              <a:gd name="connsiteY3" fmla="*/ 2078599 h 2340000"/>
              <a:gd name="connsiteX4" fmla="*/ 2078599 w 2340000"/>
              <a:gd name="connsiteY4" fmla="*/ 2340000 h 2340000"/>
              <a:gd name="connsiteX5" fmla="*/ 261401 w 2340000"/>
              <a:gd name="connsiteY5" fmla="*/ 2340000 h 2340000"/>
              <a:gd name="connsiteX6" fmla="*/ 0 w 2340000"/>
              <a:gd name="connsiteY6" fmla="*/ 2078599 h 2340000"/>
              <a:gd name="connsiteX7" fmla="*/ 0 w 2340000"/>
              <a:gd name="connsiteY7" fmla="*/ 261401 h 2340000"/>
              <a:gd name="connsiteX8" fmla="*/ 261401 w 2340000"/>
              <a:gd name="connsiteY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0" h="2340000">
                <a:moveTo>
                  <a:pt x="261401" y="0"/>
                </a:moveTo>
                <a:lnTo>
                  <a:pt x="2078599" y="0"/>
                </a:lnTo>
                <a:cubicBezTo>
                  <a:pt x="2222967" y="0"/>
                  <a:pt x="2340000" y="117033"/>
                  <a:pt x="2340000" y="261401"/>
                </a:cubicBezTo>
                <a:lnTo>
                  <a:pt x="2340000" y="2078599"/>
                </a:lnTo>
                <a:cubicBezTo>
                  <a:pt x="2340000" y="2222967"/>
                  <a:pt x="2222967" y="2340000"/>
                  <a:pt x="2078599" y="2340000"/>
                </a:cubicBezTo>
                <a:lnTo>
                  <a:pt x="261401" y="2340000"/>
                </a:lnTo>
                <a:cubicBezTo>
                  <a:pt x="117033" y="2340000"/>
                  <a:pt x="0" y="2222967"/>
                  <a:pt x="0" y="2078599"/>
                </a:cubicBezTo>
                <a:lnTo>
                  <a:pt x="0" y="261401"/>
                </a:lnTo>
                <a:cubicBezTo>
                  <a:pt x="0" y="117033"/>
                  <a:pt x="117033" y="0"/>
                  <a:pt x="26140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6441795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onboarding">
    <p:spTree>
      <p:nvGrpSpPr>
        <p:cNvPr id="1" name=""/>
        <p:cNvGrpSpPr/>
        <p:nvPr/>
      </p:nvGrpSpPr>
      <p:grpSpPr>
        <a:xfrm>
          <a:off x="0" y="0"/>
          <a:ext cx="0" cy="0"/>
          <a:chOff x="0" y="0"/>
          <a:chExt cx="0" cy="0"/>
        </a:xfrm>
      </p:grpSpPr>
      <p:sp>
        <p:nvSpPr>
          <p:cNvPr id="17" name="Espaço Reservado para Imagem 16">
            <a:extLst>
              <a:ext uri="{FF2B5EF4-FFF2-40B4-BE49-F238E27FC236}">
                <a16:creationId xmlns="" xmlns:a16="http://schemas.microsoft.com/office/drawing/2014/main" id="{C1DCA91C-B54B-F041-9BB6-23271E342FBA}"/>
              </a:ext>
            </a:extLst>
          </p:cNvPr>
          <p:cNvSpPr>
            <a:spLocks noGrp="1"/>
          </p:cNvSpPr>
          <p:nvPr>
            <p:ph type="pic" sz="quarter" idx="13"/>
          </p:nvPr>
        </p:nvSpPr>
        <p:spPr>
          <a:xfrm>
            <a:off x="1104294" y="1115494"/>
            <a:ext cx="2349661" cy="2361812"/>
          </a:xfrm>
          <a:custGeom>
            <a:avLst/>
            <a:gdLst>
              <a:gd name="connsiteX0" fmla="*/ 264290 w 2349661"/>
              <a:gd name="connsiteY0" fmla="*/ 0 h 2361812"/>
              <a:gd name="connsiteX1" fmla="*/ 2085371 w 2349661"/>
              <a:gd name="connsiteY1" fmla="*/ 0 h 2361812"/>
              <a:gd name="connsiteX2" fmla="*/ 2349661 w 2349661"/>
              <a:gd name="connsiteY2" fmla="*/ 264290 h 2361812"/>
              <a:gd name="connsiteX3" fmla="*/ 2349661 w 2349661"/>
              <a:gd name="connsiteY3" fmla="*/ 2097522 h 2361812"/>
              <a:gd name="connsiteX4" fmla="*/ 2085371 w 2349661"/>
              <a:gd name="connsiteY4" fmla="*/ 2361812 h 2361812"/>
              <a:gd name="connsiteX5" fmla="*/ 264290 w 2349661"/>
              <a:gd name="connsiteY5" fmla="*/ 2361812 h 2361812"/>
              <a:gd name="connsiteX6" fmla="*/ 0 w 2349661"/>
              <a:gd name="connsiteY6" fmla="*/ 2097522 h 2361812"/>
              <a:gd name="connsiteX7" fmla="*/ 0 w 2349661"/>
              <a:gd name="connsiteY7" fmla="*/ 264290 h 2361812"/>
              <a:gd name="connsiteX8" fmla="*/ 264290 w 2349661"/>
              <a:gd name="connsiteY8" fmla="*/ 0 h 236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61" h="2361812">
                <a:moveTo>
                  <a:pt x="264290" y="0"/>
                </a:moveTo>
                <a:lnTo>
                  <a:pt x="2085371" y="0"/>
                </a:lnTo>
                <a:cubicBezTo>
                  <a:pt x="2231334" y="0"/>
                  <a:pt x="2349661" y="118327"/>
                  <a:pt x="2349661" y="264290"/>
                </a:cubicBezTo>
                <a:lnTo>
                  <a:pt x="2349661" y="2097522"/>
                </a:lnTo>
                <a:cubicBezTo>
                  <a:pt x="2349661" y="2243485"/>
                  <a:pt x="2231334" y="2361812"/>
                  <a:pt x="2085371" y="2361812"/>
                </a:cubicBezTo>
                <a:lnTo>
                  <a:pt x="264290" y="2361812"/>
                </a:lnTo>
                <a:cubicBezTo>
                  <a:pt x="118327" y="2361812"/>
                  <a:pt x="0" y="2243485"/>
                  <a:pt x="0" y="2097522"/>
                </a:cubicBezTo>
                <a:lnTo>
                  <a:pt x="0" y="264290"/>
                </a:lnTo>
                <a:cubicBezTo>
                  <a:pt x="0" y="118327"/>
                  <a:pt x="118327" y="0"/>
                  <a:pt x="264290"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13" name="Espaço Reservado para Imagem 12">
            <a:extLst>
              <a:ext uri="{FF2B5EF4-FFF2-40B4-BE49-F238E27FC236}">
                <a16:creationId xmlns="" xmlns:a16="http://schemas.microsoft.com/office/drawing/2014/main" id="{FFDD04C7-3539-9D47-B4C4-C30CC27FE4CE}"/>
              </a:ext>
            </a:extLst>
          </p:cNvPr>
          <p:cNvSpPr>
            <a:spLocks noGrp="1"/>
          </p:cNvSpPr>
          <p:nvPr>
            <p:ph type="pic" sz="quarter" idx="10"/>
          </p:nvPr>
        </p:nvSpPr>
        <p:spPr>
          <a:xfrm>
            <a:off x="3026225" y="2714563"/>
            <a:ext cx="1872000" cy="1872000"/>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19" name="Espaço Reservado para Imagem 18">
            <a:extLst>
              <a:ext uri="{FF2B5EF4-FFF2-40B4-BE49-F238E27FC236}">
                <a16:creationId xmlns="" xmlns:a16="http://schemas.microsoft.com/office/drawing/2014/main" id="{FD8451D9-2921-774E-B6C8-E414BAE85446}"/>
              </a:ext>
            </a:extLst>
          </p:cNvPr>
          <p:cNvSpPr>
            <a:spLocks noGrp="1"/>
          </p:cNvSpPr>
          <p:nvPr>
            <p:ph type="pic" sz="quarter" idx="12"/>
          </p:nvPr>
        </p:nvSpPr>
        <p:spPr>
          <a:xfrm>
            <a:off x="1534264" y="4067927"/>
            <a:ext cx="2088000" cy="2088000"/>
          </a:xfrm>
          <a:custGeom>
            <a:avLst/>
            <a:gdLst>
              <a:gd name="connsiteX0" fmla="*/ 233250 w 2088000"/>
              <a:gd name="connsiteY0" fmla="*/ 0 h 2088000"/>
              <a:gd name="connsiteX1" fmla="*/ 1854750 w 2088000"/>
              <a:gd name="connsiteY1" fmla="*/ 0 h 2088000"/>
              <a:gd name="connsiteX2" fmla="*/ 2088000 w 2088000"/>
              <a:gd name="connsiteY2" fmla="*/ 233250 h 2088000"/>
              <a:gd name="connsiteX3" fmla="*/ 2088000 w 2088000"/>
              <a:gd name="connsiteY3" fmla="*/ 1854750 h 2088000"/>
              <a:gd name="connsiteX4" fmla="*/ 1854750 w 2088000"/>
              <a:gd name="connsiteY4" fmla="*/ 2088000 h 2088000"/>
              <a:gd name="connsiteX5" fmla="*/ 233250 w 2088000"/>
              <a:gd name="connsiteY5" fmla="*/ 2088000 h 2088000"/>
              <a:gd name="connsiteX6" fmla="*/ 0 w 2088000"/>
              <a:gd name="connsiteY6" fmla="*/ 1854750 h 2088000"/>
              <a:gd name="connsiteX7" fmla="*/ 0 w 2088000"/>
              <a:gd name="connsiteY7" fmla="*/ 233250 h 2088000"/>
              <a:gd name="connsiteX8" fmla="*/ 233250 w 2088000"/>
              <a:gd name="connsiteY8"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000" h="2088000">
                <a:moveTo>
                  <a:pt x="233250" y="0"/>
                </a:moveTo>
                <a:lnTo>
                  <a:pt x="1854750" y="0"/>
                </a:lnTo>
                <a:cubicBezTo>
                  <a:pt x="1983570" y="0"/>
                  <a:pt x="2088000" y="104430"/>
                  <a:pt x="2088000" y="233250"/>
                </a:cubicBezTo>
                <a:lnTo>
                  <a:pt x="2088000" y="1854750"/>
                </a:lnTo>
                <a:cubicBezTo>
                  <a:pt x="2088000" y="1983570"/>
                  <a:pt x="1983570" y="2088000"/>
                  <a:pt x="1854750" y="2088000"/>
                </a:cubicBezTo>
                <a:lnTo>
                  <a:pt x="233250" y="2088000"/>
                </a:lnTo>
                <a:cubicBezTo>
                  <a:pt x="104430" y="2088000"/>
                  <a:pt x="0" y="1983570"/>
                  <a:pt x="0" y="1854750"/>
                </a:cubicBezTo>
                <a:lnTo>
                  <a:pt x="0" y="233250"/>
                </a:lnTo>
                <a:cubicBezTo>
                  <a:pt x="0" y="104430"/>
                  <a:pt x="104430" y="0"/>
                  <a:pt x="233250"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Tree>
    <p:extLst>
      <p:ext uri="{BB962C8B-B14F-4D97-AF65-F5344CB8AC3E}">
        <p14:creationId xmlns:p14="http://schemas.microsoft.com/office/powerpoint/2010/main" val="16020665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onboarding">
    <p:spTree>
      <p:nvGrpSpPr>
        <p:cNvPr id="1" name=""/>
        <p:cNvGrpSpPr/>
        <p:nvPr/>
      </p:nvGrpSpPr>
      <p:grpSpPr>
        <a:xfrm>
          <a:off x="0" y="0"/>
          <a:ext cx="0" cy="0"/>
          <a:chOff x="0" y="0"/>
          <a:chExt cx="0" cy="0"/>
        </a:xfrm>
      </p:grpSpPr>
      <p:sp>
        <p:nvSpPr>
          <p:cNvPr id="20" name="Espaço Reservado para Imagem 19">
            <a:extLst>
              <a:ext uri="{FF2B5EF4-FFF2-40B4-BE49-F238E27FC236}">
                <a16:creationId xmlns="" xmlns:a16="http://schemas.microsoft.com/office/drawing/2014/main" id="{AFCCC360-D640-554E-AC8A-4A7C793EA22E}"/>
              </a:ext>
            </a:extLst>
          </p:cNvPr>
          <p:cNvSpPr>
            <a:spLocks noGrp="1"/>
          </p:cNvSpPr>
          <p:nvPr>
            <p:ph type="pic" sz="quarter" idx="13"/>
          </p:nvPr>
        </p:nvSpPr>
        <p:spPr>
          <a:xfrm>
            <a:off x="7130005" y="3287210"/>
            <a:ext cx="3379808" cy="2407534"/>
          </a:xfrm>
          <a:custGeom>
            <a:avLst/>
            <a:gdLst>
              <a:gd name="connsiteX0" fmla="*/ 262373 w 3379808"/>
              <a:gd name="connsiteY0" fmla="*/ 0 h 2407534"/>
              <a:gd name="connsiteX1" fmla="*/ 3117435 w 3379808"/>
              <a:gd name="connsiteY1" fmla="*/ 0 h 2407534"/>
              <a:gd name="connsiteX2" fmla="*/ 3379808 w 3379808"/>
              <a:gd name="connsiteY2" fmla="*/ 262373 h 2407534"/>
              <a:gd name="connsiteX3" fmla="*/ 3379808 w 3379808"/>
              <a:gd name="connsiteY3" fmla="*/ 2145161 h 2407534"/>
              <a:gd name="connsiteX4" fmla="*/ 3117435 w 3379808"/>
              <a:gd name="connsiteY4" fmla="*/ 2407534 h 2407534"/>
              <a:gd name="connsiteX5" fmla="*/ 262373 w 3379808"/>
              <a:gd name="connsiteY5" fmla="*/ 2407534 h 2407534"/>
              <a:gd name="connsiteX6" fmla="*/ 0 w 3379808"/>
              <a:gd name="connsiteY6" fmla="*/ 2145161 h 2407534"/>
              <a:gd name="connsiteX7" fmla="*/ 0 w 3379808"/>
              <a:gd name="connsiteY7" fmla="*/ 262373 h 2407534"/>
              <a:gd name="connsiteX8" fmla="*/ 262373 w 3379808"/>
              <a:gd name="connsiteY8" fmla="*/ 0 h 24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9808" h="2407534">
                <a:moveTo>
                  <a:pt x="262373" y="0"/>
                </a:moveTo>
                <a:lnTo>
                  <a:pt x="3117435" y="0"/>
                </a:lnTo>
                <a:cubicBezTo>
                  <a:pt x="3262340" y="0"/>
                  <a:pt x="3379808" y="117468"/>
                  <a:pt x="3379808" y="262373"/>
                </a:cubicBezTo>
                <a:lnTo>
                  <a:pt x="3379808" y="2145161"/>
                </a:lnTo>
                <a:cubicBezTo>
                  <a:pt x="3379808" y="2290066"/>
                  <a:pt x="3262340" y="2407534"/>
                  <a:pt x="3117435" y="2407534"/>
                </a:cubicBezTo>
                <a:lnTo>
                  <a:pt x="262373" y="2407534"/>
                </a:lnTo>
                <a:cubicBezTo>
                  <a:pt x="117468" y="2407534"/>
                  <a:pt x="0" y="2290066"/>
                  <a:pt x="0" y="2145161"/>
                </a:cubicBezTo>
                <a:lnTo>
                  <a:pt x="0" y="262373"/>
                </a:lnTo>
                <a:cubicBezTo>
                  <a:pt x="0" y="117468"/>
                  <a:pt x="117468" y="0"/>
                  <a:pt x="262373"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22" name="Espaço Reservado para Imagem 21">
            <a:extLst>
              <a:ext uri="{FF2B5EF4-FFF2-40B4-BE49-F238E27FC236}">
                <a16:creationId xmlns="" xmlns:a16="http://schemas.microsoft.com/office/drawing/2014/main" id="{AEF196E1-B52A-DD45-A832-DC334CDA8FB2}"/>
              </a:ext>
            </a:extLst>
          </p:cNvPr>
          <p:cNvSpPr>
            <a:spLocks noGrp="1"/>
          </p:cNvSpPr>
          <p:nvPr>
            <p:ph type="pic" sz="quarter" idx="14"/>
          </p:nvPr>
        </p:nvSpPr>
        <p:spPr>
          <a:xfrm>
            <a:off x="4698121" y="4677652"/>
            <a:ext cx="2754774" cy="1377388"/>
          </a:xfrm>
          <a:custGeom>
            <a:avLst/>
            <a:gdLst>
              <a:gd name="connsiteX0" fmla="*/ 127147 w 2754774"/>
              <a:gd name="connsiteY0" fmla="*/ 0 h 1377388"/>
              <a:gd name="connsiteX1" fmla="*/ 2627627 w 2754774"/>
              <a:gd name="connsiteY1" fmla="*/ 0 h 1377388"/>
              <a:gd name="connsiteX2" fmla="*/ 2754774 w 2754774"/>
              <a:gd name="connsiteY2" fmla="*/ 127147 h 1377388"/>
              <a:gd name="connsiteX3" fmla="*/ 2754774 w 2754774"/>
              <a:gd name="connsiteY3" fmla="*/ 1250241 h 1377388"/>
              <a:gd name="connsiteX4" fmla="*/ 2627627 w 2754774"/>
              <a:gd name="connsiteY4" fmla="*/ 1377388 h 1377388"/>
              <a:gd name="connsiteX5" fmla="*/ 127147 w 2754774"/>
              <a:gd name="connsiteY5" fmla="*/ 1377388 h 1377388"/>
              <a:gd name="connsiteX6" fmla="*/ 0 w 2754774"/>
              <a:gd name="connsiteY6" fmla="*/ 1250241 h 1377388"/>
              <a:gd name="connsiteX7" fmla="*/ 0 w 2754774"/>
              <a:gd name="connsiteY7" fmla="*/ 127147 h 1377388"/>
              <a:gd name="connsiteX8" fmla="*/ 127147 w 2754774"/>
              <a:gd name="connsiteY8" fmla="*/ 0 h 137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74" h="1377388">
                <a:moveTo>
                  <a:pt x="127147" y="0"/>
                </a:moveTo>
                <a:lnTo>
                  <a:pt x="2627627" y="0"/>
                </a:lnTo>
                <a:cubicBezTo>
                  <a:pt x="2697848" y="0"/>
                  <a:pt x="2754774" y="56926"/>
                  <a:pt x="2754774" y="127147"/>
                </a:cubicBezTo>
                <a:lnTo>
                  <a:pt x="2754774" y="1250241"/>
                </a:lnTo>
                <a:cubicBezTo>
                  <a:pt x="2754774" y="1320462"/>
                  <a:pt x="2697848" y="1377388"/>
                  <a:pt x="2627627" y="1377388"/>
                </a:cubicBezTo>
                <a:lnTo>
                  <a:pt x="127147" y="1377388"/>
                </a:lnTo>
                <a:cubicBezTo>
                  <a:pt x="56926" y="1377388"/>
                  <a:pt x="0" y="1320462"/>
                  <a:pt x="0" y="1250241"/>
                </a:cubicBezTo>
                <a:lnTo>
                  <a:pt x="0" y="127147"/>
                </a:lnTo>
                <a:cubicBezTo>
                  <a:pt x="0" y="56926"/>
                  <a:pt x="56926" y="0"/>
                  <a:pt x="127147"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24" name="Espaço Reservado para Imagem 23">
            <a:extLst>
              <a:ext uri="{FF2B5EF4-FFF2-40B4-BE49-F238E27FC236}">
                <a16:creationId xmlns="" xmlns:a16="http://schemas.microsoft.com/office/drawing/2014/main" id="{6A4145B2-481F-D44A-8408-0F235284A58B}"/>
              </a:ext>
            </a:extLst>
          </p:cNvPr>
          <p:cNvSpPr>
            <a:spLocks noGrp="1"/>
          </p:cNvSpPr>
          <p:nvPr>
            <p:ph type="pic" sz="quarter" idx="15"/>
          </p:nvPr>
        </p:nvSpPr>
        <p:spPr>
          <a:xfrm>
            <a:off x="1701478" y="3821712"/>
            <a:ext cx="3183323" cy="1886673"/>
          </a:xfrm>
          <a:custGeom>
            <a:avLst/>
            <a:gdLst>
              <a:gd name="connsiteX0" fmla="*/ 174159 w 3183323"/>
              <a:gd name="connsiteY0" fmla="*/ 0 h 1886673"/>
              <a:gd name="connsiteX1" fmla="*/ 3009164 w 3183323"/>
              <a:gd name="connsiteY1" fmla="*/ 0 h 1886673"/>
              <a:gd name="connsiteX2" fmla="*/ 3183323 w 3183323"/>
              <a:gd name="connsiteY2" fmla="*/ 174159 h 1886673"/>
              <a:gd name="connsiteX3" fmla="*/ 3183323 w 3183323"/>
              <a:gd name="connsiteY3" fmla="*/ 1712514 h 1886673"/>
              <a:gd name="connsiteX4" fmla="*/ 3009164 w 3183323"/>
              <a:gd name="connsiteY4" fmla="*/ 1886673 h 1886673"/>
              <a:gd name="connsiteX5" fmla="*/ 174159 w 3183323"/>
              <a:gd name="connsiteY5" fmla="*/ 1886673 h 1886673"/>
              <a:gd name="connsiteX6" fmla="*/ 0 w 3183323"/>
              <a:gd name="connsiteY6" fmla="*/ 1712514 h 1886673"/>
              <a:gd name="connsiteX7" fmla="*/ 0 w 3183323"/>
              <a:gd name="connsiteY7" fmla="*/ 174159 h 1886673"/>
              <a:gd name="connsiteX8" fmla="*/ 174159 w 3183323"/>
              <a:gd name="connsiteY8" fmla="*/ 0 h 188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3323" h="1886673">
                <a:moveTo>
                  <a:pt x="174159" y="0"/>
                </a:moveTo>
                <a:lnTo>
                  <a:pt x="3009164" y="0"/>
                </a:lnTo>
                <a:cubicBezTo>
                  <a:pt x="3105349" y="0"/>
                  <a:pt x="3183323" y="77974"/>
                  <a:pt x="3183323" y="174159"/>
                </a:cubicBezTo>
                <a:lnTo>
                  <a:pt x="3183323" y="1712514"/>
                </a:lnTo>
                <a:cubicBezTo>
                  <a:pt x="3183323" y="1808699"/>
                  <a:pt x="3105349" y="1886673"/>
                  <a:pt x="3009164" y="1886673"/>
                </a:cubicBezTo>
                <a:lnTo>
                  <a:pt x="174159" y="1886673"/>
                </a:lnTo>
                <a:cubicBezTo>
                  <a:pt x="77974" y="1886673"/>
                  <a:pt x="0" y="1808699"/>
                  <a:pt x="0" y="1712514"/>
                </a:cubicBezTo>
                <a:lnTo>
                  <a:pt x="0" y="174159"/>
                </a:lnTo>
                <a:cubicBezTo>
                  <a:pt x="0" y="77974"/>
                  <a:pt x="77974" y="0"/>
                  <a:pt x="174159"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Tree>
    <p:extLst>
      <p:ext uri="{BB962C8B-B14F-4D97-AF65-F5344CB8AC3E}">
        <p14:creationId xmlns:p14="http://schemas.microsoft.com/office/powerpoint/2010/main" val="346026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ganograma4">
    <p:spTree>
      <p:nvGrpSpPr>
        <p:cNvPr id="1" name=""/>
        <p:cNvGrpSpPr/>
        <p:nvPr/>
      </p:nvGrpSpPr>
      <p:grpSpPr>
        <a:xfrm>
          <a:off x="0" y="0"/>
          <a:ext cx="0" cy="0"/>
          <a:chOff x="0" y="0"/>
          <a:chExt cx="0" cy="0"/>
        </a:xfrm>
      </p:grpSpPr>
      <p:sp>
        <p:nvSpPr>
          <p:cNvPr id="33" name="Espaço Reservado para Imagem 30">
            <a:extLst>
              <a:ext uri="{FF2B5EF4-FFF2-40B4-BE49-F238E27FC236}">
                <a16:creationId xmlns="" xmlns:a16="http://schemas.microsoft.com/office/drawing/2014/main" id="{CC123A96-B92B-D945-8954-F04FF43603EF}"/>
              </a:ext>
            </a:extLst>
          </p:cNvPr>
          <p:cNvSpPr>
            <a:spLocks noGrp="1" noChangeAspect="1"/>
          </p:cNvSpPr>
          <p:nvPr>
            <p:ph type="pic" sz="quarter" idx="10"/>
          </p:nvPr>
        </p:nvSpPr>
        <p:spPr>
          <a:xfrm>
            <a:off x="5466000" y="621869"/>
            <a:ext cx="1260000" cy="126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4" name="Espaço Reservado para Imagem 30">
            <a:extLst>
              <a:ext uri="{FF2B5EF4-FFF2-40B4-BE49-F238E27FC236}">
                <a16:creationId xmlns="" xmlns:a16="http://schemas.microsoft.com/office/drawing/2014/main" id="{513919E9-4864-E741-9E72-81521FF3A9C0}"/>
              </a:ext>
            </a:extLst>
          </p:cNvPr>
          <p:cNvSpPr>
            <a:spLocks noGrp="1" noChangeAspect="1"/>
          </p:cNvSpPr>
          <p:nvPr>
            <p:ph type="pic" sz="quarter" idx="11"/>
          </p:nvPr>
        </p:nvSpPr>
        <p:spPr>
          <a:xfrm>
            <a:off x="7826486" y="1978210"/>
            <a:ext cx="540000" cy="54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5" name="Espaço Reservado para Imagem 30">
            <a:extLst>
              <a:ext uri="{FF2B5EF4-FFF2-40B4-BE49-F238E27FC236}">
                <a16:creationId xmlns="" xmlns:a16="http://schemas.microsoft.com/office/drawing/2014/main" id="{7CF497A9-F2FA-4D40-9D87-DF8C2C725B98}"/>
              </a:ext>
            </a:extLst>
          </p:cNvPr>
          <p:cNvSpPr>
            <a:spLocks noGrp="1" noChangeAspect="1"/>
          </p:cNvSpPr>
          <p:nvPr>
            <p:ph type="pic" sz="quarter" idx="12"/>
          </p:nvPr>
        </p:nvSpPr>
        <p:spPr>
          <a:xfrm>
            <a:off x="553170"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6" name="Espaço Reservado para Imagem 30">
            <a:extLst>
              <a:ext uri="{FF2B5EF4-FFF2-40B4-BE49-F238E27FC236}">
                <a16:creationId xmlns="" xmlns:a16="http://schemas.microsoft.com/office/drawing/2014/main" id="{6EA4C73B-8602-8643-BD3B-17AF36AA9AF8}"/>
              </a:ext>
            </a:extLst>
          </p:cNvPr>
          <p:cNvSpPr>
            <a:spLocks noGrp="1" noChangeAspect="1"/>
          </p:cNvSpPr>
          <p:nvPr>
            <p:ph type="pic" sz="quarter" idx="13"/>
          </p:nvPr>
        </p:nvSpPr>
        <p:spPr>
          <a:xfrm>
            <a:off x="2008264"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7" name="Espaço Reservado para Imagem 30">
            <a:extLst>
              <a:ext uri="{FF2B5EF4-FFF2-40B4-BE49-F238E27FC236}">
                <a16:creationId xmlns="" xmlns:a16="http://schemas.microsoft.com/office/drawing/2014/main" id="{74A8A954-11DE-4E4A-B717-75ABC5745170}"/>
              </a:ext>
            </a:extLst>
          </p:cNvPr>
          <p:cNvSpPr>
            <a:spLocks noGrp="1" noChangeAspect="1"/>
          </p:cNvSpPr>
          <p:nvPr>
            <p:ph type="pic" sz="quarter" idx="14"/>
          </p:nvPr>
        </p:nvSpPr>
        <p:spPr>
          <a:xfrm>
            <a:off x="3463358"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8" name="Espaço Reservado para Imagem 30">
            <a:extLst>
              <a:ext uri="{FF2B5EF4-FFF2-40B4-BE49-F238E27FC236}">
                <a16:creationId xmlns="" xmlns:a16="http://schemas.microsoft.com/office/drawing/2014/main" id="{55D9C4E9-FBED-E148-8D86-F6AAF39D4B17}"/>
              </a:ext>
            </a:extLst>
          </p:cNvPr>
          <p:cNvSpPr>
            <a:spLocks noGrp="1" noChangeAspect="1"/>
          </p:cNvSpPr>
          <p:nvPr>
            <p:ph type="pic" sz="quarter" idx="15"/>
          </p:nvPr>
        </p:nvSpPr>
        <p:spPr>
          <a:xfrm>
            <a:off x="4926000"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9" name="Espaço Reservado para Imagem 30">
            <a:extLst>
              <a:ext uri="{FF2B5EF4-FFF2-40B4-BE49-F238E27FC236}">
                <a16:creationId xmlns="" xmlns:a16="http://schemas.microsoft.com/office/drawing/2014/main" id="{62767D2A-83C1-C249-B6BF-2A4FD68E22DE}"/>
              </a:ext>
            </a:extLst>
          </p:cNvPr>
          <p:cNvSpPr>
            <a:spLocks noGrp="1" noChangeAspect="1"/>
          </p:cNvSpPr>
          <p:nvPr>
            <p:ph type="pic" sz="quarter" idx="16"/>
          </p:nvPr>
        </p:nvSpPr>
        <p:spPr>
          <a:xfrm>
            <a:off x="6373546"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40" name="Espaço Reservado para Imagem 30">
            <a:extLst>
              <a:ext uri="{FF2B5EF4-FFF2-40B4-BE49-F238E27FC236}">
                <a16:creationId xmlns="" xmlns:a16="http://schemas.microsoft.com/office/drawing/2014/main" id="{F2EBD0D5-7509-F741-86EE-924A319341C7}"/>
              </a:ext>
            </a:extLst>
          </p:cNvPr>
          <p:cNvSpPr>
            <a:spLocks noGrp="1" noChangeAspect="1"/>
          </p:cNvSpPr>
          <p:nvPr>
            <p:ph type="pic" sz="quarter" idx="17"/>
          </p:nvPr>
        </p:nvSpPr>
        <p:spPr>
          <a:xfrm>
            <a:off x="7828901"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41" name="Espaço Reservado para Imagem 30">
            <a:extLst>
              <a:ext uri="{FF2B5EF4-FFF2-40B4-BE49-F238E27FC236}">
                <a16:creationId xmlns="" xmlns:a16="http://schemas.microsoft.com/office/drawing/2014/main" id="{F59EDA14-6490-784C-B00B-5A2414530595}"/>
              </a:ext>
            </a:extLst>
          </p:cNvPr>
          <p:cNvSpPr>
            <a:spLocks noGrp="1" noChangeAspect="1"/>
          </p:cNvSpPr>
          <p:nvPr>
            <p:ph type="pic" sz="quarter" idx="18"/>
          </p:nvPr>
        </p:nvSpPr>
        <p:spPr>
          <a:xfrm>
            <a:off x="9283736"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42" name="Espaço Reservado para Imagem 30">
            <a:extLst>
              <a:ext uri="{FF2B5EF4-FFF2-40B4-BE49-F238E27FC236}">
                <a16:creationId xmlns="" xmlns:a16="http://schemas.microsoft.com/office/drawing/2014/main" id="{E123B0F7-BE47-EB4E-896D-C7FB09296DD8}"/>
              </a:ext>
            </a:extLst>
          </p:cNvPr>
          <p:cNvSpPr>
            <a:spLocks noGrp="1" noChangeAspect="1"/>
          </p:cNvSpPr>
          <p:nvPr>
            <p:ph type="pic" sz="quarter" idx="19"/>
          </p:nvPr>
        </p:nvSpPr>
        <p:spPr>
          <a:xfrm>
            <a:off x="10738830"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Tree>
    <p:extLst>
      <p:ext uri="{BB962C8B-B14F-4D97-AF65-F5344CB8AC3E}">
        <p14:creationId xmlns:p14="http://schemas.microsoft.com/office/powerpoint/2010/main" val="12242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0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25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3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35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40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450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650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onboarding">
    <p:spTree>
      <p:nvGrpSpPr>
        <p:cNvPr id="1" name=""/>
        <p:cNvGrpSpPr/>
        <p:nvPr/>
      </p:nvGrpSpPr>
      <p:grpSpPr>
        <a:xfrm>
          <a:off x="0" y="0"/>
          <a:ext cx="0" cy="0"/>
          <a:chOff x="0" y="0"/>
          <a:chExt cx="0" cy="0"/>
        </a:xfrm>
      </p:grpSpPr>
      <p:sp>
        <p:nvSpPr>
          <p:cNvPr id="19" name="Espaço Reservado para Imagem 18">
            <a:extLst>
              <a:ext uri="{FF2B5EF4-FFF2-40B4-BE49-F238E27FC236}">
                <a16:creationId xmlns="" xmlns:a16="http://schemas.microsoft.com/office/drawing/2014/main" id="{691FA3CC-3B3C-5E48-8EC8-650CBE5086EC}"/>
              </a:ext>
            </a:extLst>
          </p:cNvPr>
          <p:cNvSpPr>
            <a:spLocks noGrp="1"/>
          </p:cNvSpPr>
          <p:nvPr>
            <p:ph type="pic" sz="quarter" idx="16"/>
          </p:nvPr>
        </p:nvSpPr>
        <p:spPr>
          <a:xfrm>
            <a:off x="1111171" y="1122744"/>
            <a:ext cx="2720050" cy="2720051"/>
          </a:xfrm>
          <a:custGeom>
            <a:avLst/>
            <a:gdLst>
              <a:gd name="connsiteX0" fmla="*/ 221847 w 2720050"/>
              <a:gd name="connsiteY0" fmla="*/ 0 h 2720051"/>
              <a:gd name="connsiteX1" fmla="*/ 2498203 w 2720050"/>
              <a:gd name="connsiteY1" fmla="*/ 0 h 2720051"/>
              <a:gd name="connsiteX2" fmla="*/ 2720050 w 2720050"/>
              <a:gd name="connsiteY2" fmla="*/ 221847 h 2720051"/>
              <a:gd name="connsiteX3" fmla="*/ 2720050 w 2720050"/>
              <a:gd name="connsiteY3" fmla="*/ 2498204 h 2720051"/>
              <a:gd name="connsiteX4" fmla="*/ 2498203 w 2720050"/>
              <a:gd name="connsiteY4" fmla="*/ 2720051 h 2720051"/>
              <a:gd name="connsiteX5" fmla="*/ 221847 w 2720050"/>
              <a:gd name="connsiteY5" fmla="*/ 2720051 h 2720051"/>
              <a:gd name="connsiteX6" fmla="*/ 0 w 2720050"/>
              <a:gd name="connsiteY6" fmla="*/ 2498204 h 2720051"/>
              <a:gd name="connsiteX7" fmla="*/ 0 w 2720050"/>
              <a:gd name="connsiteY7" fmla="*/ 221847 h 2720051"/>
              <a:gd name="connsiteX8" fmla="*/ 221847 w 2720050"/>
              <a:gd name="connsiteY8" fmla="*/ 0 h 272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050" h="2720051">
                <a:moveTo>
                  <a:pt x="221847" y="0"/>
                </a:moveTo>
                <a:lnTo>
                  <a:pt x="2498203" y="0"/>
                </a:lnTo>
                <a:cubicBezTo>
                  <a:pt x="2620726" y="0"/>
                  <a:pt x="2720050" y="99324"/>
                  <a:pt x="2720050" y="221847"/>
                </a:cubicBezTo>
                <a:lnTo>
                  <a:pt x="2720050" y="2498204"/>
                </a:lnTo>
                <a:cubicBezTo>
                  <a:pt x="2720050" y="2620727"/>
                  <a:pt x="2620726" y="2720051"/>
                  <a:pt x="2498203" y="2720051"/>
                </a:cubicBezTo>
                <a:lnTo>
                  <a:pt x="221847" y="2720051"/>
                </a:lnTo>
                <a:cubicBezTo>
                  <a:pt x="99324" y="2720051"/>
                  <a:pt x="0" y="2620727"/>
                  <a:pt x="0" y="2498204"/>
                </a:cubicBezTo>
                <a:lnTo>
                  <a:pt x="0" y="221847"/>
                </a:lnTo>
                <a:cubicBezTo>
                  <a:pt x="0" y="99324"/>
                  <a:pt x="99324" y="0"/>
                  <a:pt x="221847"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23" name="Espaço Reservado para Imagem 22">
            <a:extLst>
              <a:ext uri="{FF2B5EF4-FFF2-40B4-BE49-F238E27FC236}">
                <a16:creationId xmlns="" xmlns:a16="http://schemas.microsoft.com/office/drawing/2014/main" id="{48B8F5E9-86E9-0947-8471-6AEA69003F58}"/>
              </a:ext>
            </a:extLst>
          </p:cNvPr>
          <p:cNvSpPr>
            <a:spLocks noGrp="1"/>
          </p:cNvSpPr>
          <p:nvPr>
            <p:ph type="pic" sz="quarter" idx="17"/>
          </p:nvPr>
        </p:nvSpPr>
        <p:spPr>
          <a:xfrm>
            <a:off x="2894875" y="3173986"/>
            <a:ext cx="2051999" cy="2052000"/>
          </a:xfrm>
          <a:custGeom>
            <a:avLst/>
            <a:gdLst>
              <a:gd name="connsiteX0" fmla="*/ 202081 w 2051999"/>
              <a:gd name="connsiteY0" fmla="*/ 0 h 2052000"/>
              <a:gd name="connsiteX1" fmla="*/ 1849918 w 2051999"/>
              <a:gd name="connsiteY1" fmla="*/ 0 h 2052000"/>
              <a:gd name="connsiteX2" fmla="*/ 2051999 w 2051999"/>
              <a:gd name="connsiteY2" fmla="*/ 202081 h 2052000"/>
              <a:gd name="connsiteX3" fmla="*/ 2051999 w 2051999"/>
              <a:gd name="connsiteY3" fmla="*/ 1849919 h 2052000"/>
              <a:gd name="connsiteX4" fmla="*/ 1849918 w 2051999"/>
              <a:gd name="connsiteY4" fmla="*/ 2052000 h 2052000"/>
              <a:gd name="connsiteX5" fmla="*/ 202081 w 2051999"/>
              <a:gd name="connsiteY5" fmla="*/ 2052000 h 2052000"/>
              <a:gd name="connsiteX6" fmla="*/ 0 w 2051999"/>
              <a:gd name="connsiteY6" fmla="*/ 1849919 h 2052000"/>
              <a:gd name="connsiteX7" fmla="*/ 0 w 2051999"/>
              <a:gd name="connsiteY7" fmla="*/ 202081 h 2052000"/>
              <a:gd name="connsiteX8" fmla="*/ 202081 w 2051999"/>
              <a:gd name="connsiteY8" fmla="*/ 0 h 20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999" h="2052000">
                <a:moveTo>
                  <a:pt x="202081" y="0"/>
                </a:moveTo>
                <a:lnTo>
                  <a:pt x="1849918" y="0"/>
                </a:lnTo>
                <a:cubicBezTo>
                  <a:pt x="1961524" y="0"/>
                  <a:pt x="2051999" y="90475"/>
                  <a:pt x="2051999" y="202081"/>
                </a:cubicBezTo>
                <a:lnTo>
                  <a:pt x="2051999" y="1849919"/>
                </a:lnTo>
                <a:cubicBezTo>
                  <a:pt x="2051999" y="1961525"/>
                  <a:pt x="1961524" y="2052000"/>
                  <a:pt x="1849918" y="2052000"/>
                </a:cubicBezTo>
                <a:lnTo>
                  <a:pt x="202081" y="2052000"/>
                </a:lnTo>
                <a:cubicBezTo>
                  <a:pt x="90475" y="2052000"/>
                  <a:pt x="0" y="1961525"/>
                  <a:pt x="0" y="1849919"/>
                </a:cubicBezTo>
                <a:lnTo>
                  <a:pt x="0" y="202081"/>
                </a:lnTo>
                <a:cubicBezTo>
                  <a:pt x="0" y="90475"/>
                  <a:pt x="90475" y="0"/>
                  <a:pt x="202081" y="0"/>
                </a:cubicBezTo>
                <a:close/>
              </a:path>
            </a:pathLst>
          </a:custGeom>
        </p:spPr>
        <p:txBody>
          <a:bodyPr wrap="square">
            <a:noAutofit/>
          </a:bodyPr>
          <a:lstStyle>
            <a:lvl1pPr>
              <a:defRPr lang="pt-BR" sz="800" kern="1200">
                <a:solidFill>
                  <a:schemeClr val="tx1"/>
                </a:solidFill>
                <a:latin typeface="+mn-lt"/>
                <a:ea typeface="+mn-ea"/>
                <a:cs typeface="+mn-cs"/>
              </a:defRPr>
            </a:lvl1pPr>
          </a:lstStyle>
          <a:p>
            <a:endParaRPr lang="pt-BR" dirty="0"/>
          </a:p>
        </p:txBody>
      </p:sp>
      <p:sp>
        <p:nvSpPr>
          <p:cNvPr id="25" name="Espaço Reservado para Imagem 24">
            <a:extLst>
              <a:ext uri="{FF2B5EF4-FFF2-40B4-BE49-F238E27FC236}">
                <a16:creationId xmlns="" xmlns:a16="http://schemas.microsoft.com/office/drawing/2014/main" id="{A1885275-7AF9-9940-9D3B-81800AFF6517}"/>
              </a:ext>
            </a:extLst>
          </p:cNvPr>
          <p:cNvSpPr>
            <a:spLocks noGrp="1"/>
          </p:cNvSpPr>
          <p:nvPr>
            <p:ph type="pic" sz="quarter" idx="18"/>
          </p:nvPr>
        </p:nvSpPr>
        <p:spPr>
          <a:xfrm>
            <a:off x="1424081" y="4644262"/>
            <a:ext cx="1619999" cy="1620000"/>
          </a:xfrm>
          <a:custGeom>
            <a:avLst/>
            <a:gdLst>
              <a:gd name="connsiteX0" fmla="*/ 167929 w 1619999"/>
              <a:gd name="connsiteY0" fmla="*/ 0 h 1620000"/>
              <a:gd name="connsiteX1" fmla="*/ 1452070 w 1619999"/>
              <a:gd name="connsiteY1" fmla="*/ 0 h 1620000"/>
              <a:gd name="connsiteX2" fmla="*/ 1619999 w 1619999"/>
              <a:gd name="connsiteY2" fmla="*/ 167929 h 1620000"/>
              <a:gd name="connsiteX3" fmla="*/ 1619999 w 1619999"/>
              <a:gd name="connsiteY3" fmla="*/ 1452071 h 1620000"/>
              <a:gd name="connsiteX4" fmla="*/ 1452070 w 1619999"/>
              <a:gd name="connsiteY4" fmla="*/ 1620000 h 1620000"/>
              <a:gd name="connsiteX5" fmla="*/ 167929 w 1619999"/>
              <a:gd name="connsiteY5" fmla="*/ 1620000 h 1620000"/>
              <a:gd name="connsiteX6" fmla="*/ 0 w 1619999"/>
              <a:gd name="connsiteY6" fmla="*/ 1452071 h 1620000"/>
              <a:gd name="connsiteX7" fmla="*/ 0 w 1619999"/>
              <a:gd name="connsiteY7" fmla="*/ 167929 h 1620000"/>
              <a:gd name="connsiteX8" fmla="*/ 167929 w 1619999"/>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9" h="1620000">
                <a:moveTo>
                  <a:pt x="167929" y="0"/>
                </a:moveTo>
                <a:lnTo>
                  <a:pt x="1452070" y="0"/>
                </a:lnTo>
                <a:cubicBezTo>
                  <a:pt x="1544815" y="0"/>
                  <a:pt x="1619999" y="75184"/>
                  <a:pt x="1619999" y="167929"/>
                </a:cubicBezTo>
                <a:lnTo>
                  <a:pt x="1619999" y="1452071"/>
                </a:lnTo>
                <a:cubicBezTo>
                  <a:pt x="1619999" y="1544816"/>
                  <a:pt x="1544815" y="1620000"/>
                  <a:pt x="1452070" y="1620000"/>
                </a:cubicBezTo>
                <a:lnTo>
                  <a:pt x="167929" y="1620000"/>
                </a:lnTo>
                <a:cubicBezTo>
                  <a:pt x="75184" y="1620000"/>
                  <a:pt x="0" y="1544816"/>
                  <a:pt x="0" y="1452071"/>
                </a:cubicBezTo>
                <a:lnTo>
                  <a:pt x="0" y="167929"/>
                </a:lnTo>
                <a:cubicBezTo>
                  <a:pt x="0" y="75184"/>
                  <a:pt x="75184" y="0"/>
                  <a:pt x="167929" y="0"/>
                </a:cubicBezTo>
                <a:close/>
              </a:path>
            </a:pathLst>
          </a:custGeom>
        </p:spPr>
        <p:txBody>
          <a:bodyPr wrap="square">
            <a:noAutofit/>
          </a:bodyPr>
          <a:lstStyle>
            <a:lvl1pPr>
              <a:defRPr lang="pt-BR" sz="800" kern="1200">
                <a:solidFill>
                  <a:schemeClr val="tx1"/>
                </a:solidFill>
                <a:latin typeface="+mn-lt"/>
                <a:ea typeface="+mn-ea"/>
                <a:cs typeface="+mn-cs"/>
              </a:defRPr>
            </a:lvl1pPr>
          </a:lstStyle>
          <a:p>
            <a:endParaRPr lang="pt-BR" dirty="0"/>
          </a:p>
        </p:txBody>
      </p:sp>
    </p:spTree>
    <p:extLst>
      <p:ext uri="{BB962C8B-B14F-4D97-AF65-F5344CB8AC3E}">
        <p14:creationId xmlns:p14="http://schemas.microsoft.com/office/powerpoint/2010/main" val="27387113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onboarding">
    <p:spTree>
      <p:nvGrpSpPr>
        <p:cNvPr id="1" name=""/>
        <p:cNvGrpSpPr/>
        <p:nvPr/>
      </p:nvGrpSpPr>
      <p:grpSpPr>
        <a:xfrm>
          <a:off x="0" y="0"/>
          <a:ext cx="0" cy="0"/>
          <a:chOff x="0" y="0"/>
          <a:chExt cx="0" cy="0"/>
        </a:xfrm>
      </p:grpSpPr>
      <p:sp>
        <p:nvSpPr>
          <p:cNvPr id="19" name="Espaço Reservado para Imagem 18">
            <a:extLst>
              <a:ext uri="{FF2B5EF4-FFF2-40B4-BE49-F238E27FC236}">
                <a16:creationId xmlns="" xmlns:a16="http://schemas.microsoft.com/office/drawing/2014/main" id="{FD8451D9-2921-774E-B6C8-E414BAE85446}"/>
              </a:ext>
            </a:extLst>
          </p:cNvPr>
          <p:cNvSpPr>
            <a:spLocks noGrp="1"/>
          </p:cNvSpPr>
          <p:nvPr>
            <p:ph type="pic" sz="quarter" idx="12"/>
          </p:nvPr>
        </p:nvSpPr>
        <p:spPr>
          <a:xfrm>
            <a:off x="8572907" y="3991138"/>
            <a:ext cx="2088000" cy="2088000"/>
          </a:xfrm>
          <a:custGeom>
            <a:avLst/>
            <a:gdLst>
              <a:gd name="connsiteX0" fmla="*/ 233250 w 2088000"/>
              <a:gd name="connsiteY0" fmla="*/ 0 h 2088000"/>
              <a:gd name="connsiteX1" fmla="*/ 1854750 w 2088000"/>
              <a:gd name="connsiteY1" fmla="*/ 0 h 2088000"/>
              <a:gd name="connsiteX2" fmla="*/ 2088000 w 2088000"/>
              <a:gd name="connsiteY2" fmla="*/ 233250 h 2088000"/>
              <a:gd name="connsiteX3" fmla="*/ 2088000 w 2088000"/>
              <a:gd name="connsiteY3" fmla="*/ 1854750 h 2088000"/>
              <a:gd name="connsiteX4" fmla="*/ 1854750 w 2088000"/>
              <a:gd name="connsiteY4" fmla="*/ 2088000 h 2088000"/>
              <a:gd name="connsiteX5" fmla="*/ 233250 w 2088000"/>
              <a:gd name="connsiteY5" fmla="*/ 2088000 h 2088000"/>
              <a:gd name="connsiteX6" fmla="*/ 0 w 2088000"/>
              <a:gd name="connsiteY6" fmla="*/ 1854750 h 2088000"/>
              <a:gd name="connsiteX7" fmla="*/ 0 w 2088000"/>
              <a:gd name="connsiteY7" fmla="*/ 233250 h 2088000"/>
              <a:gd name="connsiteX8" fmla="*/ 233250 w 2088000"/>
              <a:gd name="connsiteY8"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000" h="2088000">
                <a:moveTo>
                  <a:pt x="233250" y="0"/>
                </a:moveTo>
                <a:lnTo>
                  <a:pt x="1854750" y="0"/>
                </a:lnTo>
                <a:cubicBezTo>
                  <a:pt x="1983570" y="0"/>
                  <a:pt x="2088000" y="104430"/>
                  <a:pt x="2088000" y="233250"/>
                </a:cubicBezTo>
                <a:lnTo>
                  <a:pt x="2088000" y="1854750"/>
                </a:lnTo>
                <a:cubicBezTo>
                  <a:pt x="2088000" y="1983570"/>
                  <a:pt x="1983570" y="2088000"/>
                  <a:pt x="1854750" y="2088000"/>
                </a:cubicBezTo>
                <a:lnTo>
                  <a:pt x="233250" y="2088000"/>
                </a:lnTo>
                <a:cubicBezTo>
                  <a:pt x="104430" y="2088000"/>
                  <a:pt x="0" y="1983570"/>
                  <a:pt x="0" y="1854750"/>
                </a:cubicBezTo>
                <a:lnTo>
                  <a:pt x="0" y="233250"/>
                </a:lnTo>
                <a:cubicBezTo>
                  <a:pt x="0" y="104430"/>
                  <a:pt x="104430" y="0"/>
                  <a:pt x="233250"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3" name="Espaço Reservado para Imagem 12">
            <a:extLst>
              <a:ext uri="{FF2B5EF4-FFF2-40B4-BE49-F238E27FC236}">
                <a16:creationId xmlns="" xmlns:a16="http://schemas.microsoft.com/office/drawing/2014/main" id="{FFDD04C7-3539-9D47-B4C4-C30CC27FE4CE}"/>
              </a:ext>
            </a:extLst>
          </p:cNvPr>
          <p:cNvSpPr>
            <a:spLocks noGrp="1"/>
          </p:cNvSpPr>
          <p:nvPr>
            <p:ph type="pic" sz="quarter" idx="10"/>
          </p:nvPr>
        </p:nvSpPr>
        <p:spPr>
          <a:xfrm>
            <a:off x="7546533" y="2390027"/>
            <a:ext cx="1872000" cy="1872000"/>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6" name="Espaço Reservado para Imagem 15">
            <a:extLst>
              <a:ext uri="{FF2B5EF4-FFF2-40B4-BE49-F238E27FC236}">
                <a16:creationId xmlns="" xmlns:a16="http://schemas.microsoft.com/office/drawing/2014/main" id="{229885A0-EE0A-CB4E-9160-BC61D773AFC5}"/>
              </a:ext>
            </a:extLst>
          </p:cNvPr>
          <p:cNvSpPr>
            <a:spLocks noGrp="1"/>
          </p:cNvSpPr>
          <p:nvPr>
            <p:ph type="pic" sz="quarter" idx="11"/>
          </p:nvPr>
        </p:nvSpPr>
        <p:spPr>
          <a:xfrm>
            <a:off x="8730701" y="1004027"/>
            <a:ext cx="2340000" cy="2340000"/>
          </a:xfrm>
          <a:custGeom>
            <a:avLst/>
            <a:gdLst>
              <a:gd name="connsiteX0" fmla="*/ 261401 w 2340000"/>
              <a:gd name="connsiteY0" fmla="*/ 0 h 2340000"/>
              <a:gd name="connsiteX1" fmla="*/ 2078599 w 2340000"/>
              <a:gd name="connsiteY1" fmla="*/ 0 h 2340000"/>
              <a:gd name="connsiteX2" fmla="*/ 2340000 w 2340000"/>
              <a:gd name="connsiteY2" fmla="*/ 261401 h 2340000"/>
              <a:gd name="connsiteX3" fmla="*/ 2340000 w 2340000"/>
              <a:gd name="connsiteY3" fmla="*/ 2078599 h 2340000"/>
              <a:gd name="connsiteX4" fmla="*/ 2078599 w 2340000"/>
              <a:gd name="connsiteY4" fmla="*/ 2340000 h 2340000"/>
              <a:gd name="connsiteX5" fmla="*/ 261401 w 2340000"/>
              <a:gd name="connsiteY5" fmla="*/ 2340000 h 2340000"/>
              <a:gd name="connsiteX6" fmla="*/ 0 w 2340000"/>
              <a:gd name="connsiteY6" fmla="*/ 2078599 h 2340000"/>
              <a:gd name="connsiteX7" fmla="*/ 0 w 2340000"/>
              <a:gd name="connsiteY7" fmla="*/ 261401 h 2340000"/>
              <a:gd name="connsiteX8" fmla="*/ 261401 w 2340000"/>
              <a:gd name="connsiteY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0" h="2340000">
                <a:moveTo>
                  <a:pt x="261401" y="0"/>
                </a:moveTo>
                <a:lnTo>
                  <a:pt x="2078599" y="0"/>
                </a:lnTo>
                <a:cubicBezTo>
                  <a:pt x="2222967" y="0"/>
                  <a:pt x="2340000" y="117033"/>
                  <a:pt x="2340000" y="261401"/>
                </a:cubicBezTo>
                <a:lnTo>
                  <a:pt x="2340000" y="2078599"/>
                </a:lnTo>
                <a:cubicBezTo>
                  <a:pt x="2340000" y="2222967"/>
                  <a:pt x="2222967" y="2340000"/>
                  <a:pt x="2078599" y="2340000"/>
                </a:cubicBezTo>
                <a:lnTo>
                  <a:pt x="261401" y="2340000"/>
                </a:lnTo>
                <a:cubicBezTo>
                  <a:pt x="117033" y="2340000"/>
                  <a:pt x="0" y="2222967"/>
                  <a:pt x="0" y="2078599"/>
                </a:cubicBezTo>
                <a:lnTo>
                  <a:pt x="0" y="261401"/>
                </a:lnTo>
                <a:cubicBezTo>
                  <a:pt x="0" y="117033"/>
                  <a:pt x="117033" y="0"/>
                  <a:pt x="26140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1686626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tracao">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07B0AE9D-03EC-6846-8DCF-0937D541E009}"/>
              </a:ext>
            </a:extLst>
          </p:cNvPr>
          <p:cNvSpPr>
            <a:spLocks noGrp="1"/>
          </p:cNvSpPr>
          <p:nvPr>
            <p:ph type="pic" sz="quarter" idx="11"/>
          </p:nvPr>
        </p:nvSpPr>
        <p:spPr>
          <a:xfrm>
            <a:off x="4405248" y="1773721"/>
            <a:ext cx="3382184" cy="3311237"/>
          </a:xfrm>
          <a:custGeom>
            <a:avLst/>
            <a:gdLst>
              <a:gd name="connsiteX0" fmla="*/ 1632137 w 3382184"/>
              <a:gd name="connsiteY0" fmla="*/ 27 h 3311237"/>
              <a:gd name="connsiteX1" fmla="*/ 3259207 w 3382184"/>
              <a:gd name="connsiteY1" fmla="*/ 916299 h 3311237"/>
              <a:gd name="connsiteX2" fmla="*/ 2699900 w 3382184"/>
              <a:gd name="connsiteY2" fmla="*/ 3072692 h 3311237"/>
              <a:gd name="connsiteX3" fmla="*/ 520872 w 3382184"/>
              <a:gd name="connsiteY3" fmla="*/ 2830221 h 3311237"/>
              <a:gd name="connsiteX4" fmla="*/ 113516 w 3382184"/>
              <a:gd name="connsiteY4" fmla="*/ 1006822 h 3311237"/>
              <a:gd name="connsiteX5" fmla="*/ 1506932 w 3382184"/>
              <a:gd name="connsiteY5" fmla="*/ 4600 h 3311237"/>
              <a:gd name="connsiteX6" fmla="*/ 1632137 w 3382184"/>
              <a:gd name="connsiteY6" fmla="*/ 27 h 331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84" h="3311237">
                <a:moveTo>
                  <a:pt x="1632137" y="27"/>
                </a:moveTo>
                <a:cubicBezTo>
                  <a:pt x="2265066" y="-3205"/>
                  <a:pt x="2989454" y="288898"/>
                  <a:pt x="3259207" y="916299"/>
                </a:cubicBezTo>
                <a:cubicBezTo>
                  <a:pt x="3546941" y="1588758"/>
                  <a:pt x="3317401" y="2642708"/>
                  <a:pt x="2699900" y="3072692"/>
                </a:cubicBezTo>
                <a:cubicBezTo>
                  <a:pt x="2079168" y="3502680"/>
                  <a:pt x="1067247" y="3308701"/>
                  <a:pt x="520872" y="2830221"/>
                </a:cubicBezTo>
                <a:cubicBezTo>
                  <a:pt x="-25500" y="2348506"/>
                  <a:pt x="-106326" y="1582292"/>
                  <a:pt x="113516" y="1006822"/>
                </a:cubicBezTo>
                <a:cubicBezTo>
                  <a:pt x="330128" y="434584"/>
                  <a:pt x="847404" y="53093"/>
                  <a:pt x="1506932" y="4600"/>
                </a:cubicBezTo>
                <a:cubicBezTo>
                  <a:pt x="1548153" y="1771"/>
                  <a:pt x="1589942" y="243"/>
                  <a:pt x="1632137" y="27"/>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Tree>
    <p:extLst>
      <p:ext uri="{BB962C8B-B14F-4D97-AF65-F5344CB8AC3E}">
        <p14:creationId xmlns:p14="http://schemas.microsoft.com/office/powerpoint/2010/main" val="36895907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rganograma_1">
    <p:spTree>
      <p:nvGrpSpPr>
        <p:cNvPr id="1" name=""/>
        <p:cNvGrpSpPr/>
        <p:nvPr/>
      </p:nvGrpSpPr>
      <p:grpSpPr>
        <a:xfrm>
          <a:off x="0" y="0"/>
          <a:ext cx="0" cy="0"/>
          <a:chOff x="0" y="0"/>
          <a:chExt cx="0" cy="0"/>
        </a:xfrm>
      </p:grpSpPr>
      <p:sp>
        <p:nvSpPr>
          <p:cNvPr id="31" name="Espaço Reservado para Imagem 30">
            <a:extLst>
              <a:ext uri="{FF2B5EF4-FFF2-40B4-BE49-F238E27FC236}">
                <a16:creationId xmlns="" xmlns:a16="http://schemas.microsoft.com/office/drawing/2014/main" id="{21894606-1752-F04A-B982-4141C8492CBA}"/>
              </a:ext>
            </a:extLst>
          </p:cNvPr>
          <p:cNvSpPr>
            <a:spLocks noGrp="1" noChangeAspect="1"/>
          </p:cNvSpPr>
          <p:nvPr>
            <p:ph type="pic" sz="quarter" idx="10"/>
          </p:nvPr>
        </p:nvSpPr>
        <p:spPr>
          <a:xfrm>
            <a:off x="4753534" y="3901153"/>
            <a:ext cx="2684928" cy="2684928"/>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2" name="Espaço Reservado para Imagem 30">
            <a:extLst>
              <a:ext uri="{FF2B5EF4-FFF2-40B4-BE49-F238E27FC236}">
                <a16:creationId xmlns="" xmlns:a16="http://schemas.microsoft.com/office/drawing/2014/main" id="{0BF09552-67EC-5144-8303-22504FA7824C}"/>
              </a:ext>
            </a:extLst>
          </p:cNvPr>
          <p:cNvSpPr>
            <a:spLocks noGrp="1" noChangeAspect="1"/>
          </p:cNvSpPr>
          <p:nvPr>
            <p:ph type="pic" sz="quarter" idx="11"/>
          </p:nvPr>
        </p:nvSpPr>
        <p:spPr>
          <a:xfrm>
            <a:off x="6886911" y="2361764"/>
            <a:ext cx="1542714" cy="1542714"/>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3" name="Espaço Reservado para Imagem 30">
            <a:extLst>
              <a:ext uri="{FF2B5EF4-FFF2-40B4-BE49-F238E27FC236}">
                <a16:creationId xmlns="" xmlns:a16="http://schemas.microsoft.com/office/drawing/2014/main" id="{4B4BB561-50F2-E44B-AC28-921C9F0B66EE}"/>
              </a:ext>
            </a:extLst>
          </p:cNvPr>
          <p:cNvSpPr>
            <a:spLocks noGrp="1" noChangeAspect="1"/>
          </p:cNvSpPr>
          <p:nvPr>
            <p:ph type="pic" sz="quarter" idx="12"/>
          </p:nvPr>
        </p:nvSpPr>
        <p:spPr>
          <a:xfrm>
            <a:off x="1892327" y="4344560"/>
            <a:ext cx="1565248" cy="1565248"/>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4" name="Espaço Reservado para Imagem 30">
            <a:extLst>
              <a:ext uri="{FF2B5EF4-FFF2-40B4-BE49-F238E27FC236}">
                <a16:creationId xmlns="" xmlns:a16="http://schemas.microsoft.com/office/drawing/2014/main" id="{B8B0AE9C-6BED-EB4A-A8D5-E0C92C4DD816}"/>
              </a:ext>
            </a:extLst>
          </p:cNvPr>
          <p:cNvSpPr>
            <a:spLocks noGrp="1" noChangeAspect="1"/>
          </p:cNvSpPr>
          <p:nvPr>
            <p:ph type="pic" sz="quarter" idx="13"/>
          </p:nvPr>
        </p:nvSpPr>
        <p:spPr>
          <a:xfrm>
            <a:off x="3892866" y="2030058"/>
            <a:ext cx="1224000" cy="122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6" name="Espaço Reservado para Imagem 30">
            <a:extLst>
              <a:ext uri="{FF2B5EF4-FFF2-40B4-BE49-F238E27FC236}">
                <a16:creationId xmlns="" xmlns:a16="http://schemas.microsoft.com/office/drawing/2014/main" id="{84F804E8-36AF-A24E-B5E6-894D039F80E9}"/>
              </a:ext>
            </a:extLst>
          </p:cNvPr>
          <p:cNvSpPr>
            <a:spLocks noGrp="1" noChangeAspect="1"/>
          </p:cNvSpPr>
          <p:nvPr>
            <p:ph type="pic" sz="quarter" idx="15"/>
          </p:nvPr>
        </p:nvSpPr>
        <p:spPr>
          <a:xfrm>
            <a:off x="1918120" y="2380209"/>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7" name="Espaço Reservado para Imagem 30">
            <a:extLst>
              <a:ext uri="{FF2B5EF4-FFF2-40B4-BE49-F238E27FC236}">
                <a16:creationId xmlns="" xmlns:a16="http://schemas.microsoft.com/office/drawing/2014/main" id="{6A478D2F-0FD6-1442-BF35-F75EC609F30E}"/>
              </a:ext>
            </a:extLst>
          </p:cNvPr>
          <p:cNvSpPr>
            <a:spLocks noGrp="1" noChangeAspect="1"/>
          </p:cNvSpPr>
          <p:nvPr>
            <p:ph type="pic" sz="quarter" idx="16"/>
          </p:nvPr>
        </p:nvSpPr>
        <p:spPr>
          <a:xfrm>
            <a:off x="5663998" y="1260441"/>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8" name="Espaço Reservado para Imagem 30">
            <a:extLst>
              <a:ext uri="{FF2B5EF4-FFF2-40B4-BE49-F238E27FC236}">
                <a16:creationId xmlns="" xmlns:a16="http://schemas.microsoft.com/office/drawing/2014/main" id="{76E3DC78-74AE-A54C-B70C-0F72DB3C57CC}"/>
              </a:ext>
            </a:extLst>
          </p:cNvPr>
          <p:cNvSpPr>
            <a:spLocks noGrp="1" noChangeAspect="1"/>
          </p:cNvSpPr>
          <p:nvPr>
            <p:ph type="pic" sz="quarter" idx="17"/>
          </p:nvPr>
        </p:nvSpPr>
        <p:spPr>
          <a:xfrm>
            <a:off x="9692234" y="2161121"/>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5" name="Espaço Reservado para Imagem 30">
            <a:extLst>
              <a:ext uri="{FF2B5EF4-FFF2-40B4-BE49-F238E27FC236}">
                <a16:creationId xmlns="" xmlns:a16="http://schemas.microsoft.com/office/drawing/2014/main" id="{98BB821F-F839-4046-B189-7EE63E402B49}"/>
              </a:ext>
            </a:extLst>
          </p:cNvPr>
          <p:cNvSpPr>
            <a:spLocks noGrp="1" noChangeAspect="1"/>
          </p:cNvSpPr>
          <p:nvPr>
            <p:ph type="pic" sz="quarter" idx="14"/>
          </p:nvPr>
        </p:nvSpPr>
        <p:spPr>
          <a:xfrm>
            <a:off x="8794604" y="4069121"/>
            <a:ext cx="1224000" cy="122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Tree>
    <p:extLst>
      <p:ext uri="{BB962C8B-B14F-4D97-AF65-F5344CB8AC3E}">
        <p14:creationId xmlns:p14="http://schemas.microsoft.com/office/powerpoint/2010/main" val="379549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0" presetClass="path" presetSubtype="0" fill="hold" grpId="1" nodeType="withEffect">
                                  <p:stCondLst>
                                    <p:cond delay="1500"/>
                                  </p:stCondLst>
                                  <p:childTnLst>
                                    <p:animMotion origin="layout" path="M -4.375E-6 -3.7037E-6 L 0.2806 0.00833 " pathEditMode="relative" rAng="0" ptsTypes="AA">
                                      <p:cBhvr>
                                        <p:cTn id="14" dur="500" spd="-100000" fill="hold"/>
                                        <p:tgtEl>
                                          <p:spTgt spid="33"/>
                                        </p:tgtEl>
                                        <p:attrNameLst>
                                          <p:attrName>ppt_x</p:attrName>
                                          <p:attrName>ppt_y</p:attrName>
                                        </p:attrNameLst>
                                      </p:cBhvr>
                                      <p:rCtr x="14232" y="741"/>
                                    </p:animMotion>
                                  </p:childTnLst>
                                </p:cTn>
                              </p:par>
                              <p:par>
                                <p:cTn id="15" presetID="10" presetClass="entr" presetSubtype="0" fill="hold" grpId="0" nodeType="withEffect">
                                  <p:stCondLst>
                                    <p:cond delay="1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0" presetClass="path" presetSubtype="0" fill="hold" grpId="1" nodeType="withEffect">
                                  <p:stCondLst>
                                    <p:cond delay="1500"/>
                                  </p:stCondLst>
                                  <p:childTnLst>
                                    <p:animMotion origin="layout" path="M 5E-6 -4.44444E-6 L -0.12813 0.30602 " pathEditMode="relative" rAng="0" ptsTypes="AA">
                                      <p:cBhvr>
                                        <p:cTn id="19" dur="500" spd="-100000" fill="hold"/>
                                        <p:tgtEl>
                                          <p:spTgt spid="32"/>
                                        </p:tgtEl>
                                        <p:attrNameLst>
                                          <p:attrName>ppt_x</p:attrName>
                                          <p:attrName>ppt_y</p:attrName>
                                        </p:attrNameLst>
                                      </p:cBhvr>
                                      <p:rCtr x="-6406" y="15301"/>
                                    </p:animMotion>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0" presetClass="path" presetSubtype="0" fill="hold" grpId="1" nodeType="withEffect">
                                  <p:stCondLst>
                                    <p:cond delay="1750"/>
                                  </p:stCondLst>
                                  <p:childTnLst>
                                    <p:animMotion origin="layout" path="M -1.04167E-6 4.81481E-6 L 0.1306 0.38657 " pathEditMode="relative" rAng="0" ptsTypes="AA">
                                      <p:cBhvr>
                                        <p:cTn id="24" dur="500" spd="-100000" fill="hold"/>
                                        <p:tgtEl>
                                          <p:spTgt spid="34"/>
                                        </p:tgtEl>
                                        <p:attrNameLst>
                                          <p:attrName>ppt_x</p:attrName>
                                          <p:attrName>ppt_y</p:attrName>
                                        </p:attrNameLst>
                                      </p:cBhvr>
                                      <p:rCtr x="6523" y="19329"/>
                                    </p:animMotion>
                                  </p:childTnLst>
                                </p:cTn>
                              </p:par>
                              <p:par>
                                <p:cTn id="25" presetID="10" presetClass="entr" presetSubtype="0" fill="hold" grpId="0" nodeType="withEffect">
                                  <p:stCondLst>
                                    <p:cond delay="175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0" presetClass="path" presetSubtype="0" fill="hold" grpId="1" nodeType="withEffect">
                                  <p:stCondLst>
                                    <p:cond delay="1750"/>
                                  </p:stCondLst>
                                  <p:childTnLst>
                                    <p:animMotion origin="layout" path="M -4.375E-6 2.59259E-6 L -0.27148 0.08032 " pathEditMode="relative" rAng="0" ptsTypes="AA">
                                      <p:cBhvr>
                                        <p:cTn id="29" dur="500" spd="-100000" fill="hold"/>
                                        <p:tgtEl>
                                          <p:spTgt spid="35"/>
                                        </p:tgtEl>
                                        <p:attrNameLst>
                                          <p:attrName>ppt_x</p:attrName>
                                          <p:attrName>ppt_y</p:attrName>
                                        </p:attrNameLst>
                                      </p:cBhvr>
                                      <p:rCtr x="-13581" y="4005"/>
                                    </p:animMotion>
                                  </p:childTnLst>
                                </p:cTn>
                              </p:par>
                              <p:par>
                                <p:cTn id="30" presetID="10" presetClass="entr" presetSubtype="0" fill="hold" grpId="0" nodeType="withEffect">
                                  <p:stCondLst>
                                    <p:cond delay="20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0" presetClass="path" presetSubtype="0" fill="hold" grpId="1" nodeType="withEffect">
                                  <p:stCondLst>
                                    <p:cond delay="2000"/>
                                  </p:stCondLst>
                                  <p:childTnLst>
                                    <p:animMotion origin="layout" path="M 1.66667E-6 -3.7037E-6 L 0.30729 0.35139 " pathEditMode="relative" rAng="0" ptsTypes="AA">
                                      <p:cBhvr>
                                        <p:cTn id="34" dur="500" spd="-100000" fill="hold"/>
                                        <p:tgtEl>
                                          <p:spTgt spid="36"/>
                                        </p:tgtEl>
                                        <p:attrNameLst>
                                          <p:attrName>ppt_x</p:attrName>
                                          <p:attrName>ppt_y</p:attrName>
                                        </p:attrNameLst>
                                      </p:cBhvr>
                                      <p:rCtr x="15365" y="17569"/>
                                    </p:animMotion>
                                  </p:childTnLst>
                                </p:cTn>
                              </p:par>
                              <p:par>
                                <p:cTn id="35" presetID="10" presetClass="entr" presetSubtype="0" fill="hold" grpId="0" nodeType="withEffect">
                                  <p:stCondLst>
                                    <p:cond delay="20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0" presetClass="path" presetSubtype="0" fill="hold" grpId="1" nodeType="withEffect">
                                  <p:stCondLst>
                                    <p:cond delay="2000"/>
                                  </p:stCondLst>
                                  <p:childTnLst>
                                    <p:animMotion origin="layout" path="M 0 7.40741E-7 L 0 0.51458 " pathEditMode="relative" rAng="0" ptsTypes="AA">
                                      <p:cBhvr>
                                        <p:cTn id="39" dur="500" spd="-100000" fill="hold"/>
                                        <p:tgtEl>
                                          <p:spTgt spid="37"/>
                                        </p:tgtEl>
                                        <p:attrNameLst>
                                          <p:attrName>ppt_x</p:attrName>
                                          <p:attrName>ppt_y</p:attrName>
                                        </p:attrNameLst>
                                      </p:cBhvr>
                                      <p:rCtr x="0" y="25718"/>
                                    </p:animMotion>
                                  </p:childTnLst>
                                </p:cTn>
                              </p:par>
                              <p:par>
                                <p:cTn id="40" presetID="10" presetClass="entr" presetSubtype="0" fill="hold" grpId="0" nodeType="withEffect">
                                  <p:stCondLst>
                                    <p:cond delay="20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0" presetClass="path" presetSubtype="0" fill="hold" grpId="1" nodeType="withEffect">
                                  <p:stCondLst>
                                    <p:cond delay="2000"/>
                                  </p:stCondLst>
                                  <p:childTnLst>
                                    <p:animMotion origin="layout" path="M 1.45833E-6 7.40741E-7 L -0.33034 0.39143 " pathEditMode="relative" rAng="0" ptsTypes="AA">
                                      <p:cBhvr>
                                        <p:cTn id="44" dur="500" spd="-100000" fill="hold"/>
                                        <p:tgtEl>
                                          <p:spTgt spid="38"/>
                                        </p:tgtEl>
                                        <p:attrNameLst>
                                          <p:attrName>ppt_x</p:attrName>
                                          <p:attrName>ppt_y</p:attrName>
                                        </p:attrNameLst>
                                      </p:cBhvr>
                                      <p:rCtr x="-16523" y="19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5" grpId="0" animBg="1"/>
      <p:bldP spid="35" grpId="1"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rganograma_2">
    <p:spTree>
      <p:nvGrpSpPr>
        <p:cNvPr id="1" name=""/>
        <p:cNvGrpSpPr/>
        <p:nvPr/>
      </p:nvGrpSpPr>
      <p:grpSpPr>
        <a:xfrm>
          <a:off x="0" y="0"/>
          <a:ext cx="0" cy="0"/>
          <a:chOff x="0" y="0"/>
          <a:chExt cx="0" cy="0"/>
        </a:xfrm>
      </p:grpSpPr>
      <p:sp>
        <p:nvSpPr>
          <p:cNvPr id="36" name="Foto anel externo">
            <a:extLst>
              <a:ext uri="{FF2B5EF4-FFF2-40B4-BE49-F238E27FC236}">
                <a16:creationId xmlns="" xmlns:a16="http://schemas.microsoft.com/office/drawing/2014/main" id="{84F804E8-36AF-A24E-B5E6-894D039F80E9}"/>
              </a:ext>
            </a:extLst>
          </p:cNvPr>
          <p:cNvSpPr>
            <a:spLocks noGrp="1" noChangeAspect="1"/>
          </p:cNvSpPr>
          <p:nvPr>
            <p:ph type="pic" sz="quarter" idx="15"/>
          </p:nvPr>
        </p:nvSpPr>
        <p:spPr>
          <a:xfrm>
            <a:off x="1551475" y="529907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7" name="Foto anel externo">
            <a:extLst>
              <a:ext uri="{FF2B5EF4-FFF2-40B4-BE49-F238E27FC236}">
                <a16:creationId xmlns="" xmlns:a16="http://schemas.microsoft.com/office/drawing/2014/main" id="{6A478D2F-0FD6-1442-BF35-F75EC609F30E}"/>
              </a:ext>
            </a:extLst>
          </p:cNvPr>
          <p:cNvSpPr>
            <a:spLocks noGrp="1" noChangeAspect="1"/>
          </p:cNvSpPr>
          <p:nvPr>
            <p:ph type="pic" sz="quarter" idx="16"/>
          </p:nvPr>
        </p:nvSpPr>
        <p:spPr>
          <a:xfrm>
            <a:off x="1084218" y="3958848"/>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8" name="Foto anel externo">
            <a:extLst>
              <a:ext uri="{FF2B5EF4-FFF2-40B4-BE49-F238E27FC236}">
                <a16:creationId xmlns="" xmlns:a16="http://schemas.microsoft.com/office/drawing/2014/main" id="{76E3DC78-74AE-A54C-B70C-0F72DB3C57CC}"/>
              </a:ext>
            </a:extLst>
          </p:cNvPr>
          <p:cNvSpPr>
            <a:spLocks noGrp="1" noChangeAspect="1"/>
          </p:cNvSpPr>
          <p:nvPr>
            <p:ph type="pic" sz="quarter" idx="17"/>
          </p:nvPr>
        </p:nvSpPr>
        <p:spPr>
          <a:xfrm>
            <a:off x="9790269" y="549131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5" name="Foto anel externo">
            <a:extLst>
              <a:ext uri="{FF2B5EF4-FFF2-40B4-BE49-F238E27FC236}">
                <a16:creationId xmlns="" xmlns:a16="http://schemas.microsoft.com/office/drawing/2014/main" id="{85020E35-B945-894B-81EF-78C85D364F3B}"/>
              </a:ext>
            </a:extLst>
          </p:cNvPr>
          <p:cNvSpPr>
            <a:spLocks noGrp="1" noChangeAspect="1"/>
          </p:cNvSpPr>
          <p:nvPr>
            <p:ph type="pic" sz="quarter" idx="21"/>
          </p:nvPr>
        </p:nvSpPr>
        <p:spPr>
          <a:xfrm>
            <a:off x="1847554" y="2997000"/>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6" name="Foto anel externo">
            <a:extLst>
              <a:ext uri="{FF2B5EF4-FFF2-40B4-BE49-F238E27FC236}">
                <a16:creationId xmlns="" xmlns:a16="http://schemas.microsoft.com/office/drawing/2014/main" id="{CCB5BB72-A779-9745-8930-90D2936012ED}"/>
              </a:ext>
            </a:extLst>
          </p:cNvPr>
          <p:cNvSpPr>
            <a:spLocks noGrp="1" noChangeAspect="1"/>
          </p:cNvSpPr>
          <p:nvPr>
            <p:ph type="pic" sz="quarter" idx="22"/>
          </p:nvPr>
        </p:nvSpPr>
        <p:spPr>
          <a:xfrm>
            <a:off x="2458316" y="1534177"/>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7" name="Foto anel externo">
            <a:extLst>
              <a:ext uri="{FF2B5EF4-FFF2-40B4-BE49-F238E27FC236}">
                <a16:creationId xmlns="" xmlns:a16="http://schemas.microsoft.com/office/drawing/2014/main" id="{556872BD-603D-BA4A-9D18-74F166B9B4F8}"/>
              </a:ext>
            </a:extLst>
          </p:cNvPr>
          <p:cNvSpPr>
            <a:spLocks noGrp="1" noChangeAspect="1"/>
          </p:cNvSpPr>
          <p:nvPr>
            <p:ph type="pic" sz="quarter" idx="23"/>
          </p:nvPr>
        </p:nvSpPr>
        <p:spPr>
          <a:xfrm>
            <a:off x="3776256" y="896995"/>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8" name="Foto anel externo">
            <a:extLst>
              <a:ext uri="{FF2B5EF4-FFF2-40B4-BE49-F238E27FC236}">
                <a16:creationId xmlns="" xmlns:a16="http://schemas.microsoft.com/office/drawing/2014/main" id="{9BAF0B81-72F1-1749-A5AE-FD2D92C2C6C0}"/>
              </a:ext>
            </a:extLst>
          </p:cNvPr>
          <p:cNvSpPr>
            <a:spLocks noGrp="1" noChangeAspect="1"/>
          </p:cNvSpPr>
          <p:nvPr>
            <p:ph type="pic" sz="quarter" idx="24"/>
          </p:nvPr>
        </p:nvSpPr>
        <p:spPr>
          <a:xfrm>
            <a:off x="5276190" y="73435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9" name="Foto anel externo">
            <a:extLst>
              <a:ext uri="{FF2B5EF4-FFF2-40B4-BE49-F238E27FC236}">
                <a16:creationId xmlns="" xmlns:a16="http://schemas.microsoft.com/office/drawing/2014/main" id="{9F29FB5A-FE63-244C-BC5D-A0E6A5098584}"/>
              </a:ext>
            </a:extLst>
          </p:cNvPr>
          <p:cNvSpPr>
            <a:spLocks noGrp="1" noChangeAspect="1"/>
          </p:cNvSpPr>
          <p:nvPr>
            <p:ph type="pic" sz="quarter" idx="25"/>
          </p:nvPr>
        </p:nvSpPr>
        <p:spPr>
          <a:xfrm>
            <a:off x="7640124" y="965077"/>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0" name="Foto anel externo">
            <a:extLst>
              <a:ext uri="{FF2B5EF4-FFF2-40B4-BE49-F238E27FC236}">
                <a16:creationId xmlns="" xmlns:a16="http://schemas.microsoft.com/office/drawing/2014/main" id="{3FDFA183-9F9D-DE48-90F6-E557ECFB74A3}"/>
              </a:ext>
            </a:extLst>
          </p:cNvPr>
          <p:cNvSpPr>
            <a:spLocks noGrp="1" noChangeAspect="1"/>
          </p:cNvSpPr>
          <p:nvPr>
            <p:ph type="pic" sz="quarter" idx="26"/>
          </p:nvPr>
        </p:nvSpPr>
        <p:spPr>
          <a:xfrm>
            <a:off x="8678026" y="1798696"/>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2" name="Foto anel externo">
            <a:extLst>
              <a:ext uri="{FF2B5EF4-FFF2-40B4-BE49-F238E27FC236}">
                <a16:creationId xmlns="" xmlns:a16="http://schemas.microsoft.com/office/drawing/2014/main" id="{D1769C5D-AAA5-034F-825A-52BA358A1243}"/>
              </a:ext>
            </a:extLst>
          </p:cNvPr>
          <p:cNvSpPr>
            <a:spLocks noGrp="1" noChangeAspect="1"/>
          </p:cNvSpPr>
          <p:nvPr>
            <p:ph type="pic" sz="quarter" idx="27"/>
          </p:nvPr>
        </p:nvSpPr>
        <p:spPr>
          <a:xfrm>
            <a:off x="9594802" y="2573431"/>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3" name="Foto anel externo">
            <a:extLst>
              <a:ext uri="{FF2B5EF4-FFF2-40B4-BE49-F238E27FC236}">
                <a16:creationId xmlns="" xmlns:a16="http://schemas.microsoft.com/office/drawing/2014/main" id="{9457BC4F-4FA5-674E-BA9D-87B399916D70}"/>
              </a:ext>
            </a:extLst>
          </p:cNvPr>
          <p:cNvSpPr>
            <a:spLocks noGrp="1" noChangeAspect="1"/>
          </p:cNvSpPr>
          <p:nvPr>
            <p:ph type="pic" sz="quarter" idx="28"/>
          </p:nvPr>
        </p:nvSpPr>
        <p:spPr>
          <a:xfrm>
            <a:off x="9733873" y="3839038"/>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24" name="Foto anel externo">
            <a:extLst>
              <a:ext uri="{FF2B5EF4-FFF2-40B4-BE49-F238E27FC236}">
                <a16:creationId xmlns="" xmlns:a16="http://schemas.microsoft.com/office/drawing/2014/main" id="{030F00E7-1945-0841-959B-14026B8D036C}"/>
              </a:ext>
            </a:extLst>
          </p:cNvPr>
          <p:cNvSpPr>
            <a:spLocks noGrp="1" noChangeAspect="1"/>
          </p:cNvSpPr>
          <p:nvPr>
            <p:ph type="pic" sz="quarter" idx="29"/>
          </p:nvPr>
        </p:nvSpPr>
        <p:spPr>
          <a:xfrm>
            <a:off x="6515789" y="516784"/>
            <a:ext cx="864000" cy="864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4" name="Espaço Reservado para Imagem 30">
            <a:extLst>
              <a:ext uri="{FF2B5EF4-FFF2-40B4-BE49-F238E27FC236}">
                <a16:creationId xmlns="" xmlns:a16="http://schemas.microsoft.com/office/drawing/2014/main" id="{B8B0AE9C-6BED-EB4A-A8D5-E0C92C4DD816}"/>
              </a:ext>
            </a:extLst>
          </p:cNvPr>
          <p:cNvSpPr>
            <a:spLocks noGrp="1" noChangeAspect="1"/>
          </p:cNvSpPr>
          <p:nvPr>
            <p:ph type="pic" sz="quarter" idx="13"/>
          </p:nvPr>
        </p:nvSpPr>
        <p:spPr>
          <a:xfrm>
            <a:off x="4036000" y="1924523"/>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5" name="Espaço Reservado para Imagem 30">
            <a:extLst>
              <a:ext uri="{FF2B5EF4-FFF2-40B4-BE49-F238E27FC236}">
                <a16:creationId xmlns="" xmlns:a16="http://schemas.microsoft.com/office/drawing/2014/main" id="{98BB821F-F839-4046-B189-7EE63E402B49}"/>
              </a:ext>
            </a:extLst>
          </p:cNvPr>
          <p:cNvSpPr>
            <a:spLocks noGrp="1" noChangeAspect="1"/>
          </p:cNvSpPr>
          <p:nvPr>
            <p:ph type="pic" sz="quarter" idx="14"/>
          </p:nvPr>
        </p:nvSpPr>
        <p:spPr>
          <a:xfrm>
            <a:off x="8080409" y="3019306"/>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3" name="Espaço Reservado para Imagem 30">
            <a:extLst>
              <a:ext uri="{FF2B5EF4-FFF2-40B4-BE49-F238E27FC236}">
                <a16:creationId xmlns="" xmlns:a16="http://schemas.microsoft.com/office/drawing/2014/main" id="{5D037AD7-B64E-E146-AC29-4B3EBCE4B3F7}"/>
              </a:ext>
            </a:extLst>
          </p:cNvPr>
          <p:cNvSpPr>
            <a:spLocks noGrp="1" noChangeAspect="1"/>
          </p:cNvSpPr>
          <p:nvPr>
            <p:ph type="pic" sz="quarter" idx="19"/>
          </p:nvPr>
        </p:nvSpPr>
        <p:spPr>
          <a:xfrm>
            <a:off x="7069302" y="1924523"/>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4" name="Espaço Reservado para Imagem 30">
            <a:extLst>
              <a:ext uri="{FF2B5EF4-FFF2-40B4-BE49-F238E27FC236}">
                <a16:creationId xmlns="" xmlns:a16="http://schemas.microsoft.com/office/drawing/2014/main" id="{88581834-E071-504D-A83D-6C9BA694F620}"/>
              </a:ext>
            </a:extLst>
          </p:cNvPr>
          <p:cNvSpPr>
            <a:spLocks noGrp="1" noChangeAspect="1"/>
          </p:cNvSpPr>
          <p:nvPr>
            <p:ph type="pic" sz="quarter" idx="20"/>
          </p:nvPr>
        </p:nvSpPr>
        <p:spPr>
          <a:xfrm>
            <a:off x="3026387" y="3019306"/>
            <a:ext cx="1080000" cy="108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2" name="Espaço Reservado para Imagem 30">
            <a:extLst>
              <a:ext uri="{FF2B5EF4-FFF2-40B4-BE49-F238E27FC236}">
                <a16:creationId xmlns="" xmlns:a16="http://schemas.microsoft.com/office/drawing/2014/main" id="{0BF09552-67EC-5144-8303-22504FA7824C}"/>
              </a:ext>
            </a:extLst>
          </p:cNvPr>
          <p:cNvSpPr>
            <a:spLocks noGrp="1" noChangeAspect="1"/>
          </p:cNvSpPr>
          <p:nvPr>
            <p:ph type="pic" sz="quarter" idx="11"/>
          </p:nvPr>
        </p:nvSpPr>
        <p:spPr>
          <a:xfrm>
            <a:off x="5466000" y="2173109"/>
            <a:ext cx="1260000" cy="126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3" name="Espaço Reservado para Imagem 30">
            <a:extLst>
              <a:ext uri="{FF2B5EF4-FFF2-40B4-BE49-F238E27FC236}">
                <a16:creationId xmlns="" xmlns:a16="http://schemas.microsoft.com/office/drawing/2014/main" id="{4B4BB561-50F2-E44B-AC28-921C9F0B66EE}"/>
              </a:ext>
            </a:extLst>
          </p:cNvPr>
          <p:cNvSpPr>
            <a:spLocks noGrp="1" noChangeAspect="1"/>
          </p:cNvSpPr>
          <p:nvPr>
            <p:ph type="pic" sz="quarter" idx="12"/>
          </p:nvPr>
        </p:nvSpPr>
        <p:spPr>
          <a:xfrm>
            <a:off x="3057422" y="4344560"/>
            <a:ext cx="1260000" cy="126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11" name="Espaço Reservado para Imagem 30">
            <a:extLst>
              <a:ext uri="{FF2B5EF4-FFF2-40B4-BE49-F238E27FC236}">
                <a16:creationId xmlns="" xmlns:a16="http://schemas.microsoft.com/office/drawing/2014/main" id="{9EFF0304-ABED-C049-ABAD-E8151AE1B808}"/>
              </a:ext>
            </a:extLst>
          </p:cNvPr>
          <p:cNvSpPr>
            <a:spLocks noGrp="1" noChangeAspect="1"/>
          </p:cNvSpPr>
          <p:nvPr>
            <p:ph type="pic" sz="quarter" idx="18"/>
          </p:nvPr>
        </p:nvSpPr>
        <p:spPr>
          <a:xfrm>
            <a:off x="7874124" y="4344560"/>
            <a:ext cx="1260000" cy="1260000"/>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
        <p:nvSpPr>
          <p:cNvPr id="31" name="Espaço Reservado para Imagem 30">
            <a:extLst>
              <a:ext uri="{FF2B5EF4-FFF2-40B4-BE49-F238E27FC236}">
                <a16:creationId xmlns="" xmlns:a16="http://schemas.microsoft.com/office/drawing/2014/main" id="{21894606-1752-F04A-B982-4141C8492CBA}"/>
              </a:ext>
            </a:extLst>
          </p:cNvPr>
          <p:cNvSpPr>
            <a:spLocks noGrp="1" noChangeAspect="1"/>
          </p:cNvSpPr>
          <p:nvPr>
            <p:ph type="pic" sz="quarter" idx="10"/>
          </p:nvPr>
        </p:nvSpPr>
        <p:spPr>
          <a:xfrm>
            <a:off x="4753534" y="3901153"/>
            <a:ext cx="2684928" cy="2684928"/>
          </a:xfrm>
          <a:prstGeom prst="ellipse">
            <a:avLst/>
          </a:prstGeom>
          <a:solidFill>
            <a:schemeClr val="bg1">
              <a:lumMod val="85000"/>
              <a:alpha val="10000"/>
            </a:schemeClr>
          </a:solidFill>
          <a:ln w="3175">
            <a:noFill/>
            <a:prstDash val="lgDash"/>
          </a:ln>
        </p:spPr>
        <p:txBody>
          <a:bodyPr/>
          <a:lstStyle>
            <a:lvl1pPr>
              <a:defRPr sz="1100"/>
            </a:lvl1pPr>
          </a:lstStyle>
          <a:p>
            <a:endParaRPr lang="pt-BR" dirty="0"/>
          </a:p>
        </p:txBody>
      </p:sp>
    </p:spTree>
    <p:extLst>
      <p:ext uri="{BB962C8B-B14F-4D97-AF65-F5344CB8AC3E}">
        <p14:creationId xmlns:p14="http://schemas.microsoft.com/office/powerpoint/2010/main" val="56974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0" presetClass="path" presetSubtype="0" fill="hold" grpId="1" nodeType="withEffect">
                                  <p:stCondLst>
                                    <p:cond delay="1500"/>
                                  </p:stCondLst>
                                  <p:childTnLst>
                                    <p:animMotion origin="layout" path="M -3.95833E-6 -1.48148E-6 L 0.19753 0.03611 " pathEditMode="relative" rAng="0" ptsTypes="AA">
                                      <p:cBhvr>
                                        <p:cTn id="14" dur="500" spd="-100000" fill="hold"/>
                                        <p:tgtEl>
                                          <p:spTgt spid="33"/>
                                        </p:tgtEl>
                                        <p:attrNameLst>
                                          <p:attrName>ppt_x</p:attrName>
                                          <p:attrName>ppt_y</p:attrName>
                                        </p:attrNameLst>
                                      </p:cBhvr>
                                      <p:rCtr x="9870" y="1806"/>
                                    </p:animMotion>
                                  </p:childTnLst>
                                </p:cTn>
                              </p:par>
                              <p:par>
                                <p:cTn id="15" presetID="10" presetClass="entr" presetSubtype="0" fill="hold" grpId="0" nodeType="withEffect">
                                  <p:stCondLst>
                                    <p:cond delay="1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0" presetClass="path" presetSubtype="0" fill="hold" grpId="1" nodeType="withEffect">
                                  <p:stCondLst>
                                    <p:cond delay="1500"/>
                                  </p:stCondLst>
                                  <p:childTnLst>
                                    <p:animMotion origin="layout" path="M 0 3.7037E-6 L 0 0.35578 " pathEditMode="relative" rAng="0" ptsTypes="AA">
                                      <p:cBhvr>
                                        <p:cTn id="19" dur="500" spd="-100000" fill="hold"/>
                                        <p:tgtEl>
                                          <p:spTgt spid="32"/>
                                        </p:tgtEl>
                                        <p:attrNameLst>
                                          <p:attrName>ppt_x</p:attrName>
                                          <p:attrName>ppt_y</p:attrName>
                                        </p:attrNameLst>
                                      </p:cBhvr>
                                      <p:rCtr x="0" y="17778"/>
                                    </p:animMotion>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0" presetClass="path" presetSubtype="0" fill="hold" grpId="1" nodeType="withEffect">
                                  <p:stCondLst>
                                    <p:cond delay="1750"/>
                                  </p:stCondLst>
                                  <p:childTnLst>
                                    <p:animMotion origin="layout" path="M -4.16667E-7 7.40741E-7 L 0.12474 0.40208 " pathEditMode="relative" rAng="0" ptsTypes="AA">
                                      <p:cBhvr>
                                        <p:cTn id="24" dur="500" spd="-100000" fill="hold"/>
                                        <p:tgtEl>
                                          <p:spTgt spid="34"/>
                                        </p:tgtEl>
                                        <p:attrNameLst>
                                          <p:attrName>ppt_x</p:attrName>
                                          <p:attrName>ppt_y</p:attrName>
                                        </p:attrNameLst>
                                      </p:cBhvr>
                                      <p:rCtr x="6237" y="20093"/>
                                    </p:animMotion>
                                  </p:childTnLst>
                                </p:cTn>
                              </p:par>
                              <p:par>
                                <p:cTn id="25" presetID="10" presetClass="entr" presetSubtype="0" fill="hold" grpId="0" nodeType="withEffect">
                                  <p:stCondLst>
                                    <p:cond delay="175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0" presetClass="path" presetSubtype="0" fill="hold" grpId="1" nodeType="withEffect">
                                  <p:stCondLst>
                                    <p:cond delay="1750"/>
                                  </p:stCondLst>
                                  <p:childTnLst>
                                    <p:animMotion origin="layout" path="M -1.25E-6 -1.48148E-6 L -0.20703 0.2456 " pathEditMode="relative" rAng="0" ptsTypes="AA">
                                      <p:cBhvr>
                                        <p:cTn id="29" dur="500" spd="-100000" fill="hold"/>
                                        <p:tgtEl>
                                          <p:spTgt spid="35"/>
                                        </p:tgtEl>
                                        <p:attrNameLst>
                                          <p:attrName>ppt_x</p:attrName>
                                          <p:attrName>ppt_y</p:attrName>
                                        </p:attrNameLst>
                                      </p:cBhvr>
                                      <p:rCtr x="-10352" y="12269"/>
                                    </p:animMotion>
                                  </p:childTnLst>
                                </p:cTn>
                              </p:par>
                              <p:par>
                                <p:cTn id="30" presetID="10" presetClass="entr" presetSubtype="0" fill="hold" grpId="0" nodeType="withEffect">
                                  <p:stCondLst>
                                    <p:cond delay="17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0" presetClass="path" presetSubtype="0" fill="hold" grpId="1" nodeType="withEffect">
                                  <p:stCondLst>
                                    <p:cond delay="1750"/>
                                  </p:stCondLst>
                                  <p:childTnLst>
                                    <p:animMotion origin="layout" path="M 3.95833E-6 -1.48148E-6 L -0.19753 0.03935 " pathEditMode="relative" rAng="0" ptsTypes="AA">
                                      <p:cBhvr>
                                        <p:cTn id="34" dur="500" spd="-100000" fill="hold"/>
                                        <p:tgtEl>
                                          <p:spTgt spid="11"/>
                                        </p:tgtEl>
                                        <p:attrNameLst>
                                          <p:attrName>ppt_x</p:attrName>
                                          <p:attrName>ppt_y</p:attrName>
                                        </p:attrNameLst>
                                      </p:cBhvr>
                                      <p:rCtr x="-9883" y="1968"/>
                                    </p:animMotion>
                                  </p:childTnLst>
                                </p:cTn>
                              </p:par>
                              <p:par>
                                <p:cTn id="35" presetID="10" presetClass="entr" presetSubtype="0" fill="hold" grpId="0" nodeType="withEffect">
                                  <p:stCondLst>
                                    <p:cond delay="17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0" presetClass="path" presetSubtype="0" fill="hold" grpId="1" nodeType="withEffect">
                                  <p:stCondLst>
                                    <p:cond delay="1750"/>
                                  </p:stCondLst>
                                  <p:childTnLst>
                                    <p:animMotion origin="layout" path="M 1.45833E-6 7.40741E-7 L -0.12708 0.40208 " pathEditMode="relative" rAng="0" ptsTypes="AA">
                                      <p:cBhvr>
                                        <p:cTn id="39" dur="500" spd="-100000" fill="hold"/>
                                        <p:tgtEl>
                                          <p:spTgt spid="13"/>
                                        </p:tgtEl>
                                        <p:attrNameLst>
                                          <p:attrName>ppt_x</p:attrName>
                                          <p:attrName>ppt_y</p:attrName>
                                        </p:attrNameLst>
                                      </p:cBhvr>
                                      <p:rCtr x="-6354" y="20093"/>
                                    </p:animMotion>
                                  </p:childTnLst>
                                </p:cTn>
                              </p:par>
                              <p:par>
                                <p:cTn id="40" presetID="10" presetClass="entr" presetSubtype="0" fill="hold" grpId="0" nodeType="withEffect">
                                  <p:stCondLst>
                                    <p:cond delay="175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0" presetClass="path" presetSubtype="0" fill="hold" grpId="1" nodeType="withEffect">
                                  <p:stCondLst>
                                    <p:cond delay="1750"/>
                                  </p:stCondLst>
                                  <p:childTnLst>
                                    <p:animMotion origin="layout" path="M 2.08333E-6 -1.48148E-6 L 0.20755 0.25371 " pathEditMode="relative" rAng="0" ptsTypes="AA">
                                      <p:cBhvr>
                                        <p:cTn id="44" dur="500" spd="-100000" fill="hold"/>
                                        <p:tgtEl>
                                          <p:spTgt spid="14"/>
                                        </p:tgtEl>
                                        <p:attrNameLst>
                                          <p:attrName>ppt_x</p:attrName>
                                          <p:attrName>ppt_y</p:attrName>
                                        </p:attrNameLst>
                                      </p:cBhvr>
                                      <p:rCtr x="10378" y="12685"/>
                                    </p:animMotion>
                                  </p:childTnLst>
                                </p:cTn>
                              </p:par>
                              <p:par>
                                <p:cTn id="45" presetID="10" presetClass="entr" presetSubtype="0" fill="hold" grpId="0" nodeType="withEffect">
                                  <p:stCondLst>
                                    <p:cond delay="20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childTnLst>
                                </p:cTn>
                              </p:par>
                              <p:par>
                                <p:cTn id="48" presetID="0" presetClass="path" presetSubtype="0" fill="hold" grpId="1" nodeType="withEffect">
                                  <p:stCondLst>
                                    <p:cond delay="2000"/>
                                  </p:stCondLst>
                                  <p:childTnLst>
                                    <p:animMotion origin="layout" path="M -2.08333E-7 1.85185E-6 L 0.33737 -0.07732 " pathEditMode="relative" rAng="0" ptsTypes="AA">
                                      <p:cBhvr>
                                        <p:cTn id="49" dur="1000" spd="-100000" fill="hold"/>
                                        <p:tgtEl>
                                          <p:spTgt spid="36"/>
                                        </p:tgtEl>
                                        <p:attrNameLst>
                                          <p:attrName>ppt_x</p:attrName>
                                          <p:attrName>ppt_y</p:attrName>
                                        </p:attrNameLst>
                                      </p:cBhvr>
                                      <p:rCtr x="16862" y="-3866"/>
                                    </p:animMotion>
                                  </p:childTnLst>
                                </p:cTn>
                              </p:par>
                              <p:par>
                                <p:cTn id="50" presetID="10" presetClass="entr" presetSubtype="0" fill="hold" grpId="0" nodeType="withEffect">
                                  <p:stCondLst>
                                    <p:cond delay="20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childTnLst>
                                </p:cTn>
                              </p:par>
                              <p:par>
                                <p:cTn id="53" presetID="0" presetClass="path" presetSubtype="0" fill="hold" grpId="1" nodeType="withEffect">
                                  <p:stCondLst>
                                    <p:cond delay="2000"/>
                                  </p:stCondLst>
                                  <p:childTnLst>
                                    <p:animMotion origin="layout" path="M 1.04167E-6 2.22222E-6 L 0.37565 0.11805 " pathEditMode="relative" rAng="0" ptsTypes="AA">
                                      <p:cBhvr>
                                        <p:cTn id="54" dur="1000" spd="-100000" fill="hold"/>
                                        <p:tgtEl>
                                          <p:spTgt spid="37"/>
                                        </p:tgtEl>
                                        <p:attrNameLst>
                                          <p:attrName>ppt_x</p:attrName>
                                          <p:attrName>ppt_y</p:attrName>
                                        </p:attrNameLst>
                                      </p:cBhvr>
                                      <p:rCtr x="18776" y="5903"/>
                                    </p:animMotion>
                                  </p:childTnLst>
                                </p:cTn>
                              </p:par>
                              <p:par>
                                <p:cTn id="55" presetID="10" presetClass="entr" presetSubtype="0" fill="hold" grpId="0" nodeType="withEffect">
                                  <p:stCondLst>
                                    <p:cond delay="20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par>
                                <p:cTn id="58" presetID="0" presetClass="path" presetSubtype="0" fill="hold" grpId="1" nodeType="withEffect">
                                  <p:stCondLst>
                                    <p:cond delay="2000"/>
                                  </p:stCondLst>
                                  <p:childTnLst>
                                    <p:animMotion origin="layout" path="M -1.45833E-6 2.59259E-6 L -0.33841 -0.10787 " pathEditMode="relative" rAng="0" ptsTypes="AA">
                                      <p:cBhvr>
                                        <p:cTn id="59" dur="1000" spd="-100000" fill="hold"/>
                                        <p:tgtEl>
                                          <p:spTgt spid="38"/>
                                        </p:tgtEl>
                                        <p:attrNameLst>
                                          <p:attrName>ppt_x</p:attrName>
                                          <p:attrName>ppt_y</p:attrName>
                                        </p:attrNameLst>
                                      </p:cBhvr>
                                      <p:rCtr x="-16927" y="-5394"/>
                                    </p:animMotion>
                                  </p:childTnLst>
                                </p:cTn>
                              </p:par>
                              <p:par>
                                <p:cTn id="60" presetID="10" presetClass="entr" presetSubtype="0" fill="hold" grpId="0" nodeType="withEffect">
                                  <p:stCondLst>
                                    <p:cond delay="200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childTnLst>
                                </p:cTn>
                              </p:par>
                              <p:par>
                                <p:cTn id="63" presetID="0" presetClass="path" presetSubtype="0" fill="hold" grpId="1" nodeType="withEffect">
                                  <p:stCondLst>
                                    <p:cond delay="2000"/>
                                  </p:stCondLst>
                                  <p:childTnLst>
                                    <p:animMotion origin="layout" path="M 8.33333E-7 0 L 0.31302 0.25833 " pathEditMode="relative" rAng="0" ptsTypes="AA">
                                      <p:cBhvr>
                                        <p:cTn id="64" dur="1000" spd="-100000" fill="hold"/>
                                        <p:tgtEl>
                                          <p:spTgt spid="15"/>
                                        </p:tgtEl>
                                        <p:attrNameLst>
                                          <p:attrName>ppt_x</p:attrName>
                                          <p:attrName>ppt_y</p:attrName>
                                        </p:attrNameLst>
                                      </p:cBhvr>
                                      <p:rCtr x="15651" y="12917"/>
                                    </p:animMotion>
                                  </p:childTnLst>
                                </p:cTn>
                              </p:par>
                              <p:par>
                                <p:cTn id="65" presetID="10" presetClass="entr" presetSubtype="0" fill="hold" grpId="0" nodeType="withEffect">
                                  <p:stCondLst>
                                    <p:cond delay="20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par>
                                <p:cTn id="68" presetID="0" presetClass="path" presetSubtype="0" fill="hold" grpId="1" nodeType="withEffect">
                                  <p:stCondLst>
                                    <p:cond delay="2000"/>
                                  </p:stCondLst>
                                  <p:childTnLst>
                                    <p:animMotion origin="layout" path="M 6.25E-7 -4.07407E-6 L 0.26289 0.48612 " pathEditMode="relative" rAng="0" ptsTypes="AA">
                                      <p:cBhvr>
                                        <p:cTn id="69" dur="1000" spd="-100000" fill="hold"/>
                                        <p:tgtEl>
                                          <p:spTgt spid="16"/>
                                        </p:tgtEl>
                                        <p:attrNameLst>
                                          <p:attrName>ppt_x</p:attrName>
                                          <p:attrName>ppt_y</p:attrName>
                                        </p:attrNameLst>
                                      </p:cBhvr>
                                      <p:rCtr x="13138" y="24306"/>
                                    </p:animMotion>
                                  </p:childTnLst>
                                </p:cTn>
                              </p:par>
                              <p:par>
                                <p:cTn id="70" presetID="10" presetClass="entr" presetSubtype="0" fill="hold" grpId="0" nodeType="withEffect">
                                  <p:stCondLst>
                                    <p:cond delay="200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childTnLst>
                                </p:cTn>
                              </p:par>
                              <p:par>
                                <p:cTn id="73" presetID="0" presetClass="path" presetSubtype="0" fill="hold" grpId="1" nodeType="withEffect">
                                  <p:stCondLst>
                                    <p:cond delay="2000"/>
                                  </p:stCondLst>
                                  <p:childTnLst>
                                    <p:animMotion origin="layout" path="M -2.29167E-6 2.77556E-17 L 0.15183 0.57894 " pathEditMode="relative" rAng="0" ptsTypes="AA">
                                      <p:cBhvr>
                                        <p:cTn id="74" dur="1000" spd="-100000" fill="hold"/>
                                        <p:tgtEl>
                                          <p:spTgt spid="17"/>
                                        </p:tgtEl>
                                        <p:attrNameLst>
                                          <p:attrName>ppt_x</p:attrName>
                                          <p:attrName>ppt_y</p:attrName>
                                        </p:attrNameLst>
                                      </p:cBhvr>
                                      <p:rCtr x="7591" y="28935"/>
                                    </p:animMotion>
                                  </p:childTnLst>
                                </p:cTn>
                              </p:par>
                              <p:par>
                                <p:cTn id="75" presetID="10" presetClass="entr" presetSubtype="0" fill="hold" grpId="0" nodeType="withEffect">
                                  <p:stCondLst>
                                    <p:cond delay="200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childTnLst>
                                </p:cTn>
                              </p:par>
                              <p:par>
                                <p:cTn id="78" presetID="0" presetClass="path" presetSubtype="0" fill="hold" grpId="1" nodeType="withEffect">
                                  <p:stCondLst>
                                    <p:cond delay="2000"/>
                                  </p:stCondLst>
                                  <p:childTnLst>
                                    <p:animMotion origin="layout" path="M 8.33333E-7 1.11111E-6 L 0.03021 0.5912 " pathEditMode="relative" rAng="0" ptsTypes="AA">
                                      <p:cBhvr>
                                        <p:cTn id="79" dur="1000" spd="-100000" fill="hold"/>
                                        <p:tgtEl>
                                          <p:spTgt spid="18"/>
                                        </p:tgtEl>
                                        <p:attrNameLst>
                                          <p:attrName>ppt_x</p:attrName>
                                          <p:attrName>ppt_y</p:attrName>
                                        </p:attrNameLst>
                                      </p:cBhvr>
                                      <p:rCtr x="1510" y="29560"/>
                                    </p:animMotion>
                                  </p:childTnLst>
                                </p:cTn>
                              </p:par>
                              <p:par>
                                <p:cTn id="80" presetID="10" presetClass="entr" presetSubtype="0" fill="hold" grpId="0" nodeType="withEffect">
                                  <p:stCondLst>
                                    <p:cond delay="200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childTnLst>
                                </p:cTn>
                              </p:par>
                              <p:par>
                                <p:cTn id="83" presetID="0" presetClass="path" presetSubtype="0" fill="hold" grpId="1" nodeType="withEffect">
                                  <p:stCondLst>
                                    <p:cond delay="2000"/>
                                  </p:stCondLst>
                                  <p:childTnLst>
                                    <p:animMotion origin="layout" path="M 6.25E-7 -3.7037E-6 L -0.16211 0.56899 " pathEditMode="relative" rAng="0" ptsTypes="AA">
                                      <p:cBhvr>
                                        <p:cTn id="84" dur="1000" spd="-100000" fill="hold"/>
                                        <p:tgtEl>
                                          <p:spTgt spid="19"/>
                                        </p:tgtEl>
                                        <p:attrNameLst>
                                          <p:attrName>ppt_x</p:attrName>
                                          <p:attrName>ppt_y</p:attrName>
                                        </p:attrNameLst>
                                      </p:cBhvr>
                                      <p:rCtr x="-8112" y="28449"/>
                                    </p:animMotion>
                                  </p:childTnLst>
                                </p:cTn>
                              </p:par>
                              <p:par>
                                <p:cTn id="85" presetID="10" presetClass="entr" presetSubtype="0" fill="hold" grpId="0" nodeType="withEffect">
                                  <p:stCondLst>
                                    <p:cond delay="200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childTnLst>
                                </p:cTn>
                              </p:par>
                              <p:par>
                                <p:cTn id="88" presetID="0" presetClass="path" presetSubtype="0" fill="hold" grpId="1" nodeType="withEffect">
                                  <p:stCondLst>
                                    <p:cond delay="2000"/>
                                  </p:stCondLst>
                                  <p:childTnLst>
                                    <p:animMotion origin="layout" path="M 4.58333E-6 -1.48148E-6 L -0.2487 0.44746 " pathEditMode="relative" rAng="0" ptsTypes="AA">
                                      <p:cBhvr>
                                        <p:cTn id="89" dur="1000" spd="-100000" fill="hold"/>
                                        <p:tgtEl>
                                          <p:spTgt spid="20"/>
                                        </p:tgtEl>
                                        <p:attrNameLst>
                                          <p:attrName>ppt_x</p:attrName>
                                          <p:attrName>ppt_y</p:attrName>
                                        </p:attrNameLst>
                                      </p:cBhvr>
                                      <p:rCtr x="-12435" y="22361"/>
                                    </p:animMotion>
                                  </p:childTnLst>
                                </p:cTn>
                              </p:par>
                              <p:par>
                                <p:cTn id="90" presetID="10" presetClass="entr" presetSubtype="0" fill="hold" grpId="0" nodeType="withEffect">
                                  <p:stCondLst>
                                    <p:cond delay="200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childTnLst>
                                </p:cTn>
                              </p:par>
                              <p:par>
                                <p:cTn id="93" presetID="0" presetClass="path" presetSubtype="0" fill="hold" grpId="1" nodeType="withEffect">
                                  <p:stCondLst>
                                    <p:cond delay="2000"/>
                                  </p:stCondLst>
                                  <p:childTnLst>
                                    <p:animMotion origin="layout" path="M 4.16667E-6 -4.44444E-6 L -0.3224 0.3176 " pathEditMode="relative" rAng="0" ptsTypes="AA">
                                      <p:cBhvr>
                                        <p:cTn id="94" dur="1000" spd="-100000" fill="hold"/>
                                        <p:tgtEl>
                                          <p:spTgt spid="22"/>
                                        </p:tgtEl>
                                        <p:attrNameLst>
                                          <p:attrName>ppt_x</p:attrName>
                                          <p:attrName>ppt_y</p:attrName>
                                        </p:attrNameLst>
                                      </p:cBhvr>
                                      <p:rCtr x="-16120" y="15880"/>
                                    </p:animMotion>
                                  </p:childTnLst>
                                </p:cTn>
                              </p:par>
                              <p:par>
                                <p:cTn id="95" presetID="10" presetClass="entr" presetSubtype="0" fill="hold" grpId="0" nodeType="withEffect">
                                  <p:stCondLst>
                                    <p:cond delay="200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childTnLst>
                                </p:cTn>
                              </p:par>
                              <p:par>
                                <p:cTn id="98" presetID="0" presetClass="path" presetSubtype="0" fill="hold" grpId="1" nodeType="withEffect">
                                  <p:stCondLst>
                                    <p:cond delay="2000"/>
                                  </p:stCondLst>
                                  <p:childTnLst>
                                    <p:animMotion origin="layout" path="M -4.16667E-6 4.81481E-6 L -0.33385 0.14861 " pathEditMode="relative" rAng="0" ptsTypes="AA">
                                      <p:cBhvr>
                                        <p:cTn id="99" dur="1000" spd="-100000" fill="hold"/>
                                        <p:tgtEl>
                                          <p:spTgt spid="23"/>
                                        </p:tgtEl>
                                        <p:attrNameLst>
                                          <p:attrName>ppt_x</p:attrName>
                                          <p:attrName>ppt_y</p:attrName>
                                        </p:attrNameLst>
                                      </p:cBhvr>
                                      <p:rCtr x="-16693" y="7431"/>
                                    </p:animMotion>
                                  </p:childTnLst>
                                </p:cTn>
                              </p:par>
                              <p:par>
                                <p:cTn id="100" presetID="10" presetClass="entr" presetSubtype="0" fill="hold" grpId="0" nodeType="withEffect">
                                  <p:stCondLst>
                                    <p:cond delay="200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childTnLst>
                                </p:cTn>
                              </p:par>
                              <p:par>
                                <p:cTn id="103" presetID="0" presetClass="path" presetSubtype="0" fill="hold" grpId="1" nodeType="withEffect">
                                  <p:stCondLst>
                                    <p:cond delay="2000"/>
                                  </p:stCondLst>
                                  <p:childTnLst>
                                    <p:animMotion origin="layout" path="M -1.66667E-6 4.07407E-6 L -0.07057 0.62291 " pathEditMode="relative" rAng="0" ptsTypes="AA">
                                      <p:cBhvr>
                                        <p:cTn id="104" dur="1000" spd="-100000" fill="hold"/>
                                        <p:tgtEl>
                                          <p:spTgt spid="24"/>
                                        </p:tgtEl>
                                        <p:attrNameLst>
                                          <p:attrName>ppt_x</p:attrName>
                                          <p:attrName>ppt_y</p:attrName>
                                        </p:attrNameLst>
                                      </p:cBhvr>
                                      <p:rCtr x="-3529" y="3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34" grpId="0" animBg="1"/>
      <p:bldP spid="34" grpId="1" animBg="1"/>
      <p:bldP spid="35" grpId="0" animBg="1"/>
      <p:bldP spid="35" grpId="1" animBg="1"/>
      <p:bldP spid="13" grpId="0" animBg="1"/>
      <p:bldP spid="13" grpId="1" animBg="1"/>
      <p:bldP spid="14" grpId="0" animBg="1"/>
      <p:bldP spid="14" grpId="1" animBg="1"/>
      <p:bldP spid="32" grpId="0" animBg="1"/>
      <p:bldP spid="32" grpId="1" animBg="1"/>
      <p:bldP spid="33" grpId="0" animBg="1"/>
      <p:bldP spid="33" grpId="1" animBg="1"/>
      <p:bldP spid="11" grpId="0" animBg="1"/>
      <p:bldP spid="11" grpId="1" animBg="1"/>
      <p:bldP spid="31"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organogram_3">
    <p:spTree>
      <p:nvGrpSpPr>
        <p:cNvPr id="1" name=""/>
        <p:cNvGrpSpPr/>
        <p:nvPr/>
      </p:nvGrpSpPr>
      <p:grpSpPr>
        <a:xfrm>
          <a:off x="0" y="0"/>
          <a:ext cx="0" cy="0"/>
          <a:chOff x="0" y="0"/>
          <a:chExt cx="0" cy="0"/>
        </a:xfrm>
      </p:grpSpPr>
      <p:sp>
        <p:nvSpPr>
          <p:cNvPr id="50" name="Espaço Reservado para Imagem 49">
            <a:extLst>
              <a:ext uri="{FF2B5EF4-FFF2-40B4-BE49-F238E27FC236}">
                <a16:creationId xmlns="" xmlns:a16="http://schemas.microsoft.com/office/drawing/2014/main" id="{CAAAB6CC-6AEB-9C4E-B821-43751708AC32}"/>
              </a:ext>
            </a:extLst>
          </p:cNvPr>
          <p:cNvSpPr>
            <a:spLocks noGrp="1" noChangeAspect="1"/>
          </p:cNvSpPr>
          <p:nvPr>
            <p:ph type="pic" sz="quarter" idx="10"/>
          </p:nvPr>
        </p:nvSpPr>
        <p:spPr>
          <a:xfrm>
            <a:off x="468930" y="414067"/>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1" name="Espaço Reservado para Imagem 49">
            <a:extLst>
              <a:ext uri="{FF2B5EF4-FFF2-40B4-BE49-F238E27FC236}">
                <a16:creationId xmlns="" xmlns:a16="http://schemas.microsoft.com/office/drawing/2014/main" id="{C8513F54-A216-6643-B06B-819501C2AA0E}"/>
              </a:ext>
            </a:extLst>
          </p:cNvPr>
          <p:cNvSpPr>
            <a:spLocks noGrp="1" noChangeAspect="1"/>
          </p:cNvSpPr>
          <p:nvPr>
            <p:ph type="pic" sz="quarter" idx="11"/>
          </p:nvPr>
        </p:nvSpPr>
        <p:spPr>
          <a:xfrm>
            <a:off x="1711973" y="110796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2" name="Espaço Reservado para Imagem 49">
            <a:extLst>
              <a:ext uri="{FF2B5EF4-FFF2-40B4-BE49-F238E27FC236}">
                <a16:creationId xmlns="" xmlns:a16="http://schemas.microsoft.com/office/drawing/2014/main" id="{4CDF6767-3285-CB4C-9353-35D03424A7E4}"/>
              </a:ext>
            </a:extLst>
          </p:cNvPr>
          <p:cNvSpPr>
            <a:spLocks noGrp="1" noChangeAspect="1"/>
          </p:cNvSpPr>
          <p:nvPr>
            <p:ph type="pic" sz="quarter" idx="12"/>
          </p:nvPr>
        </p:nvSpPr>
        <p:spPr>
          <a:xfrm>
            <a:off x="1711973" y="248065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3" name="Espaço Reservado para Imagem 49">
            <a:extLst>
              <a:ext uri="{FF2B5EF4-FFF2-40B4-BE49-F238E27FC236}">
                <a16:creationId xmlns="" xmlns:a16="http://schemas.microsoft.com/office/drawing/2014/main" id="{66712C89-F5C7-964F-949D-A4D0C6A0D4AC}"/>
              </a:ext>
            </a:extLst>
          </p:cNvPr>
          <p:cNvSpPr>
            <a:spLocks noGrp="1" noChangeAspect="1"/>
          </p:cNvSpPr>
          <p:nvPr>
            <p:ph type="pic" sz="quarter" idx="13"/>
          </p:nvPr>
        </p:nvSpPr>
        <p:spPr>
          <a:xfrm>
            <a:off x="1711973" y="3867485"/>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4" name="Espaço Reservado para Imagem 49">
            <a:extLst>
              <a:ext uri="{FF2B5EF4-FFF2-40B4-BE49-F238E27FC236}">
                <a16:creationId xmlns="" xmlns:a16="http://schemas.microsoft.com/office/drawing/2014/main" id="{0A3CAF23-60D3-F749-B87F-C820D63E6D05}"/>
              </a:ext>
            </a:extLst>
          </p:cNvPr>
          <p:cNvSpPr>
            <a:spLocks noGrp="1" noChangeAspect="1"/>
          </p:cNvSpPr>
          <p:nvPr>
            <p:ph type="pic" sz="quarter" idx="14"/>
          </p:nvPr>
        </p:nvSpPr>
        <p:spPr>
          <a:xfrm>
            <a:off x="1711973" y="5239697"/>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5" name="Espaço Reservado para Imagem 49">
            <a:extLst>
              <a:ext uri="{FF2B5EF4-FFF2-40B4-BE49-F238E27FC236}">
                <a16:creationId xmlns="" xmlns:a16="http://schemas.microsoft.com/office/drawing/2014/main" id="{1E5DAEF8-1786-2042-8249-19D1B47B4908}"/>
              </a:ext>
            </a:extLst>
          </p:cNvPr>
          <p:cNvSpPr>
            <a:spLocks noGrp="1" noChangeAspect="1"/>
          </p:cNvSpPr>
          <p:nvPr>
            <p:ph type="pic" sz="quarter" idx="15"/>
          </p:nvPr>
        </p:nvSpPr>
        <p:spPr>
          <a:xfrm>
            <a:off x="2971895" y="180189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6" name="Espaço Reservado para Imagem 49">
            <a:extLst>
              <a:ext uri="{FF2B5EF4-FFF2-40B4-BE49-F238E27FC236}">
                <a16:creationId xmlns="" xmlns:a16="http://schemas.microsoft.com/office/drawing/2014/main" id="{2794CE92-02A3-C244-B18A-429D4DF73AF0}"/>
              </a:ext>
            </a:extLst>
          </p:cNvPr>
          <p:cNvSpPr>
            <a:spLocks noGrp="1" noChangeAspect="1"/>
          </p:cNvSpPr>
          <p:nvPr>
            <p:ph type="pic" sz="quarter" idx="16"/>
          </p:nvPr>
        </p:nvSpPr>
        <p:spPr>
          <a:xfrm>
            <a:off x="2971895" y="317458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7" name="Espaço Reservado para Imagem 49">
            <a:extLst>
              <a:ext uri="{FF2B5EF4-FFF2-40B4-BE49-F238E27FC236}">
                <a16:creationId xmlns="" xmlns:a16="http://schemas.microsoft.com/office/drawing/2014/main" id="{00470CC2-E0FB-474D-AA8A-02AC24D9AC2F}"/>
              </a:ext>
            </a:extLst>
          </p:cNvPr>
          <p:cNvSpPr>
            <a:spLocks noGrp="1" noChangeAspect="1"/>
          </p:cNvSpPr>
          <p:nvPr>
            <p:ph type="pic" sz="quarter" idx="17"/>
          </p:nvPr>
        </p:nvSpPr>
        <p:spPr>
          <a:xfrm>
            <a:off x="2971895" y="4561415"/>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8" name="Espaço Reservado para Imagem 49">
            <a:extLst>
              <a:ext uri="{FF2B5EF4-FFF2-40B4-BE49-F238E27FC236}">
                <a16:creationId xmlns="" xmlns:a16="http://schemas.microsoft.com/office/drawing/2014/main" id="{3FD990E6-E626-0445-9D50-1D798804612F}"/>
              </a:ext>
            </a:extLst>
          </p:cNvPr>
          <p:cNvSpPr>
            <a:spLocks noGrp="1" noChangeAspect="1"/>
          </p:cNvSpPr>
          <p:nvPr>
            <p:ph type="pic" sz="quarter" idx="18"/>
          </p:nvPr>
        </p:nvSpPr>
        <p:spPr>
          <a:xfrm>
            <a:off x="4238092" y="113336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59" name="Espaço Reservado para Imagem 49">
            <a:extLst>
              <a:ext uri="{FF2B5EF4-FFF2-40B4-BE49-F238E27FC236}">
                <a16:creationId xmlns="" xmlns:a16="http://schemas.microsoft.com/office/drawing/2014/main" id="{CCAA83F7-4D0D-C441-A8FC-8D015AE7BADE}"/>
              </a:ext>
            </a:extLst>
          </p:cNvPr>
          <p:cNvSpPr>
            <a:spLocks noGrp="1" noChangeAspect="1"/>
          </p:cNvSpPr>
          <p:nvPr>
            <p:ph type="pic" sz="quarter" idx="19"/>
          </p:nvPr>
        </p:nvSpPr>
        <p:spPr>
          <a:xfrm>
            <a:off x="4238092" y="249335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0" name="Espaço Reservado para Imagem 49">
            <a:extLst>
              <a:ext uri="{FF2B5EF4-FFF2-40B4-BE49-F238E27FC236}">
                <a16:creationId xmlns="" xmlns:a16="http://schemas.microsoft.com/office/drawing/2014/main" id="{5236AAEE-39DC-E84A-9926-FBA16501EFA3}"/>
              </a:ext>
            </a:extLst>
          </p:cNvPr>
          <p:cNvSpPr>
            <a:spLocks noGrp="1" noChangeAspect="1"/>
          </p:cNvSpPr>
          <p:nvPr>
            <p:ph type="pic" sz="quarter" idx="20"/>
          </p:nvPr>
        </p:nvSpPr>
        <p:spPr>
          <a:xfrm>
            <a:off x="4238092" y="3867485"/>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1" name="Espaço Reservado para Imagem 49">
            <a:extLst>
              <a:ext uri="{FF2B5EF4-FFF2-40B4-BE49-F238E27FC236}">
                <a16:creationId xmlns="" xmlns:a16="http://schemas.microsoft.com/office/drawing/2014/main" id="{E9AA95FA-1135-744F-BEB3-9CB35F941CF4}"/>
              </a:ext>
            </a:extLst>
          </p:cNvPr>
          <p:cNvSpPr>
            <a:spLocks noGrp="1" noChangeAspect="1"/>
          </p:cNvSpPr>
          <p:nvPr>
            <p:ph type="pic" sz="quarter" idx="21"/>
          </p:nvPr>
        </p:nvSpPr>
        <p:spPr>
          <a:xfrm>
            <a:off x="4238092" y="5239697"/>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2" name="Espaço Reservado para Imagem 49">
            <a:extLst>
              <a:ext uri="{FF2B5EF4-FFF2-40B4-BE49-F238E27FC236}">
                <a16:creationId xmlns="" xmlns:a16="http://schemas.microsoft.com/office/drawing/2014/main" id="{CDBB9FFA-A4C6-B241-8310-56BA92159723}"/>
              </a:ext>
            </a:extLst>
          </p:cNvPr>
          <p:cNvSpPr>
            <a:spLocks noGrp="1" noChangeAspect="1"/>
          </p:cNvSpPr>
          <p:nvPr>
            <p:ph type="pic" sz="quarter" idx="22"/>
          </p:nvPr>
        </p:nvSpPr>
        <p:spPr>
          <a:xfrm>
            <a:off x="5516989" y="1795544"/>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3" name="Espaço Reservado para Imagem 49">
            <a:extLst>
              <a:ext uri="{FF2B5EF4-FFF2-40B4-BE49-F238E27FC236}">
                <a16:creationId xmlns="" xmlns:a16="http://schemas.microsoft.com/office/drawing/2014/main" id="{6B812900-1FCD-3344-881E-CC0C5FF951A1}"/>
              </a:ext>
            </a:extLst>
          </p:cNvPr>
          <p:cNvSpPr>
            <a:spLocks noGrp="1" noChangeAspect="1"/>
          </p:cNvSpPr>
          <p:nvPr>
            <p:ph type="pic" sz="quarter" idx="23"/>
          </p:nvPr>
        </p:nvSpPr>
        <p:spPr>
          <a:xfrm>
            <a:off x="5516989" y="3168238"/>
            <a:ext cx="1200646" cy="1044000"/>
          </a:xfrm>
          <a:prstGeom prst="hexagon">
            <a:avLst/>
          </a:prstGeom>
          <a:solidFill>
            <a:schemeClr val="bg1">
              <a:lumMod val="75000"/>
              <a:alpha val="10000"/>
            </a:schemeClr>
          </a:solidFill>
        </p:spPr>
        <p:txBody>
          <a:bodyPr/>
          <a:lstStyle>
            <a:lvl1pPr>
              <a:defRPr sz="800"/>
            </a:lvl1pPr>
          </a:lstStyle>
          <a:p>
            <a:endParaRPr lang="pt-BR" dirty="0"/>
          </a:p>
        </p:txBody>
      </p:sp>
      <p:sp>
        <p:nvSpPr>
          <p:cNvPr id="64" name="Espaço Reservado para Imagem 49">
            <a:extLst>
              <a:ext uri="{FF2B5EF4-FFF2-40B4-BE49-F238E27FC236}">
                <a16:creationId xmlns="" xmlns:a16="http://schemas.microsoft.com/office/drawing/2014/main" id="{2FA1C817-B8CB-3341-B395-80D1A42A5BC4}"/>
              </a:ext>
            </a:extLst>
          </p:cNvPr>
          <p:cNvSpPr>
            <a:spLocks noGrp="1" noChangeAspect="1"/>
          </p:cNvSpPr>
          <p:nvPr>
            <p:ph type="pic" sz="quarter" idx="24"/>
          </p:nvPr>
        </p:nvSpPr>
        <p:spPr>
          <a:xfrm>
            <a:off x="5516989" y="4567765"/>
            <a:ext cx="1200646" cy="1044000"/>
          </a:xfrm>
          <a:prstGeom prst="hexagon">
            <a:avLst/>
          </a:prstGeom>
          <a:solidFill>
            <a:schemeClr val="bg1">
              <a:lumMod val="75000"/>
              <a:alpha val="10000"/>
            </a:schemeClr>
          </a:solidFill>
        </p:spPr>
        <p:txBody>
          <a:bodyPr/>
          <a:lstStyle>
            <a:lvl1pPr>
              <a:defRPr sz="800"/>
            </a:lvl1pPr>
          </a:lstStyle>
          <a:p>
            <a:endParaRPr lang="pt-BR" dirty="0"/>
          </a:p>
        </p:txBody>
      </p:sp>
    </p:spTree>
    <p:extLst>
      <p:ext uri="{BB962C8B-B14F-4D97-AF65-F5344CB8AC3E}">
        <p14:creationId xmlns:p14="http://schemas.microsoft.com/office/powerpoint/2010/main" val="75997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42" presetClass="path" presetSubtype="0" decel="100000" fill="hold" grpId="1" nodeType="withEffect">
                                  <p:stCondLst>
                                    <p:cond delay="100"/>
                                  </p:stCondLst>
                                  <p:childTnLst>
                                    <p:animMotion origin="layout" path="M -1.45833E-6 -4.07407E-6 L 0.03347 0.09237 " pathEditMode="relative" rAng="0" ptsTypes="AA">
                                      <p:cBhvr>
                                        <p:cTn id="9" dur="1000" spd="-100000" fill="hold"/>
                                        <p:tgtEl>
                                          <p:spTgt spid="50"/>
                                        </p:tgtEl>
                                        <p:attrNameLst>
                                          <p:attrName>ppt_x</p:attrName>
                                          <p:attrName>ppt_y</p:attrName>
                                        </p:attrNameLst>
                                      </p:cBhvr>
                                      <p:rCtr x="1667" y="4606"/>
                                    </p:animMotion>
                                  </p:childTnLst>
                                </p:cTn>
                              </p:par>
                              <p:par>
                                <p:cTn id="10" presetID="10" presetClass="entr" presetSubtype="0" fill="hold" grpId="0" nodeType="withEffect">
                                  <p:stCondLst>
                                    <p:cond delay="20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42" presetClass="path" presetSubtype="0" decel="100000" fill="hold" grpId="1" nodeType="withEffect">
                                  <p:stCondLst>
                                    <p:cond delay="200"/>
                                  </p:stCondLst>
                                  <p:childTnLst>
                                    <p:animMotion origin="layout" path="M -1.45833E-6 -4.07407E-6 L 0.03347 0.09237 " pathEditMode="relative" rAng="0" ptsTypes="AA">
                                      <p:cBhvr>
                                        <p:cTn id="14" dur="1000" spd="-100000" fill="hold"/>
                                        <p:tgtEl>
                                          <p:spTgt spid="51"/>
                                        </p:tgtEl>
                                        <p:attrNameLst>
                                          <p:attrName>ppt_x</p:attrName>
                                          <p:attrName>ppt_y</p:attrName>
                                        </p:attrNameLst>
                                      </p:cBhvr>
                                      <p:rCtr x="1667" y="4606"/>
                                    </p:animMotion>
                                  </p:childTnLst>
                                </p:cTn>
                              </p:par>
                              <p:par>
                                <p:cTn id="15" presetID="10" presetClass="entr" presetSubtype="0" fill="hold" grpId="0" nodeType="withEffect">
                                  <p:stCondLst>
                                    <p:cond delay="30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42" presetClass="path" presetSubtype="0" decel="100000" fill="hold" grpId="1" nodeType="withEffect">
                                  <p:stCondLst>
                                    <p:cond delay="300"/>
                                  </p:stCondLst>
                                  <p:childTnLst>
                                    <p:animMotion origin="layout" path="M -1.45833E-6 -4.07407E-6 L 0.03347 0.09237 " pathEditMode="relative" rAng="0" ptsTypes="AA">
                                      <p:cBhvr>
                                        <p:cTn id="19" dur="1000" spd="-100000" fill="hold"/>
                                        <p:tgtEl>
                                          <p:spTgt spid="55"/>
                                        </p:tgtEl>
                                        <p:attrNameLst>
                                          <p:attrName>ppt_x</p:attrName>
                                          <p:attrName>ppt_y</p:attrName>
                                        </p:attrNameLst>
                                      </p:cBhvr>
                                      <p:rCtr x="1667" y="4606"/>
                                    </p:animMotion>
                                  </p:childTnLst>
                                </p:cTn>
                              </p:par>
                              <p:par>
                                <p:cTn id="20" presetID="10" presetClass="entr" presetSubtype="0" fill="hold" grpId="0" nodeType="withEffect">
                                  <p:stCondLst>
                                    <p:cond delay="40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42" presetClass="path" presetSubtype="0" decel="100000" fill="hold" grpId="1" nodeType="withEffect">
                                  <p:stCondLst>
                                    <p:cond delay="400"/>
                                  </p:stCondLst>
                                  <p:childTnLst>
                                    <p:animMotion origin="layout" path="M -1.45833E-6 -4.07407E-6 L 0.03347 0.09237 " pathEditMode="relative" rAng="0" ptsTypes="AA">
                                      <p:cBhvr>
                                        <p:cTn id="24" dur="1000" spd="-100000" fill="hold"/>
                                        <p:tgtEl>
                                          <p:spTgt spid="58"/>
                                        </p:tgtEl>
                                        <p:attrNameLst>
                                          <p:attrName>ppt_x</p:attrName>
                                          <p:attrName>ppt_y</p:attrName>
                                        </p:attrNameLst>
                                      </p:cBhvr>
                                      <p:rCtr x="1667" y="4606"/>
                                    </p:animMotion>
                                  </p:childTnLst>
                                </p:cTn>
                              </p:par>
                              <p:par>
                                <p:cTn id="25" presetID="10" presetClass="entr" presetSubtype="0" fill="hold" grpId="0" nodeType="withEffect">
                                  <p:stCondLst>
                                    <p:cond delay="5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par>
                                <p:cTn id="28" presetID="42" presetClass="path" presetSubtype="0" decel="100000" fill="hold" grpId="1" nodeType="withEffect">
                                  <p:stCondLst>
                                    <p:cond delay="500"/>
                                  </p:stCondLst>
                                  <p:childTnLst>
                                    <p:animMotion origin="layout" path="M -1.45833E-6 -4.07407E-6 L 0.03347 0.09237 " pathEditMode="relative" rAng="0" ptsTypes="AA">
                                      <p:cBhvr>
                                        <p:cTn id="29" dur="1000" spd="-100000" fill="hold"/>
                                        <p:tgtEl>
                                          <p:spTgt spid="62"/>
                                        </p:tgtEl>
                                        <p:attrNameLst>
                                          <p:attrName>ppt_x</p:attrName>
                                          <p:attrName>ppt_y</p:attrName>
                                        </p:attrNameLst>
                                      </p:cBhvr>
                                      <p:rCtr x="1667" y="4606"/>
                                    </p:animMotion>
                                  </p:childTnLst>
                                </p:cTn>
                              </p:par>
                              <p:par>
                                <p:cTn id="30" presetID="10" presetClass="entr" presetSubtype="0" fill="hold" grpId="0" nodeType="withEffect">
                                  <p:stCondLst>
                                    <p:cond delay="6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42" presetClass="path" presetSubtype="0" decel="100000" fill="hold" grpId="1" nodeType="withEffect">
                                  <p:stCondLst>
                                    <p:cond delay="600"/>
                                  </p:stCondLst>
                                  <p:childTnLst>
                                    <p:animMotion origin="layout" path="M -1.45833E-6 -4.07407E-6 L 0.03347 0.09237 " pathEditMode="relative" rAng="0" ptsTypes="AA">
                                      <p:cBhvr>
                                        <p:cTn id="34" dur="1000" spd="-100000" fill="hold"/>
                                        <p:tgtEl>
                                          <p:spTgt spid="52"/>
                                        </p:tgtEl>
                                        <p:attrNameLst>
                                          <p:attrName>ppt_x</p:attrName>
                                          <p:attrName>ppt_y</p:attrName>
                                        </p:attrNameLst>
                                      </p:cBhvr>
                                      <p:rCtr x="1667" y="4606"/>
                                    </p:animMotion>
                                  </p:childTnLst>
                                </p:cTn>
                              </p:par>
                              <p:par>
                                <p:cTn id="35" presetID="10" presetClass="entr" presetSubtype="0" fill="hold" grpId="0" nodeType="withEffect">
                                  <p:stCondLst>
                                    <p:cond delay="7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42" presetClass="path" presetSubtype="0" decel="100000" fill="hold" grpId="1" nodeType="withEffect">
                                  <p:stCondLst>
                                    <p:cond delay="700"/>
                                  </p:stCondLst>
                                  <p:childTnLst>
                                    <p:animMotion origin="layout" path="M -1.45833E-6 -4.07407E-6 L 0.03347 0.09237 " pathEditMode="relative" rAng="0" ptsTypes="AA">
                                      <p:cBhvr>
                                        <p:cTn id="39" dur="1000" spd="-100000" fill="hold"/>
                                        <p:tgtEl>
                                          <p:spTgt spid="56"/>
                                        </p:tgtEl>
                                        <p:attrNameLst>
                                          <p:attrName>ppt_x</p:attrName>
                                          <p:attrName>ppt_y</p:attrName>
                                        </p:attrNameLst>
                                      </p:cBhvr>
                                      <p:rCtr x="1667" y="4606"/>
                                    </p:animMotion>
                                  </p:childTnLst>
                                </p:cTn>
                              </p:par>
                              <p:par>
                                <p:cTn id="40" presetID="10" presetClass="entr" presetSubtype="0" fill="hold" grpId="0" nodeType="withEffect">
                                  <p:stCondLst>
                                    <p:cond delay="8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42" presetClass="path" presetSubtype="0" decel="100000" fill="hold" grpId="1" nodeType="withEffect">
                                  <p:stCondLst>
                                    <p:cond delay="800"/>
                                  </p:stCondLst>
                                  <p:childTnLst>
                                    <p:animMotion origin="layout" path="M -1.45833E-6 -4.07407E-6 L 0.03347 0.09237 " pathEditMode="relative" rAng="0" ptsTypes="AA">
                                      <p:cBhvr>
                                        <p:cTn id="44" dur="1000" spd="-100000" fill="hold"/>
                                        <p:tgtEl>
                                          <p:spTgt spid="59"/>
                                        </p:tgtEl>
                                        <p:attrNameLst>
                                          <p:attrName>ppt_x</p:attrName>
                                          <p:attrName>ppt_y</p:attrName>
                                        </p:attrNameLst>
                                      </p:cBhvr>
                                      <p:rCtr x="1667" y="4606"/>
                                    </p:animMotion>
                                  </p:childTnLst>
                                </p:cTn>
                              </p:par>
                              <p:par>
                                <p:cTn id="45" presetID="10" presetClass="entr" presetSubtype="0" fill="hold" grpId="0" nodeType="withEffect">
                                  <p:stCondLst>
                                    <p:cond delay="90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par>
                                <p:cTn id="48" presetID="42" presetClass="path" presetSubtype="0" decel="100000" fill="hold" grpId="1" nodeType="withEffect">
                                  <p:stCondLst>
                                    <p:cond delay="900"/>
                                  </p:stCondLst>
                                  <p:childTnLst>
                                    <p:animMotion origin="layout" path="M -1.45833E-6 -4.07407E-6 L 0.03347 0.09237 " pathEditMode="relative" rAng="0" ptsTypes="AA">
                                      <p:cBhvr>
                                        <p:cTn id="49" dur="1000" spd="-100000" fill="hold"/>
                                        <p:tgtEl>
                                          <p:spTgt spid="63"/>
                                        </p:tgtEl>
                                        <p:attrNameLst>
                                          <p:attrName>ppt_x</p:attrName>
                                          <p:attrName>ppt_y</p:attrName>
                                        </p:attrNameLst>
                                      </p:cBhvr>
                                      <p:rCtr x="1667" y="4606"/>
                                    </p:animMotion>
                                  </p:childTnLst>
                                </p:cTn>
                              </p:par>
                              <p:par>
                                <p:cTn id="50" presetID="10" presetClass="entr" presetSubtype="0" fill="hold" grpId="0" nodeType="withEffect">
                                  <p:stCondLst>
                                    <p:cond delay="10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42" presetClass="path" presetSubtype="0" decel="100000" fill="hold" grpId="1" nodeType="withEffect">
                                  <p:stCondLst>
                                    <p:cond delay="1000"/>
                                  </p:stCondLst>
                                  <p:childTnLst>
                                    <p:animMotion origin="layout" path="M -1.45833E-6 -4.07407E-6 L 0.03347 0.09237 " pathEditMode="relative" rAng="0" ptsTypes="AA">
                                      <p:cBhvr>
                                        <p:cTn id="54" dur="1000" spd="-100000" fill="hold"/>
                                        <p:tgtEl>
                                          <p:spTgt spid="53"/>
                                        </p:tgtEl>
                                        <p:attrNameLst>
                                          <p:attrName>ppt_x</p:attrName>
                                          <p:attrName>ppt_y</p:attrName>
                                        </p:attrNameLst>
                                      </p:cBhvr>
                                      <p:rCtr x="1667" y="4606"/>
                                    </p:animMotion>
                                  </p:childTnLst>
                                </p:cTn>
                              </p:par>
                              <p:par>
                                <p:cTn id="55" presetID="10" presetClass="entr" presetSubtype="0" fill="hold" grpId="0" nodeType="withEffect">
                                  <p:stCondLst>
                                    <p:cond delay="11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42" presetClass="path" presetSubtype="0" decel="100000" fill="hold" grpId="1" nodeType="withEffect">
                                  <p:stCondLst>
                                    <p:cond delay="1100"/>
                                  </p:stCondLst>
                                  <p:childTnLst>
                                    <p:animMotion origin="layout" path="M -1.45833E-6 -4.07407E-6 L 0.03347 0.09237 " pathEditMode="relative" rAng="0" ptsTypes="AA">
                                      <p:cBhvr>
                                        <p:cTn id="59" dur="1000" spd="-100000" fill="hold"/>
                                        <p:tgtEl>
                                          <p:spTgt spid="57"/>
                                        </p:tgtEl>
                                        <p:attrNameLst>
                                          <p:attrName>ppt_x</p:attrName>
                                          <p:attrName>ppt_y</p:attrName>
                                        </p:attrNameLst>
                                      </p:cBhvr>
                                      <p:rCtr x="1667" y="4606"/>
                                    </p:animMotion>
                                  </p:childTnLst>
                                </p:cTn>
                              </p:par>
                              <p:par>
                                <p:cTn id="60" presetID="10" presetClass="entr" presetSubtype="0" fill="hold" grpId="0" nodeType="withEffect">
                                  <p:stCondLst>
                                    <p:cond delay="120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42" presetClass="path" presetSubtype="0" decel="100000" fill="hold" grpId="1" nodeType="withEffect">
                                  <p:stCondLst>
                                    <p:cond delay="1200"/>
                                  </p:stCondLst>
                                  <p:childTnLst>
                                    <p:animMotion origin="layout" path="M -1.45833E-6 -4.07407E-6 L 0.03347 0.09237 " pathEditMode="relative" rAng="0" ptsTypes="AA">
                                      <p:cBhvr>
                                        <p:cTn id="64" dur="1000" spd="-100000" fill="hold"/>
                                        <p:tgtEl>
                                          <p:spTgt spid="60"/>
                                        </p:tgtEl>
                                        <p:attrNameLst>
                                          <p:attrName>ppt_x</p:attrName>
                                          <p:attrName>ppt_y</p:attrName>
                                        </p:attrNameLst>
                                      </p:cBhvr>
                                      <p:rCtr x="1667" y="4606"/>
                                    </p:animMotion>
                                  </p:childTnLst>
                                </p:cTn>
                              </p:par>
                              <p:par>
                                <p:cTn id="65" presetID="10" presetClass="entr" presetSubtype="0" fill="hold" grpId="0" nodeType="withEffect">
                                  <p:stCondLst>
                                    <p:cond delay="13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42" presetClass="path" presetSubtype="0" decel="100000" fill="hold" grpId="1" nodeType="withEffect">
                                  <p:stCondLst>
                                    <p:cond delay="1300"/>
                                  </p:stCondLst>
                                  <p:childTnLst>
                                    <p:animMotion origin="layout" path="M -1.45833E-6 -4.07407E-6 L 0.03347 0.09237 " pathEditMode="relative" rAng="0" ptsTypes="AA">
                                      <p:cBhvr>
                                        <p:cTn id="69" dur="1000" spd="-100000" fill="hold"/>
                                        <p:tgtEl>
                                          <p:spTgt spid="64"/>
                                        </p:tgtEl>
                                        <p:attrNameLst>
                                          <p:attrName>ppt_x</p:attrName>
                                          <p:attrName>ppt_y</p:attrName>
                                        </p:attrNameLst>
                                      </p:cBhvr>
                                      <p:rCtr x="1667" y="4606"/>
                                    </p:animMotion>
                                  </p:childTnLst>
                                </p:cTn>
                              </p:par>
                              <p:par>
                                <p:cTn id="70" presetID="10" presetClass="entr" presetSubtype="0" fill="hold" grpId="0" nodeType="withEffect">
                                  <p:stCondLst>
                                    <p:cond delay="140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42" presetClass="path" presetSubtype="0" decel="100000" fill="hold" grpId="1" nodeType="withEffect">
                                  <p:stCondLst>
                                    <p:cond delay="1400"/>
                                  </p:stCondLst>
                                  <p:childTnLst>
                                    <p:animMotion origin="layout" path="M -1.45833E-6 -4.07407E-6 L 0.03347 0.09237 " pathEditMode="relative" rAng="0" ptsTypes="AA">
                                      <p:cBhvr>
                                        <p:cTn id="74" dur="1000" spd="-100000" fill="hold"/>
                                        <p:tgtEl>
                                          <p:spTgt spid="54"/>
                                        </p:tgtEl>
                                        <p:attrNameLst>
                                          <p:attrName>ppt_x</p:attrName>
                                          <p:attrName>ppt_y</p:attrName>
                                        </p:attrNameLst>
                                      </p:cBhvr>
                                      <p:rCtr x="1667" y="4606"/>
                                    </p:animMotion>
                                  </p:childTnLst>
                                </p:cTn>
                              </p:par>
                              <p:par>
                                <p:cTn id="75" presetID="10" presetClass="entr" presetSubtype="0" fill="hold" grpId="0" nodeType="withEffect">
                                  <p:stCondLst>
                                    <p:cond delay="150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42" presetClass="path" presetSubtype="0" decel="100000" fill="hold" grpId="1" nodeType="withEffect">
                                  <p:stCondLst>
                                    <p:cond delay="1500"/>
                                  </p:stCondLst>
                                  <p:childTnLst>
                                    <p:animMotion origin="layout" path="M -1.45833E-6 -4.07407E-6 L 0.03347 0.09237 " pathEditMode="relative" rAng="0" ptsTypes="AA">
                                      <p:cBhvr>
                                        <p:cTn id="79" dur="1000" spd="-100000" fill="hold"/>
                                        <p:tgtEl>
                                          <p:spTgt spid="61"/>
                                        </p:tgtEl>
                                        <p:attrNameLst>
                                          <p:attrName>ppt_x</p:attrName>
                                          <p:attrName>ppt_y</p:attrName>
                                        </p:attrNameLst>
                                      </p:cBhvr>
                                      <p:rCtr x="1667" y="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rganograma4">
    <p:spTree>
      <p:nvGrpSpPr>
        <p:cNvPr id="1" name=""/>
        <p:cNvGrpSpPr/>
        <p:nvPr/>
      </p:nvGrpSpPr>
      <p:grpSpPr>
        <a:xfrm>
          <a:off x="0" y="0"/>
          <a:ext cx="0" cy="0"/>
          <a:chOff x="0" y="0"/>
          <a:chExt cx="0" cy="0"/>
        </a:xfrm>
      </p:grpSpPr>
      <p:sp>
        <p:nvSpPr>
          <p:cNvPr id="33" name="Espaço Reservado para Imagem 30">
            <a:extLst>
              <a:ext uri="{FF2B5EF4-FFF2-40B4-BE49-F238E27FC236}">
                <a16:creationId xmlns="" xmlns:a16="http://schemas.microsoft.com/office/drawing/2014/main" id="{CC123A96-B92B-D945-8954-F04FF43603EF}"/>
              </a:ext>
            </a:extLst>
          </p:cNvPr>
          <p:cNvSpPr>
            <a:spLocks noGrp="1" noChangeAspect="1"/>
          </p:cNvSpPr>
          <p:nvPr>
            <p:ph type="pic" sz="quarter" idx="10"/>
          </p:nvPr>
        </p:nvSpPr>
        <p:spPr>
          <a:xfrm>
            <a:off x="5466000" y="621869"/>
            <a:ext cx="1260000" cy="126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4" name="Espaço Reservado para Imagem 30">
            <a:extLst>
              <a:ext uri="{FF2B5EF4-FFF2-40B4-BE49-F238E27FC236}">
                <a16:creationId xmlns="" xmlns:a16="http://schemas.microsoft.com/office/drawing/2014/main" id="{513919E9-4864-E741-9E72-81521FF3A9C0}"/>
              </a:ext>
            </a:extLst>
          </p:cNvPr>
          <p:cNvSpPr>
            <a:spLocks noGrp="1" noChangeAspect="1"/>
          </p:cNvSpPr>
          <p:nvPr>
            <p:ph type="pic" sz="quarter" idx="11"/>
          </p:nvPr>
        </p:nvSpPr>
        <p:spPr>
          <a:xfrm>
            <a:off x="7826486" y="1978210"/>
            <a:ext cx="540000" cy="54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5" name="Espaço Reservado para Imagem 30">
            <a:extLst>
              <a:ext uri="{FF2B5EF4-FFF2-40B4-BE49-F238E27FC236}">
                <a16:creationId xmlns="" xmlns:a16="http://schemas.microsoft.com/office/drawing/2014/main" id="{7CF497A9-F2FA-4D40-9D87-DF8C2C725B98}"/>
              </a:ext>
            </a:extLst>
          </p:cNvPr>
          <p:cNvSpPr>
            <a:spLocks noGrp="1" noChangeAspect="1"/>
          </p:cNvSpPr>
          <p:nvPr>
            <p:ph type="pic" sz="quarter" idx="12"/>
          </p:nvPr>
        </p:nvSpPr>
        <p:spPr>
          <a:xfrm>
            <a:off x="553170"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6" name="Espaço Reservado para Imagem 30">
            <a:extLst>
              <a:ext uri="{FF2B5EF4-FFF2-40B4-BE49-F238E27FC236}">
                <a16:creationId xmlns="" xmlns:a16="http://schemas.microsoft.com/office/drawing/2014/main" id="{6EA4C73B-8602-8643-BD3B-17AF36AA9AF8}"/>
              </a:ext>
            </a:extLst>
          </p:cNvPr>
          <p:cNvSpPr>
            <a:spLocks noGrp="1" noChangeAspect="1"/>
          </p:cNvSpPr>
          <p:nvPr>
            <p:ph type="pic" sz="quarter" idx="13"/>
          </p:nvPr>
        </p:nvSpPr>
        <p:spPr>
          <a:xfrm>
            <a:off x="2008264"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7" name="Espaço Reservado para Imagem 30">
            <a:extLst>
              <a:ext uri="{FF2B5EF4-FFF2-40B4-BE49-F238E27FC236}">
                <a16:creationId xmlns="" xmlns:a16="http://schemas.microsoft.com/office/drawing/2014/main" id="{74A8A954-11DE-4E4A-B717-75ABC5745170}"/>
              </a:ext>
            </a:extLst>
          </p:cNvPr>
          <p:cNvSpPr>
            <a:spLocks noGrp="1" noChangeAspect="1"/>
          </p:cNvSpPr>
          <p:nvPr>
            <p:ph type="pic" sz="quarter" idx="14"/>
          </p:nvPr>
        </p:nvSpPr>
        <p:spPr>
          <a:xfrm>
            <a:off x="3463358"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8" name="Espaço Reservado para Imagem 30">
            <a:extLst>
              <a:ext uri="{FF2B5EF4-FFF2-40B4-BE49-F238E27FC236}">
                <a16:creationId xmlns="" xmlns:a16="http://schemas.microsoft.com/office/drawing/2014/main" id="{55D9C4E9-FBED-E148-8D86-F6AAF39D4B17}"/>
              </a:ext>
            </a:extLst>
          </p:cNvPr>
          <p:cNvSpPr>
            <a:spLocks noGrp="1" noChangeAspect="1"/>
          </p:cNvSpPr>
          <p:nvPr>
            <p:ph type="pic" sz="quarter" idx="15"/>
          </p:nvPr>
        </p:nvSpPr>
        <p:spPr>
          <a:xfrm>
            <a:off x="4926000"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39" name="Espaço Reservado para Imagem 30">
            <a:extLst>
              <a:ext uri="{FF2B5EF4-FFF2-40B4-BE49-F238E27FC236}">
                <a16:creationId xmlns="" xmlns:a16="http://schemas.microsoft.com/office/drawing/2014/main" id="{62767D2A-83C1-C249-B6BF-2A4FD68E22DE}"/>
              </a:ext>
            </a:extLst>
          </p:cNvPr>
          <p:cNvSpPr>
            <a:spLocks noGrp="1" noChangeAspect="1"/>
          </p:cNvSpPr>
          <p:nvPr>
            <p:ph type="pic" sz="quarter" idx="16"/>
          </p:nvPr>
        </p:nvSpPr>
        <p:spPr>
          <a:xfrm>
            <a:off x="6373546"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40" name="Espaço Reservado para Imagem 30">
            <a:extLst>
              <a:ext uri="{FF2B5EF4-FFF2-40B4-BE49-F238E27FC236}">
                <a16:creationId xmlns="" xmlns:a16="http://schemas.microsoft.com/office/drawing/2014/main" id="{F2EBD0D5-7509-F741-86EE-924A319341C7}"/>
              </a:ext>
            </a:extLst>
          </p:cNvPr>
          <p:cNvSpPr>
            <a:spLocks noGrp="1" noChangeAspect="1"/>
          </p:cNvSpPr>
          <p:nvPr>
            <p:ph type="pic" sz="quarter" idx="17"/>
          </p:nvPr>
        </p:nvSpPr>
        <p:spPr>
          <a:xfrm>
            <a:off x="7828901"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41" name="Espaço Reservado para Imagem 30">
            <a:extLst>
              <a:ext uri="{FF2B5EF4-FFF2-40B4-BE49-F238E27FC236}">
                <a16:creationId xmlns="" xmlns:a16="http://schemas.microsoft.com/office/drawing/2014/main" id="{F59EDA14-6490-784C-B00B-5A2414530595}"/>
              </a:ext>
            </a:extLst>
          </p:cNvPr>
          <p:cNvSpPr>
            <a:spLocks noGrp="1" noChangeAspect="1"/>
          </p:cNvSpPr>
          <p:nvPr>
            <p:ph type="pic" sz="quarter" idx="18"/>
          </p:nvPr>
        </p:nvSpPr>
        <p:spPr>
          <a:xfrm>
            <a:off x="9283736"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
        <p:nvSpPr>
          <p:cNvPr id="42" name="Espaço Reservado para Imagem 30">
            <a:extLst>
              <a:ext uri="{FF2B5EF4-FFF2-40B4-BE49-F238E27FC236}">
                <a16:creationId xmlns="" xmlns:a16="http://schemas.microsoft.com/office/drawing/2014/main" id="{E123B0F7-BE47-EB4E-896D-C7FB09296DD8}"/>
              </a:ext>
            </a:extLst>
          </p:cNvPr>
          <p:cNvSpPr>
            <a:spLocks noGrp="1" noChangeAspect="1"/>
          </p:cNvSpPr>
          <p:nvPr>
            <p:ph type="pic" sz="quarter" idx="19"/>
          </p:nvPr>
        </p:nvSpPr>
        <p:spPr>
          <a:xfrm>
            <a:off x="10738830" y="3608350"/>
            <a:ext cx="900000" cy="900000"/>
          </a:xfrm>
          <a:prstGeom prst="ellipse">
            <a:avLst/>
          </a:prstGeom>
          <a:solidFill>
            <a:schemeClr val="bg1">
              <a:lumMod val="85000"/>
              <a:alpha val="10000"/>
            </a:schemeClr>
          </a:solidFill>
          <a:ln w="3175">
            <a:noFill/>
            <a:prstDash val="lgDash"/>
          </a:ln>
        </p:spPr>
        <p:txBody>
          <a:bodyPr/>
          <a:lstStyle>
            <a:lvl1pPr>
              <a:defRPr sz="700"/>
            </a:lvl1pPr>
          </a:lstStyle>
          <a:p>
            <a:endParaRPr lang="pt-BR" dirty="0"/>
          </a:p>
        </p:txBody>
      </p:sp>
    </p:spTree>
    <p:extLst>
      <p:ext uri="{BB962C8B-B14F-4D97-AF65-F5344CB8AC3E}">
        <p14:creationId xmlns:p14="http://schemas.microsoft.com/office/powerpoint/2010/main" val="24546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20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25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3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35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40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450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650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rganograma5">
    <p:spTree>
      <p:nvGrpSpPr>
        <p:cNvPr id="1" name=""/>
        <p:cNvGrpSpPr/>
        <p:nvPr/>
      </p:nvGrpSpPr>
      <p:grpSpPr>
        <a:xfrm>
          <a:off x="0" y="0"/>
          <a:ext cx="0" cy="0"/>
          <a:chOff x="0" y="0"/>
          <a:chExt cx="0" cy="0"/>
        </a:xfrm>
      </p:grpSpPr>
      <p:sp>
        <p:nvSpPr>
          <p:cNvPr id="22" name="Espaço Reservado para Imagem 21">
            <a:extLst>
              <a:ext uri="{FF2B5EF4-FFF2-40B4-BE49-F238E27FC236}">
                <a16:creationId xmlns="" xmlns:a16="http://schemas.microsoft.com/office/drawing/2014/main" id="{0A5C219C-6AB5-1640-8812-16250DC9C7CF}"/>
              </a:ext>
            </a:extLst>
          </p:cNvPr>
          <p:cNvSpPr>
            <a:spLocks noGrp="1"/>
          </p:cNvSpPr>
          <p:nvPr>
            <p:ph type="pic" sz="quarter" idx="10"/>
          </p:nvPr>
        </p:nvSpPr>
        <p:spPr>
          <a:xfrm>
            <a:off x="928362"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3" name="Espaço Reservado para Imagem 22">
            <a:extLst>
              <a:ext uri="{FF2B5EF4-FFF2-40B4-BE49-F238E27FC236}">
                <a16:creationId xmlns="" xmlns:a16="http://schemas.microsoft.com/office/drawing/2014/main" id="{3AD6DF30-49F9-8D47-BDA7-D4B8324552DB}"/>
              </a:ext>
            </a:extLst>
          </p:cNvPr>
          <p:cNvSpPr>
            <a:spLocks noGrp="1"/>
          </p:cNvSpPr>
          <p:nvPr>
            <p:ph type="pic" sz="quarter" idx="11"/>
          </p:nvPr>
        </p:nvSpPr>
        <p:spPr>
          <a:xfrm>
            <a:off x="2322336"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4" name="Espaço Reservado para Imagem 23">
            <a:extLst>
              <a:ext uri="{FF2B5EF4-FFF2-40B4-BE49-F238E27FC236}">
                <a16:creationId xmlns="" xmlns:a16="http://schemas.microsoft.com/office/drawing/2014/main" id="{C2CAC1BB-948C-3040-A6AB-11F913B4F0CD}"/>
              </a:ext>
            </a:extLst>
          </p:cNvPr>
          <p:cNvSpPr>
            <a:spLocks noGrp="1"/>
          </p:cNvSpPr>
          <p:nvPr>
            <p:ph type="pic" sz="quarter" idx="12"/>
          </p:nvPr>
        </p:nvSpPr>
        <p:spPr>
          <a:xfrm>
            <a:off x="3716307"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5" name="Espaço Reservado para Imagem 24">
            <a:extLst>
              <a:ext uri="{FF2B5EF4-FFF2-40B4-BE49-F238E27FC236}">
                <a16:creationId xmlns="" xmlns:a16="http://schemas.microsoft.com/office/drawing/2014/main" id="{7871962A-12F6-AB4C-B494-846586229FED}"/>
              </a:ext>
            </a:extLst>
          </p:cNvPr>
          <p:cNvSpPr>
            <a:spLocks noGrp="1"/>
          </p:cNvSpPr>
          <p:nvPr>
            <p:ph type="pic" sz="quarter" idx="13"/>
          </p:nvPr>
        </p:nvSpPr>
        <p:spPr>
          <a:xfrm>
            <a:off x="5121856"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6" name="Espaço Reservado para Imagem 25">
            <a:extLst>
              <a:ext uri="{FF2B5EF4-FFF2-40B4-BE49-F238E27FC236}">
                <a16:creationId xmlns="" xmlns:a16="http://schemas.microsoft.com/office/drawing/2014/main" id="{18906F00-76A4-FC4B-98F6-0546587FF899}"/>
              </a:ext>
            </a:extLst>
          </p:cNvPr>
          <p:cNvSpPr>
            <a:spLocks noGrp="1"/>
          </p:cNvSpPr>
          <p:nvPr>
            <p:ph type="pic" sz="quarter" idx="14"/>
          </p:nvPr>
        </p:nvSpPr>
        <p:spPr>
          <a:xfrm>
            <a:off x="6515832"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7" name="Espaço Reservado para Imagem 26">
            <a:extLst>
              <a:ext uri="{FF2B5EF4-FFF2-40B4-BE49-F238E27FC236}">
                <a16:creationId xmlns="" xmlns:a16="http://schemas.microsoft.com/office/drawing/2014/main" id="{74FC5501-AD38-B24A-9B4F-1CA33D7AFA0D}"/>
              </a:ext>
            </a:extLst>
          </p:cNvPr>
          <p:cNvSpPr>
            <a:spLocks noGrp="1"/>
          </p:cNvSpPr>
          <p:nvPr>
            <p:ph type="pic" sz="quarter" idx="15"/>
          </p:nvPr>
        </p:nvSpPr>
        <p:spPr>
          <a:xfrm>
            <a:off x="7898231"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8" name="Espaço Reservado para Imagem 27">
            <a:extLst>
              <a:ext uri="{FF2B5EF4-FFF2-40B4-BE49-F238E27FC236}">
                <a16:creationId xmlns="" xmlns:a16="http://schemas.microsoft.com/office/drawing/2014/main" id="{E2DE15A0-8418-754E-9ADC-88B0059DB385}"/>
              </a:ext>
            </a:extLst>
          </p:cNvPr>
          <p:cNvSpPr>
            <a:spLocks noGrp="1"/>
          </p:cNvSpPr>
          <p:nvPr>
            <p:ph type="pic" sz="quarter" idx="16"/>
          </p:nvPr>
        </p:nvSpPr>
        <p:spPr>
          <a:xfrm>
            <a:off x="9292206"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9" name="Espaço Reservado para Imagem 28">
            <a:extLst>
              <a:ext uri="{FF2B5EF4-FFF2-40B4-BE49-F238E27FC236}">
                <a16:creationId xmlns="" xmlns:a16="http://schemas.microsoft.com/office/drawing/2014/main" id="{94C151A0-1CB6-D74C-BF59-F3A6AE715FB0}"/>
              </a:ext>
            </a:extLst>
          </p:cNvPr>
          <p:cNvSpPr>
            <a:spLocks noGrp="1"/>
          </p:cNvSpPr>
          <p:nvPr>
            <p:ph type="pic" sz="quarter" idx="17"/>
          </p:nvPr>
        </p:nvSpPr>
        <p:spPr>
          <a:xfrm>
            <a:off x="10686180"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43" name="Espaço Reservado para Imagem 42">
            <a:extLst>
              <a:ext uri="{FF2B5EF4-FFF2-40B4-BE49-F238E27FC236}">
                <a16:creationId xmlns="" xmlns:a16="http://schemas.microsoft.com/office/drawing/2014/main" id="{D6254C4F-E29E-4545-A475-D69E06A4F620}"/>
              </a:ext>
            </a:extLst>
          </p:cNvPr>
          <p:cNvSpPr>
            <a:spLocks noGrp="1"/>
          </p:cNvSpPr>
          <p:nvPr>
            <p:ph type="pic" sz="quarter" idx="18"/>
          </p:nvPr>
        </p:nvSpPr>
        <p:spPr>
          <a:xfrm>
            <a:off x="5222111" y="-33917"/>
            <a:ext cx="1747778" cy="1747778"/>
          </a:xfrm>
          <a:custGeom>
            <a:avLst/>
            <a:gdLst>
              <a:gd name="connsiteX0" fmla="*/ 873889 w 1747778"/>
              <a:gd name="connsiteY0" fmla="*/ 0 h 1747778"/>
              <a:gd name="connsiteX1" fmla="*/ 1747778 w 1747778"/>
              <a:gd name="connsiteY1" fmla="*/ 873889 h 1747778"/>
              <a:gd name="connsiteX2" fmla="*/ 873889 w 1747778"/>
              <a:gd name="connsiteY2" fmla="*/ 1747778 h 1747778"/>
              <a:gd name="connsiteX3" fmla="*/ 0 w 1747778"/>
              <a:gd name="connsiteY3" fmla="*/ 873889 h 1747778"/>
              <a:gd name="connsiteX4" fmla="*/ 873889 w 1747778"/>
              <a:gd name="connsiteY4" fmla="*/ 0 h 1747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778" h="1747778">
                <a:moveTo>
                  <a:pt x="873889" y="0"/>
                </a:moveTo>
                <a:cubicBezTo>
                  <a:pt x="1356525" y="0"/>
                  <a:pt x="1747778" y="391253"/>
                  <a:pt x="1747778" y="873889"/>
                </a:cubicBezTo>
                <a:cubicBezTo>
                  <a:pt x="1747778" y="1356525"/>
                  <a:pt x="1356525" y="1747778"/>
                  <a:pt x="873889" y="1747778"/>
                </a:cubicBezTo>
                <a:cubicBezTo>
                  <a:pt x="391253" y="1747778"/>
                  <a:pt x="0" y="1356525"/>
                  <a:pt x="0" y="873889"/>
                </a:cubicBezTo>
                <a:cubicBezTo>
                  <a:pt x="0" y="391253"/>
                  <a:pt x="391253" y="0"/>
                  <a:pt x="873889" y="0"/>
                </a:cubicBezTo>
                <a:close/>
              </a:path>
            </a:pathLst>
          </a:custGeom>
          <a:effectLst>
            <a:innerShdw blurRad="114300">
              <a:prstClr val="black">
                <a:alpha val="40000"/>
              </a:prstClr>
            </a:innerShdw>
          </a:effectLst>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21851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42" presetClass="entr" presetSubtype="0" fill="hold" grpId="0" nodeType="withEffect" nodePh="1">
                                  <p:stCondLst>
                                    <p:cond delay="200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nodePh="1">
                                  <p:stCondLst>
                                    <p:cond delay="2100"/>
                                  </p:stCondLst>
                                  <p:endCondLst>
                                    <p:cond evt="begin" delay="0">
                                      <p:tn val="13"/>
                                    </p:cond>
                                  </p:end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nodePh="1">
                                  <p:stCondLst>
                                    <p:cond delay="2200"/>
                                  </p:stCondLst>
                                  <p:endCondLst>
                                    <p:cond evt="begin" delay="0">
                                      <p:tn val="18"/>
                                    </p:cond>
                                  </p:end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nodePh="1">
                                  <p:stCondLst>
                                    <p:cond delay="2300"/>
                                  </p:stCondLst>
                                  <p:endCondLst>
                                    <p:cond evt="begin" delay="0">
                                      <p:tn val="23"/>
                                    </p:cond>
                                  </p:end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nodePh="1">
                                  <p:stCondLst>
                                    <p:cond delay="2400"/>
                                  </p:stCondLst>
                                  <p:endCondLst>
                                    <p:cond evt="begin" delay="0">
                                      <p:tn val="28"/>
                                    </p:cond>
                                  </p:end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nodePh="1">
                                  <p:stCondLst>
                                    <p:cond delay="2500"/>
                                  </p:stCondLst>
                                  <p:endCondLst>
                                    <p:cond evt="begin" delay="0">
                                      <p:tn val="33"/>
                                    </p:cond>
                                  </p:end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nodePh="1">
                                  <p:stCondLst>
                                    <p:cond delay="2600"/>
                                  </p:stCondLst>
                                  <p:endCondLst>
                                    <p:cond evt="begin" delay="0">
                                      <p:tn val="38"/>
                                    </p:cond>
                                  </p:end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2700"/>
                                  </p:stCondLst>
                                  <p:endCondLst>
                                    <p:cond evt="begin" delay="0">
                                      <p:tn val="43"/>
                                    </p:cond>
                                  </p:end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anim calcmode="lin" valueType="num">
                                      <p:cBhvr>
                                        <p:cTn id="46" dur="500" fill="hold"/>
                                        <p:tgtEl>
                                          <p:spTgt spid="29"/>
                                        </p:tgtEl>
                                        <p:attrNameLst>
                                          <p:attrName>ppt_x</p:attrName>
                                        </p:attrNameLst>
                                      </p:cBhvr>
                                      <p:tavLst>
                                        <p:tav tm="0">
                                          <p:val>
                                            <p:strVal val="#ppt_x"/>
                                          </p:val>
                                        </p:tav>
                                        <p:tav tm="100000">
                                          <p:val>
                                            <p:strVal val="#ppt_x"/>
                                          </p:val>
                                        </p:tav>
                                      </p:tavLst>
                                    </p:anim>
                                    <p:anim calcmode="lin" valueType="num">
                                      <p:cBhvr>
                                        <p:cTn id="4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43"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001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2D09F6B-F2BC-4FAD-BEE0-E478D4E8C6BD}"/>
              </a:ext>
            </a:extLst>
          </p:cNvPr>
          <p:cNvSpPr/>
          <p:nvPr userDrawn="1"/>
        </p:nvSpPr>
        <p:spPr>
          <a:xfrm>
            <a:off x="214314" y="214314"/>
            <a:ext cx="11763374" cy="6429374"/>
          </a:xfrm>
          <a:prstGeom prst="roundRect">
            <a:avLst>
              <a:gd name="adj" fmla="val 648"/>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7012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ganograma5">
    <p:spTree>
      <p:nvGrpSpPr>
        <p:cNvPr id="1" name=""/>
        <p:cNvGrpSpPr/>
        <p:nvPr/>
      </p:nvGrpSpPr>
      <p:grpSpPr>
        <a:xfrm>
          <a:off x="0" y="0"/>
          <a:ext cx="0" cy="0"/>
          <a:chOff x="0" y="0"/>
          <a:chExt cx="0" cy="0"/>
        </a:xfrm>
      </p:grpSpPr>
      <p:sp>
        <p:nvSpPr>
          <p:cNvPr id="22" name="Espaço Reservado para Imagem 21">
            <a:extLst>
              <a:ext uri="{FF2B5EF4-FFF2-40B4-BE49-F238E27FC236}">
                <a16:creationId xmlns="" xmlns:a16="http://schemas.microsoft.com/office/drawing/2014/main" id="{0A5C219C-6AB5-1640-8812-16250DC9C7CF}"/>
              </a:ext>
            </a:extLst>
          </p:cNvPr>
          <p:cNvSpPr>
            <a:spLocks noGrp="1"/>
          </p:cNvSpPr>
          <p:nvPr>
            <p:ph type="pic" sz="quarter" idx="10"/>
          </p:nvPr>
        </p:nvSpPr>
        <p:spPr>
          <a:xfrm>
            <a:off x="928362"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3" name="Espaço Reservado para Imagem 22">
            <a:extLst>
              <a:ext uri="{FF2B5EF4-FFF2-40B4-BE49-F238E27FC236}">
                <a16:creationId xmlns="" xmlns:a16="http://schemas.microsoft.com/office/drawing/2014/main" id="{3AD6DF30-49F9-8D47-BDA7-D4B8324552DB}"/>
              </a:ext>
            </a:extLst>
          </p:cNvPr>
          <p:cNvSpPr>
            <a:spLocks noGrp="1"/>
          </p:cNvSpPr>
          <p:nvPr>
            <p:ph type="pic" sz="quarter" idx="11"/>
          </p:nvPr>
        </p:nvSpPr>
        <p:spPr>
          <a:xfrm>
            <a:off x="2322336"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4" name="Espaço Reservado para Imagem 23">
            <a:extLst>
              <a:ext uri="{FF2B5EF4-FFF2-40B4-BE49-F238E27FC236}">
                <a16:creationId xmlns="" xmlns:a16="http://schemas.microsoft.com/office/drawing/2014/main" id="{C2CAC1BB-948C-3040-A6AB-11F913B4F0CD}"/>
              </a:ext>
            </a:extLst>
          </p:cNvPr>
          <p:cNvSpPr>
            <a:spLocks noGrp="1"/>
          </p:cNvSpPr>
          <p:nvPr>
            <p:ph type="pic" sz="quarter" idx="12"/>
          </p:nvPr>
        </p:nvSpPr>
        <p:spPr>
          <a:xfrm>
            <a:off x="3716307"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5" name="Espaço Reservado para Imagem 24">
            <a:extLst>
              <a:ext uri="{FF2B5EF4-FFF2-40B4-BE49-F238E27FC236}">
                <a16:creationId xmlns="" xmlns:a16="http://schemas.microsoft.com/office/drawing/2014/main" id="{7871962A-12F6-AB4C-B494-846586229FED}"/>
              </a:ext>
            </a:extLst>
          </p:cNvPr>
          <p:cNvSpPr>
            <a:spLocks noGrp="1"/>
          </p:cNvSpPr>
          <p:nvPr>
            <p:ph type="pic" sz="quarter" idx="13"/>
          </p:nvPr>
        </p:nvSpPr>
        <p:spPr>
          <a:xfrm>
            <a:off x="5121856"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6" name="Espaço Reservado para Imagem 25">
            <a:extLst>
              <a:ext uri="{FF2B5EF4-FFF2-40B4-BE49-F238E27FC236}">
                <a16:creationId xmlns="" xmlns:a16="http://schemas.microsoft.com/office/drawing/2014/main" id="{18906F00-76A4-FC4B-98F6-0546587FF899}"/>
              </a:ext>
            </a:extLst>
          </p:cNvPr>
          <p:cNvSpPr>
            <a:spLocks noGrp="1"/>
          </p:cNvSpPr>
          <p:nvPr>
            <p:ph type="pic" sz="quarter" idx="14"/>
          </p:nvPr>
        </p:nvSpPr>
        <p:spPr>
          <a:xfrm>
            <a:off x="6515832"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7" name="Espaço Reservado para Imagem 26">
            <a:extLst>
              <a:ext uri="{FF2B5EF4-FFF2-40B4-BE49-F238E27FC236}">
                <a16:creationId xmlns="" xmlns:a16="http://schemas.microsoft.com/office/drawing/2014/main" id="{74FC5501-AD38-B24A-9B4F-1CA33D7AFA0D}"/>
              </a:ext>
            </a:extLst>
          </p:cNvPr>
          <p:cNvSpPr>
            <a:spLocks noGrp="1"/>
          </p:cNvSpPr>
          <p:nvPr>
            <p:ph type="pic" sz="quarter" idx="15"/>
          </p:nvPr>
        </p:nvSpPr>
        <p:spPr>
          <a:xfrm>
            <a:off x="7898231"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8" name="Espaço Reservado para Imagem 27">
            <a:extLst>
              <a:ext uri="{FF2B5EF4-FFF2-40B4-BE49-F238E27FC236}">
                <a16:creationId xmlns="" xmlns:a16="http://schemas.microsoft.com/office/drawing/2014/main" id="{E2DE15A0-8418-754E-9ADC-88B0059DB385}"/>
              </a:ext>
            </a:extLst>
          </p:cNvPr>
          <p:cNvSpPr>
            <a:spLocks noGrp="1"/>
          </p:cNvSpPr>
          <p:nvPr>
            <p:ph type="pic" sz="quarter" idx="16"/>
          </p:nvPr>
        </p:nvSpPr>
        <p:spPr>
          <a:xfrm>
            <a:off x="9292206"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29" name="Espaço Reservado para Imagem 28">
            <a:extLst>
              <a:ext uri="{FF2B5EF4-FFF2-40B4-BE49-F238E27FC236}">
                <a16:creationId xmlns="" xmlns:a16="http://schemas.microsoft.com/office/drawing/2014/main" id="{94C151A0-1CB6-D74C-BF59-F3A6AE715FB0}"/>
              </a:ext>
            </a:extLst>
          </p:cNvPr>
          <p:cNvSpPr>
            <a:spLocks noGrp="1"/>
          </p:cNvSpPr>
          <p:nvPr>
            <p:ph type="pic" sz="quarter" idx="17"/>
          </p:nvPr>
        </p:nvSpPr>
        <p:spPr>
          <a:xfrm>
            <a:off x="10686180" y="2702223"/>
            <a:ext cx="611890" cy="611890"/>
          </a:xfrm>
          <a:custGeom>
            <a:avLst/>
            <a:gdLst>
              <a:gd name="connsiteX0" fmla="*/ 305945 w 611890"/>
              <a:gd name="connsiteY0" fmla="*/ 0 h 611890"/>
              <a:gd name="connsiteX1" fmla="*/ 611890 w 611890"/>
              <a:gd name="connsiteY1" fmla="*/ 305945 h 611890"/>
              <a:gd name="connsiteX2" fmla="*/ 305945 w 611890"/>
              <a:gd name="connsiteY2" fmla="*/ 611890 h 611890"/>
              <a:gd name="connsiteX3" fmla="*/ 0 w 611890"/>
              <a:gd name="connsiteY3" fmla="*/ 305945 h 611890"/>
              <a:gd name="connsiteX4" fmla="*/ 305945 w 611890"/>
              <a:gd name="connsiteY4" fmla="*/ 0 h 61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90" h="611890">
                <a:moveTo>
                  <a:pt x="305945" y="0"/>
                </a:moveTo>
                <a:cubicBezTo>
                  <a:pt x="474914" y="0"/>
                  <a:pt x="611890" y="136976"/>
                  <a:pt x="611890" y="305945"/>
                </a:cubicBezTo>
                <a:cubicBezTo>
                  <a:pt x="611890" y="474914"/>
                  <a:pt x="474914" y="611890"/>
                  <a:pt x="305945" y="611890"/>
                </a:cubicBezTo>
                <a:cubicBezTo>
                  <a:pt x="136976" y="611890"/>
                  <a:pt x="0" y="474914"/>
                  <a:pt x="0" y="305945"/>
                </a:cubicBezTo>
                <a:cubicBezTo>
                  <a:pt x="0" y="136976"/>
                  <a:pt x="136976" y="0"/>
                  <a:pt x="305945" y="0"/>
                </a:cubicBezTo>
                <a:close/>
              </a:path>
            </a:pathLst>
          </a:custGeom>
        </p:spPr>
        <p:txBody>
          <a:bodyPr wrap="square">
            <a:noAutofit/>
          </a:bodyPr>
          <a:lstStyle>
            <a:lvl1pPr>
              <a:defRPr sz="800"/>
            </a:lvl1pPr>
          </a:lstStyle>
          <a:p>
            <a:endParaRPr lang="pt-BR" dirty="0"/>
          </a:p>
        </p:txBody>
      </p:sp>
      <p:sp>
        <p:nvSpPr>
          <p:cNvPr id="43" name="Espaço Reservado para Imagem 42">
            <a:extLst>
              <a:ext uri="{FF2B5EF4-FFF2-40B4-BE49-F238E27FC236}">
                <a16:creationId xmlns="" xmlns:a16="http://schemas.microsoft.com/office/drawing/2014/main" id="{D6254C4F-E29E-4545-A475-D69E06A4F620}"/>
              </a:ext>
            </a:extLst>
          </p:cNvPr>
          <p:cNvSpPr>
            <a:spLocks noGrp="1"/>
          </p:cNvSpPr>
          <p:nvPr>
            <p:ph type="pic" sz="quarter" idx="18"/>
          </p:nvPr>
        </p:nvSpPr>
        <p:spPr>
          <a:xfrm>
            <a:off x="5222111" y="-33917"/>
            <a:ext cx="1747778" cy="1747778"/>
          </a:xfrm>
          <a:custGeom>
            <a:avLst/>
            <a:gdLst>
              <a:gd name="connsiteX0" fmla="*/ 873889 w 1747778"/>
              <a:gd name="connsiteY0" fmla="*/ 0 h 1747778"/>
              <a:gd name="connsiteX1" fmla="*/ 1747778 w 1747778"/>
              <a:gd name="connsiteY1" fmla="*/ 873889 h 1747778"/>
              <a:gd name="connsiteX2" fmla="*/ 873889 w 1747778"/>
              <a:gd name="connsiteY2" fmla="*/ 1747778 h 1747778"/>
              <a:gd name="connsiteX3" fmla="*/ 0 w 1747778"/>
              <a:gd name="connsiteY3" fmla="*/ 873889 h 1747778"/>
              <a:gd name="connsiteX4" fmla="*/ 873889 w 1747778"/>
              <a:gd name="connsiteY4" fmla="*/ 0 h 1747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778" h="1747778">
                <a:moveTo>
                  <a:pt x="873889" y="0"/>
                </a:moveTo>
                <a:cubicBezTo>
                  <a:pt x="1356525" y="0"/>
                  <a:pt x="1747778" y="391253"/>
                  <a:pt x="1747778" y="873889"/>
                </a:cubicBezTo>
                <a:cubicBezTo>
                  <a:pt x="1747778" y="1356525"/>
                  <a:pt x="1356525" y="1747778"/>
                  <a:pt x="873889" y="1747778"/>
                </a:cubicBezTo>
                <a:cubicBezTo>
                  <a:pt x="391253" y="1747778"/>
                  <a:pt x="0" y="1356525"/>
                  <a:pt x="0" y="873889"/>
                </a:cubicBezTo>
                <a:cubicBezTo>
                  <a:pt x="0" y="391253"/>
                  <a:pt x="391253" y="0"/>
                  <a:pt x="873889" y="0"/>
                </a:cubicBezTo>
                <a:close/>
              </a:path>
            </a:pathLst>
          </a:custGeom>
          <a:effectLst>
            <a:innerShdw blurRad="114300">
              <a:prstClr val="black">
                <a:alpha val="40000"/>
              </a:prstClr>
            </a:innerShdw>
          </a:effectLst>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21584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42" presetClass="entr" presetSubtype="0" fill="hold" grpId="0" nodeType="withEffect" nodePh="1">
                                  <p:stCondLst>
                                    <p:cond delay="200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nodePh="1">
                                  <p:stCondLst>
                                    <p:cond delay="2100"/>
                                  </p:stCondLst>
                                  <p:endCondLst>
                                    <p:cond evt="begin" delay="0">
                                      <p:tn val="13"/>
                                    </p:cond>
                                  </p:end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nodePh="1">
                                  <p:stCondLst>
                                    <p:cond delay="2200"/>
                                  </p:stCondLst>
                                  <p:endCondLst>
                                    <p:cond evt="begin" delay="0">
                                      <p:tn val="18"/>
                                    </p:cond>
                                  </p:end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nodePh="1">
                                  <p:stCondLst>
                                    <p:cond delay="2300"/>
                                  </p:stCondLst>
                                  <p:endCondLst>
                                    <p:cond evt="begin" delay="0">
                                      <p:tn val="23"/>
                                    </p:cond>
                                  </p:end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nodePh="1">
                                  <p:stCondLst>
                                    <p:cond delay="2400"/>
                                  </p:stCondLst>
                                  <p:endCondLst>
                                    <p:cond evt="begin" delay="0">
                                      <p:tn val="28"/>
                                    </p:cond>
                                  </p:end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nodePh="1">
                                  <p:stCondLst>
                                    <p:cond delay="2500"/>
                                  </p:stCondLst>
                                  <p:endCondLst>
                                    <p:cond evt="begin" delay="0">
                                      <p:tn val="33"/>
                                    </p:cond>
                                  </p:end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nodePh="1">
                                  <p:stCondLst>
                                    <p:cond delay="2600"/>
                                  </p:stCondLst>
                                  <p:endCondLst>
                                    <p:cond evt="begin" delay="0">
                                      <p:tn val="38"/>
                                    </p:cond>
                                  </p:end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2700"/>
                                  </p:stCondLst>
                                  <p:endCondLst>
                                    <p:cond evt="begin" delay="0">
                                      <p:tn val="43"/>
                                    </p:cond>
                                  </p:end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anim calcmode="lin" valueType="num">
                                      <p:cBhvr>
                                        <p:cTn id="46" dur="500" fill="hold"/>
                                        <p:tgtEl>
                                          <p:spTgt spid="29"/>
                                        </p:tgtEl>
                                        <p:attrNameLst>
                                          <p:attrName>ppt_x</p:attrName>
                                        </p:attrNameLst>
                                      </p:cBhvr>
                                      <p:tavLst>
                                        <p:tav tm="0">
                                          <p:val>
                                            <p:strVal val="#ppt_x"/>
                                          </p:val>
                                        </p:tav>
                                        <p:tav tm="100000">
                                          <p:val>
                                            <p:strVal val="#ppt_x"/>
                                          </p:val>
                                        </p:tav>
                                      </p:tavLst>
                                    </p:anim>
                                    <p:anim calcmode="lin" valueType="num">
                                      <p:cBhvr>
                                        <p:cTn id="4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43" grpId="0"/>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1FDD1EA-4698-4F02-A67E-F2E8876B5B5A}"/>
              </a:ext>
            </a:extLst>
          </p:cNvPr>
          <p:cNvSpPr/>
          <p:nvPr userDrawn="1"/>
        </p:nvSpPr>
        <p:spPr>
          <a:xfrm>
            <a:off x="214314" y="214314"/>
            <a:ext cx="11763374" cy="6429374"/>
          </a:xfrm>
          <a:prstGeom prst="roundRect">
            <a:avLst>
              <a:gd name="adj" fmla="val 648"/>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14597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591C0DE6-5722-4D08-B9D2-2B04AEA00EB9}"/>
              </a:ext>
            </a:extLst>
          </p:cNvPr>
          <p:cNvSpPr/>
          <p:nvPr userDrawn="1"/>
        </p:nvSpPr>
        <p:spPr>
          <a:xfrm>
            <a:off x="214314" y="214314"/>
            <a:ext cx="11763374" cy="6429374"/>
          </a:xfrm>
          <a:prstGeom prst="roundRect">
            <a:avLst>
              <a:gd name="adj" fmla="val 648"/>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7413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9BB1DAB7-12E6-41DF-9537-659D4A762DA8}"/>
              </a:ext>
            </a:extLst>
          </p:cNvPr>
          <p:cNvSpPr>
            <a:spLocks noGrp="1"/>
          </p:cNvSpPr>
          <p:nvPr>
            <p:ph type="pic" sz="quarter" idx="10" hasCustomPrompt="1"/>
          </p:nvPr>
        </p:nvSpPr>
        <p:spPr>
          <a:xfrm>
            <a:off x="0" y="0"/>
            <a:ext cx="12192000" cy="6858000"/>
          </a:xfrm>
          <a:prstGeom prst="rect">
            <a:avLst/>
          </a:prstGeom>
          <a:solidFill>
            <a:schemeClr val="bg1">
              <a:lumMod val="85000"/>
              <a:alpha val="10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4232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repeatCount="indefinite" autoRev="1" fill="hold" grpId="1" nodeType="withEffect">
                                  <p:stCondLst>
                                    <p:cond delay="0"/>
                                  </p:stCondLst>
                                  <p:childTnLst>
                                    <p:animScale>
                                      <p:cBhvr>
                                        <p:cTn id="9" dur="20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08B1E905-3201-4F2E-98CE-1ECE54F1D414}"/>
              </a:ext>
            </a:extLst>
          </p:cNvPr>
          <p:cNvSpPr>
            <a:spLocks noGrp="1"/>
          </p:cNvSpPr>
          <p:nvPr>
            <p:ph type="pic" sz="quarter" idx="10" hasCustomPrompt="1"/>
          </p:nvPr>
        </p:nvSpPr>
        <p:spPr>
          <a:xfrm>
            <a:off x="7207351" y="2679457"/>
            <a:ext cx="3493126" cy="3493126"/>
          </a:xfrm>
          <a:custGeom>
            <a:avLst/>
            <a:gdLst>
              <a:gd name="connsiteX0" fmla="*/ 1746563 w 3493126"/>
              <a:gd name="connsiteY0" fmla="*/ 0 h 3493126"/>
              <a:gd name="connsiteX1" fmla="*/ 3493126 w 3493126"/>
              <a:gd name="connsiteY1" fmla="*/ 1746563 h 3493126"/>
              <a:gd name="connsiteX2" fmla="*/ 1746563 w 3493126"/>
              <a:gd name="connsiteY2" fmla="*/ 3493126 h 3493126"/>
              <a:gd name="connsiteX3" fmla="*/ 0 w 3493126"/>
              <a:gd name="connsiteY3" fmla="*/ 1746563 h 3493126"/>
              <a:gd name="connsiteX4" fmla="*/ 1746563 w 3493126"/>
              <a:gd name="connsiteY4" fmla="*/ 0 h 34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26" h="3493126">
                <a:moveTo>
                  <a:pt x="1746563" y="0"/>
                </a:moveTo>
                <a:cubicBezTo>
                  <a:pt x="2711163" y="0"/>
                  <a:pt x="3493126" y="781963"/>
                  <a:pt x="3493126" y="1746563"/>
                </a:cubicBezTo>
                <a:cubicBezTo>
                  <a:pt x="3493126" y="2711163"/>
                  <a:pt x="2711163" y="3493126"/>
                  <a:pt x="1746563" y="3493126"/>
                </a:cubicBezTo>
                <a:cubicBezTo>
                  <a:pt x="781963" y="3493126"/>
                  <a:pt x="0" y="2711163"/>
                  <a:pt x="0" y="1746563"/>
                </a:cubicBezTo>
                <a:cubicBezTo>
                  <a:pt x="0" y="781963"/>
                  <a:pt x="781963" y="0"/>
                  <a:pt x="174656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8F9D5ED0-EABC-41F8-85BF-1606F174AA17}"/>
              </a:ext>
            </a:extLst>
          </p:cNvPr>
          <p:cNvSpPr>
            <a:spLocks noGrp="1"/>
          </p:cNvSpPr>
          <p:nvPr>
            <p:ph type="pic" sz="quarter" idx="12" hasCustomPrompt="1"/>
          </p:nvPr>
        </p:nvSpPr>
        <p:spPr>
          <a:xfrm>
            <a:off x="5189797" y="3426301"/>
            <a:ext cx="1443782" cy="1443782"/>
          </a:xfrm>
          <a:custGeom>
            <a:avLst/>
            <a:gdLst>
              <a:gd name="connsiteX0" fmla="*/ 721891 w 1443782"/>
              <a:gd name="connsiteY0" fmla="*/ 0 h 1443782"/>
              <a:gd name="connsiteX1" fmla="*/ 1443782 w 1443782"/>
              <a:gd name="connsiteY1" fmla="*/ 721891 h 1443782"/>
              <a:gd name="connsiteX2" fmla="*/ 721891 w 1443782"/>
              <a:gd name="connsiteY2" fmla="*/ 1443782 h 1443782"/>
              <a:gd name="connsiteX3" fmla="*/ 0 w 1443782"/>
              <a:gd name="connsiteY3" fmla="*/ 721891 h 1443782"/>
              <a:gd name="connsiteX4" fmla="*/ 721891 w 1443782"/>
              <a:gd name="connsiteY4" fmla="*/ 0 h 144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2" h="1443782">
                <a:moveTo>
                  <a:pt x="721891" y="0"/>
                </a:moveTo>
                <a:cubicBezTo>
                  <a:pt x="1120580" y="0"/>
                  <a:pt x="1443782" y="323202"/>
                  <a:pt x="1443782" y="721891"/>
                </a:cubicBezTo>
                <a:cubicBezTo>
                  <a:pt x="1443782" y="1120580"/>
                  <a:pt x="1120580" y="1443782"/>
                  <a:pt x="721891" y="1443782"/>
                </a:cubicBezTo>
                <a:cubicBezTo>
                  <a:pt x="323202" y="1443782"/>
                  <a:pt x="0" y="1120580"/>
                  <a:pt x="0" y="721891"/>
                </a:cubicBezTo>
                <a:cubicBezTo>
                  <a:pt x="0" y="323202"/>
                  <a:pt x="323202" y="0"/>
                  <a:pt x="721891"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1" name="Picture Placeholder 30">
            <a:extLst>
              <a:ext uri="{FF2B5EF4-FFF2-40B4-BE49-F238E27FC236}">
                <a16:creationId xmlns="" xmlns:a16="http://schemas.microsoft.com/office/drawing/2014/main" id="{FA46B1A3-F6BB-40B2-90FE-DBF21D6F7624}"/>
              </a:ext>
            </a:extLst>
          </p:cNvPr>
          <p:cNvSpPr>
            <a:spLocks noGrp="1"/>
          </p:cNvSpPr>
          <p:nvPr>
            <p:ph type="pic" sz="quarter" idx="11" hasCustomPrompt="1"/>
          </p:nvPr>
        </p:nvSpPr>
        <p:spPr>
          <a:xfrm>
            <a:off x="5335284" y="609270"/>
            <a:ext cx="2401826" cy="2401826"/>
          </a:xfrm>
          <a:custGeom>
            <a:avLst/>
            <a:gdLst>
              <a:gd name="connsiteX0" fmla="*/ 1200913 w 2401826"/>
              <a:gd name="connsiteY0" fmla="*/ 0 h 2401826"/>
              <a:gd name="connsiteX1" fmla="*/ 2401826 w 2401826"/>
              <a:gd name="connsiteY1" fmla="*/ 1200913 h 2401826"/>
              <a:gd name="connsiteX2" fmla="*/ 1200913 w 2401826"/>
              <a:gd name="connsiteY2" fmla="*/ 2401826 h 2401826"/>
              <a:gd name="connsiteX3" fmla="*/ 0 w 2401826"/>
              <a:gd name="connsiteY3" fmla="*/ 1200913 h 2401826"/>
              <a:gd name="connsiteX4" fmla="*/ 1200913 w 2401826"/>
              <a:gd name="connsiteY4" fmla="*/ 0 h 240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6" h="2401826">
                <a:moveTo>
                  <a:pt x="1200913" y="0"/>
                </a:moveTo>
                <a:cubicBezTo>
                  <a:pt x="1864159" y="0"/>
                  <a:pt x="2401826" y="537667"/>
                  <a:pt x="2401826" y="1200913"/>
                </a:cubicBezTo>
                <a:cubicBezTo>
                  <a:pt x="2401826" y="1864159"/>
                  <a:pt x="1864159" y="2401826"/>
                  <a:pt x="1200913" y="2401826"/>
                </a:cubicBezTo>
                <a:cubicBezTo>
                  <a:pt x="537667" y="2401826"/>
                  <a:pt x="0" y="1864159"/>
                  <a:pt x="0" y="1200913"/>
                </a:cubicBezTo>
                <a:cubicBezTo>
                  <a:pt x="0" y="537667"/>
                  <a:pt x="537667" y="0"/>
                  <a:pt x="120091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8951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31"/>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33"/>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2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33" grpId="1" animBg="1"/>
      <p:bldP spid="31" grpId="0" animBg="1"/>
      <p:bldP spid="31"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8BF5E97F-25A4-469E-94BD-408022357D78}"/>
              </a:ext>
            </a:extLst>
          </p:cNvPr>
          <p:cNvSpPr>
            <a:spLocks noGrp="1"/>
          </p:cNvSpPr>
          <p:nvPr>
            <p:ph type="pic" sz="quarter" idx="10" hasCustomPrompt="1"/>
          </p:nvPr>
        </p:nvSpPr>
        <p:spPr>
          <a:xfrm>
            <a:off x="4373133" y="1706136"/>
            <a:ext cx="3445732" cy="3445728"/>
          </a:xfrm>
          <a:custGeom>
            <a:avLst/>
            <a:gdLst>
              <a:gd name="connsiteX0" fmla="*/ 1722866 w 3445732"/>
              <a:gd name="connsiteY0" fmla="*/ 0 h 3445728"/>
              <a:gd name="connsiteX1" fmla="*/ 3445732 w 3445732"/>
              <a:gd name="connsiteY1" fmla="*/ 1722864 h 3445728"/>
              <a:gd name="connsiteX2" fmla="*/ 1722866 w 3445732"/>
              <a:gd name="connsiteY2" fmla="*/ 3445728 h 3445728"/>
              <a:gd name="connsiteX3" fmla="*/ 0 w 3445732"/>
              <a:gd name="connsiteY3" fmla="*/ 1722864 h 3445728"/>
              <a:gd name="connsiteX4" fmla="*/ 1722866 w 3445732"/>
              <a:gd name="connsiteY4" fmla="*/ 0 h 344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732" h="3445728">
                <a:moveTo>
                  <a:pt x="1722866" y="0"/>
                </a:moveTo>
                <a:cubicBezTo>
                  <a:pt x="2674379" y="0"/>
                  <a:pt x="3445732" y="771352"/>
                  <a:pt x="3445732" y="1722864"/>
                </a:cubicBezTo>
                <a:cubicBezTo>
                  <a:pt x="3445732" y="2674376"/>
                  <a:pt x="2674379" y="3445728"/>
                  <a:pt x="1722866" y="3445728"/>
                </a:cubicBezTo>
                <a:cubicBezTo>
                  <a:pt x="771353" y="3445728"/>
                  <a:pt x="0" y="2674376"/>
                  <a:pt x="0" y="1722864"/>
                </a:cubicBezTo>
                <a:cubicBezTo>
                  <a:pt x="0" y="771352"/>
                  <a:pt x="771353" y="0"/>
                  <a:pt x="1722866"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2534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E983BE54-840D-43AF-8D3D-8D40DA103AAD}"/>
              </a:ext>
            </a:extLst>
          </p:cNvPr>
          <p:cNvSpPr>
            <a:spLocks noGrp="1"/>
          </p:cNvSpPr>
          <p:nvPr>
            <p:ph type="pic" sz="quarter" idx="10" hasCustomPrompt="1"/>
          </p:nvPr>
        </p:nvSpPr>
        <p:spPr>
          <a:xfrm>
            <a:off x="5167178" y="518474"/>
            <a:ext cx="3463298" cy="3463296"/>
          </a:xfrm>
          <a:custGeom>
            <a:avLst/>
            <a:gdLst>
              <a:gd name="connsiteX0" fmla="*/ 1495562 w 2991123"/>
              <a:gd name="connsiteY0" fmla="*/ 0 h 2991122"/>
              <a:gd name="connsiteX1" fmla="*/ 1729568 w 2991123"/>
              <a:gd name="connsiteY1" fmla="*/ 96928 h 2991122"/>
              <a:gd name="connsiteX2" fmla="*/ 2894195 w 2991123"/>
              <a:gd name="connsiteY2" fmla="*/ 1261556 h 2991122"/>
              <a:gd name="connsiteX3" fmla="*/ 2894195 w 2991123"/>
              <a:gd name="connsiteY3" fmla="*/ 1729568 h 2991122"/>
              <a:gd name="connsiteX4" fmla="*/ 1729569 w 2991123"/>
              <a:gd name="connsiteY4" fmla="*/ 2894194 h 2991122"/>
              <a:gd name="connsiteX5" fmla="*/ 1261557 w 2991123"/>
              <a:gd name="connsiteY5" fmla="*/ 2894194 h 2991122"/>
              <a:gd name="connsiteX6" fmla="*/ 96929 w 2991123"/>
              <a:gd name="connsiteY6" fmla="*/ 1729567 h 2991122"/>
              <a:gd name="connsiteX7" fmla="*/ 96929 w 2991123"/>
              <a:gd name="connsiteY7" fmla="*/ 1261554 h 2991122"/>
              <a:gd name="connsiteX8" fmla="*/ 1261555 w 2991123"/>
              <a:gd name="connsiteY8" fmla="*/ 96928 h 2991122"/>
              <a:gd name="connsiteX9" fmla="*/ 1495562 w 2991123"/>
              <a:gd name="connsiteY9" fmla="*/ 0 h 29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1123" h="2991122">
                <a:moveTo>
                  <a:pt x="1495562" y="0"/>
                </a:moveTo>
                <a:cubicBezTo>
                  <a:pt x="1580255" y="0"/>
                  <a:pt x="1664949" y="32309"/>
                  <a:pt x="1729568" y="96928"/>
                </a:cubicBezTo>
                <a:lnTo>
                  <a:pt x="2894195" y="1261556"/>
                </a:lnTo>
                <a:cubicBezTo>
                  <a:pt x="3023433" y="1390793"/>
                  <a:pt x="3023433" y="1600330"/>
                  <a:pt x="2894195" y="1729568"/>
                </a:cubicBezTo>
                <a:lnTo>
                  <a:pt x="1729569" y="2894194"/>
                </a:lnTo>
                <a:cubicBezTo>
                  <a:pt x="1600331" y="3023432"/>
                  <a:pt x="1390794" y="3023432"/>
                  <a:pt x="1261557" y="2894194"/>
                </a:cubicBezTo>
                <a:lnTo>
                  <a:pt x="96929" y="1729567"/>
                </a:lnTo>
                <a:cubicBezTo>
                  <a:pt x="-32309" y="1600329"/>
                  <a:pt x="-32309" y="1390792"/>
                  <a:pt x="96929" y="1261554"/>
                </a:cubicBezTo>
                <a:lnTo>
                  <a:pt x="1261555" y="96928"/>
                </a:lnTo>
                <a:cubicBezTo>
                  <a:pt x="1326174" y="32309"/>
                  <a:pt x="1410868" y="0"/>
                  <a:pt x="1495562"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3552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BBC14CD3-A4E2-40CD-8FC5-2E869C95ABAD}"/>
              </a:ext>
            </a:extLst>
          </p:cNvPr>
          <p:cNvSpPr>
            <a:spLocks noGrp="1"/>
          </p:cNvSpPr>
          <p:nvPr>
            <p:ph type="pic" sz="quarter" idx="11" hasCustomPrompt="1"/>
          </p:nvPr>
        </p:nvSpPr>
        <p:spPr>
          <a:xfrm>
            <a:off x="8568926" y="1780883"/>
            <a:ext cx="2141050" cy="1919508"/>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8" name="Picture Placeholder 17">
            <a:extLst>
              <a:ext uri="{FF2B5EF4-FFF2-40B4-BE49-F238E27FC236}">
                <a16:creationId xmlns="" xmlns:a16="http://schemas.microsoft.com/office/drawing/2014/main" id="{F3B73D96-07C6-4CD6-BCCC-813CC1BF3ACC}"/>
              </a:ext>
            </a:extLst>
          </p:cNvPr>
          <p:cNvSpPr>
            <a:spLocks noGrp="1"/>
          </p:cNvSpPr>
          <p:nvPr>
            <p:ph type="pic" sz="quarter" idx="10" hasCustomPrompt="1"/>
          </p:nvPr>
        </p:nvSpPr>
        <p:spPr>
          <a:xfrm>
            <a:off x="5052236" y="1780883"/>
            <a:ext cx="2754441" cy="2469428"/>
          </a:xfrm>
          <a:prstGeom prst="roundRect">
            <a:avLst/>
          </a:pr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5438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18"/>
                                        </p:tgtEl>
                                        <p:attrNameLst>
                                          <p:attrName>ppt_x</p:attrName>
                                          <p:attrName>ppt_y</p:attrName>
                                        </p:attrNameLst>
                                      </p:cBhvr>
                                      <p:rCtr x="612" y="1412"/>
                                    </p:animMotion>
                                  </p:childTnLst>
                                </p:cTn>
                              </p:par>
                              <p:par>
                                <p:cTn id="10" presetID="10"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1000"/>
                                  </p:stCondLst>
                                  <p:childTnLst>
                                    <p:animMotion origin="layout" path="M 4.375E-6 3.33333E-6 L 0.01237 0.02847 " pathEditMode="relative" rAng="0" ptsTypes="AA">
                                      <p:cBhvr>
                                        <p:cTn id="14" dur="1000" spd="-100000" fill="hold"/>
                                        <p:tgtEl>
                                          <p:spTgt spid="1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D217BBA4-3C48-49C1-ADCD-A0060A09E703}"/>
              </a:ext>
            </a:extLst>
          </p:cNvPr>
          <p:cNvSpPr>
            <a:spLocks noGrp="1"/>
          </p:cNvSpPr>
          <p:nvPr>
            <p:ph type="pic" sz="quarter" idx="10" hasCustomPrompt="1"/>
          </p:nvPr>
        </p:nvSpPr>
        <p:spPr>
          <a:xfrm>
            <a:off x="8318000" y="1930083"/>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4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1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0" y="36620"/>
                  <a:pt x="404145" y="36885"/>
                </a:cubicBezTo>
                <a:cubicBezTo>
                  <a:pt x="404504" y="99721"/>
                  <a:pt x="455471" y="150429"/>
                  <a:pt x="518124" y="150284"/>
                </a:cubicBezTo>
                <a:lnTo>
                  <a:pt x="1365799" y="150284"/>
                </a:lnTo>
                <a:cubicBezTo>
                  <a:pt x="1428248" y="150142"/>
                  <a:pt x="1478899" y="99518"/>
                  <a:pt x="1479257" y="36885"/>
                </a:cubicBezTo>
                <a:cubicBezTo>
                  <a:pt x="1479257" y="16927"/>
                  <a:pt x="1495350" y="727"/>
                  <a:pt x="1515251" y="655"/>
                </a:cubicBezTo>
                <a:lnTo>
                  <a:pt x="1684785" y="655"/>
                </a:lnTo>
                <a:cubicBezTo>
                  <a:pt x="1791856" y="1297"/>
                  <a:pt x="1878517" y="88155"/>
                  <a:pt x="1879229" y="195539"/>
                </a:cubicBezTo>
                <a:lnTo>
                  <a:pt x="1879229" y="3919653"/>
                </a:lnTo>
                <a:cubicBezTo>
                  <a:pt x="1879229" y="4028007"/>
                  <a:pt x="1791647" y="4115845"/>
                  <a:pt x="1683611" y="4115845"/>
                </a:cubicBezTo>
                <a:lnTo>
                  <a:pt x="194965" y="4115845"/>
                </a:lnTo>
                <a:cubicBezTo>
                  <a:pt x="87183" y="4115484"/>
                  <a:pt x="0" y="4027751"/>
                  <a:pt x="0" y="3919653"/>
                </a:cubicBezTo>
                <a:lnTo>
                  <a:pt x="0" y="195539"/>
                </a:lnTo>
                <a:cubicBezTo>
                  <a:pt x="359" y="87441"/>
                  <a:pt x="87834"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130958-B2F0-40E3-BEE9-91E254BA590F}"/>
              </a:ext>
            </a:extLst>
          </p:cNvPr>
          <p:cNvSpPr>
            <a:spLocks noGrp="1"/>
          </p:cNvSpPr>
          <p:nvPr>
            <p:ph type="pic" sz="quarter" idx="12" hasCustomPrompt="1"/>
          </p:nvPr>
        </p:nvSpPr>
        <p:spPr>
          <a:xfrm>
            <a:off x="5664675" y="1203740"/>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5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2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1" y="36620"/>
                  <a:pt x="404145" y="36885"/>
                </a:cubicBezTo>
                <a:cubicBezTo>
                  <a:pt x="404504" y="99721"/>
                  <a:pt x="455472" y="150429"/>
                  <a:pt x="518125" y="150284"/>
                </a:cubicBezTo>
                <a:lnTo>
                  <a:pt x="1365799" y="150284"/>
                </a:lnTo>
                <a:cubicBezTo>
                  <a:pt x="1428248" y="150142"/>
                  <a:pt x="1478899" y="99518"/>
                  <a:pt x="1479257" y="36885"/>
                </a:cubicBezTo>
                <a:cubicBezTo>
                  <a:pt x="1479257" y="16927"/>
                  <a:pt x="1495351" y="727"/>
                  <a:pt x="1515251" y="655"/>
                </a:cubicBezTo>
                <a:lnTo>
                  <a:pt x="1684785" y="655"/>
                </a:lnTo>
                <a:cubicBezTo>
                  <a:pt x="1791857" y="1297"/>
                  <a:pt x="1878517" y="88155"/>
                  <a:pt x="1879229" y="195539"/>
                </a:cubicBezTo>
                <a:lnTo>
                  <a:pt x="1879229" y="3919653"/>
                </a:lnTo>
                <a:cubicBezTo>
                  <a:pt x="1879229" y="4028007"/>
                  <a:pt x="1791648" y="4115845"/>
                  <a:pt x="1683612" y="4115845"/>
                </a:cubicBezTo>
                <a:lnTo>
                  <a:pt x="194965" y="4115845"/>
                </a:lnTo>
                <a:cubicBezTo>
                  <a:pt x="87183" y="4115484"/>
                  <a:pt x="0" y="4027751"/>
                  <a:pt x="0" y="3919653"/>
                </a:cubicBezTo>
                <a:lnTo>
                  <a:pt x="0" y="195539"/>
                </a:lnTo>
                <a:cubicBezTo>
                  <a:pt x="359" y="87441"/>
                  <a:pt x="87835"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062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54167E-6 -2.96296E-6 L 0.01237 0.02848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grpId="0"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250"/>
                                  </p:stCondLst>
                                  <p:childTnLst>
                                    <p:animMotion origin="layout" path="M 3.54167E-6 -2.96296E-6 L 0.01237 0.02848 " pathEditMode="relative" rAng="0" ptsTypes="AA">
                                      <p:cBhvr>
                                        <p:cTn id="14" dur="1000" spd="-100000" fill="hold"/>
                                        <p:tgtEl>
                                          <p:spTgt spid="1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7" grpId="0" animBg="1"/>
      <p:bldP spid="7" grpId="1"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5180F0EE-B93C-42F3-8FBA-BAE722BF11E0}"/>
              </a:ext>
            </a:extLst>
          </p:cNvPr>
          <p:cNvSpPr>
            <a:spLocks noGrp="1"/>
          </p:cNvSpPr>
          <p:nvPr>
            <p:ph type="pic" sz="quarter" idx="12" hasCustomPrompt="1"/>
          </p:nvPr>
        </p:nvSpPr>
        <p:spPr>
          <a:xfrm>
            <a:off x="8369437" y="1397407"/>
            <a:ext cx="2479538" cy="1885735"/>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6" name="Picture Placeholder 15">
            <a:extLst>
              <a:ext uri="{FF2B5EF4-FFF2-40B4-BE49-F238E27FC236}">
                <a16:creationId xmlns="" xmlns:a16="http://schemas.microsoft.com/office/drawing/2014/main" id="{55CA9391-20E0-474E-82DC-B886A68A96B0}"/>
              </a:ext>
            </a:extLst>
          </p:cNvPr>
          <p:cNvSpPr>
            <a:spLocks noGrp="1"/>
          </p:cNvSpPr>
          <p:nvPr>
            <p:ph type="pic" sz="quarter" idx="11" hasCustomPrompt="1"/>
          </p:nvPr>
        </p:nvSpPr>
        <p:spPr>
          <a:xfrm>
            <a:off x="5199434" y="1397407"/>
            <a:ext cx="2479538" cy="1885735"/>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9741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16"/>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1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4571D5B-7345-41E5-AFF6-B0846798BEDA}"/>
              </a:ext>
            </a:extLst>
          </p:cNvPr>
          <p:cNvSpPr>
            <a:spLocks noGrp="1"/>
          </p:cNvSpPr>
          <p:nvPr>
            <p:ph type="pic" sz="quarter" idx="11" hasCustomPrompt="1"/>
          </p:nvPr>
        </p:nvSpPr>
        <p:spPr>
          <a:xfrm>
            <a:off x="1836569" y="1065560"/>
            <a:ext cx="3290184" cy="4625948"/>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4074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2D09F6B-F2BC-4FAD-BEE0-E478D4E8C6BD}"/>
              </a:ext>
            </a:extLst>
          </p:cNvPr>
          <p:cNvSpPr/>
          <p:nvPr userDrawn="1"/>
        </p:nvSpPr>
        <p:spPr>
          <a:xfrm>
            <a:off x="214314" y="214314"/>
            <a:ext cx="11763374" cy="6429374"/>
          </a:xfrm>
          <a:prstGeom prst="roundRect">
            <a:avLst>
              <a:gd name="adj" fmla="val 648"/>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13963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7F6FD84B-9F62-45EB-8A93-E1E23128BF73}"/>
              </a:ext>
            </a:extLst>
          </p:cNvPr>
          <p:cNvSpPr>
            <a:spLocks noGrp="1"/>
          </p:cNvSpPr>
          <p:nvPr>
            <p:ph type="pic" sz="quarter" idx="15" hasCustomPrompt="1"/>
          </p:nvPr>
        </p:nvSpPr>
        <p:spPr>
          <a:xfrm>
            <a:off x="8302923"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4B7F37B4-8005-4EA7-B8B4-74376C475A48}"/>
              </a:ext>
            </a:extLst>
          </p:cNvPr>
          <p:cNvSpPr>
            <a:spLocks noGrp="1"/>
          </p:cNvSpPr>
          <p:nvPr>
            <p:ph type="pic" sz="quarter" idx="14" hasCustomPrompt="1"/>
          </p:nvPr>
        </p:nvSpPr>
        <p:spPr>
          <a:xfrm>
            <a:off x="5044466"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 name="Picture Placeholder 5">
            <a:extLst>
              <a:ext uri="{FF2B5EF4-FFF2-40B4-BE49-F238E27FC236}">
                <a16:creationId xmlns="" xmlns:a16="http://schemas.microsoft.com/office/drawing/2014/main" id="{87E43935-3859-4E3B-8325-FCB2CA5A296B}"/>
              </a:ext>
            </a:extLst>
          </p:cNvPr>
          <p:cNvSpPr>
            <a:spLocks noGrp="1"/>
          </p:cNvSpPr>
          <p:nvPr>
            <p:ph type="pic" sz="quarter" idx="13" hasCustomPrompt="1"/>
          </p:nvPr>
        </p:nvSpPr>
        <p:spPr>
          <a:xfrm>
            <a:off x="1786009"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4072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2.08333E-7 -2.96296E-6 L 0.01237 0.02848 " pathEditMode="relative" rAng="0" ptsTypes="AA">
                                      <p:cBhvr>
                                        <p:cTn id="9" dur="1000" spd="-100000" fill="hold"/>
                                        <p:tgtEl>
                                          <p:spTgt spid="6"/>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500"/>
                                  </p:stCondLst>
                                  <p:childTnLst>
                                    <p:animMotion origin="layout" path="M -2.08333E-7 -2.96296E-6 L 0.01237 0.02848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750"/>
                                  </p:stCondLst>
                                  <p:childTnLst>
                                    <p:animMotion origin="layout" path="M -2.08333E-7 -2.96296E-6 L 0.01237 0.02848 " pathEditMode="relative" rAng="0" ptsTypes="AA">
                                      <p:cBhvr>
                                        <p:cTn id="19" dur="1000" spd="-100000" fill="hold"/>
                                        <p:tgtEl>
                                          <p:spTgt spid="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6" grpId="0" animBg="1"/>
      <p:bldP spid="6" grpId="1"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88FABA9D-CE82-449D-95B6-3483BF17E958}"/>
              </a:ext>
            </a:extLst>
          </p:cNvPr>
          <p:cNvSpPr>
            <a:spLocks noGrp="1"/>
          </p:cNvSpPr>
          <p:nvPr>
            <p:ph type="pic" sz="quarter" idx="10"/>
          </p:nvPr>
        </p:nvSpPr>
        <p:spPr>
          <a:xfrm>
            <a:off x="1343025" y="0"/>
            <a:ext cx="9505950" cy="3486150"/>
          </a:xfrm>
          <a:custGeom>
            <a:avLst/>
            <a:gdLst>
              <a:gd name="connsiteX0" fmla="*/ 0 w 9505950"/>
              <a:gd name="connsiteY0" fmla="*/ 0 h 3486150"/>
              <a:gd name="connsiteX1" fmla="*/ 9505950 w 9505950"/>
              <a:gd name="connsiteY1" fmla="*/ 0 h 3486150"/>
              <a:gd name="connsiteX2" fmla="*/ 9505950 w 9505950"/>
              <a:gd name="connsiteY2" fmla="*/ 2740916 h 3486150"/>
              <a:gd name="connsiteX3" fmla="*/ 8760716 w 9505950"/>
              <a:gd name="connsiteY3" fmla="*/ 3486150 h 3486150"/>
              <a:gd name="connsiteX4" fmla="*/ 745234 w 9505950"/>
              <a:gd name="connsiteY4" fmla="*/ 3486150 h 3486150"/>
              <a:gd name="connsiteX5" fmla="*/ 0 w 9505950"/>
              <a:gd name="connsiteY5" fmla="*/ 2740916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5950" h="3486150">
                <a:moveTo>
                  <a:pt x="0" y="0"/>
                </a:moveTo>
                <a:lnTo>
                  <a:pt x="9505950" y="0"/>
                </a:lnTo>
                <a:lnTo>
                  <a:pt x="9505950" y="2740916"/>
                </a:lnTo>
                <a:cubicBezTo>
                  <a:pt x="9505950" y="3152497"/>
                  <a:pt x="9172297" y="3486150"/>
                  <a:pt x="8760716" y="3486150"/>
                </a:cubicBezTo>
                <a:lnTo>
                  <a:pt x="745234" y="3486150"/>
                </a:lnTo>
                <a:cubicBezTo>
                  <a:pt x="333653" y="3486150"/>
                  <a:pt x="0" y="3152497"/>
                  <a:pt x="0" y="2740916"/>
                </a:cubicBezTo>
                <a:close/>
              </a:path>
            </a:pathLst>
          </a:custGeom>
          <a:solidFill>
            <a:schemeClr val="bg1">
              <a:lumMod val="85000"/>
              <a:alpha val="10000"/>
            </a:schemeClr>
          </a:solidFill>
          <a:ln>
            <a:noFill/>
          </a:ln>
          <a:effectLst>
            <a:outerShdw blurRad="977900" dist="8001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ID" sz="1200">
                <a:solidFill>
                  <a:srgbClr val="2C4166"/>
                </a:solidFill>
              </a:defRPr>
            </a:lvl1pPr>
          </a:lstStyle>
          <a:p>
            <a:pPr marL="0" lvl="0" algn="ctr"/>
            <a:r>
              <a:rPr lang="pt-BR" dirty="0"/>
              <a:t>Clique no ícone para adicionar uma imagem</a:t>
            </a:r>
            <a:endParaRPr lang="en-ID" dirty="0"/>
          </a:p>
        </p:txBody>
      </p:sp>
    </p:spTree>
    <p:extLst>
      <p:ext uri="{BB962C8B-B14F-4D97-AF65-F5344CB8AC3E}">
        <p14:creationId xmlns:p14="http://schemas.microsoft.com/office/powerpoint/2010/main" val="37716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4FE341D4-E930-4249-B372-26824C2B0B61}"/>
              </a:ext>
            </a:extLst>
          </p:cNvPr>
          <p:cNvSpPr>
            <a:spLocks noGrp="1"/>
          </p:cNvSpPr>
          <p:nvPr>
            <p:ph type="pic" sz="quarter" idx="11" hasCustomPrompt="1"/>
          </p:nvPr>
        </p:nvSpPr>
        <p:spPr>
          <a:xfrm>
            <a:off x="8080619" y="2023701"/>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8" name="Picture Placeholder 7">
            <a:extLst>
              <a:ext uri="{FF2B5EF4-FFF2-40B4-BE49-F238E27FC236}">
                <a16:creationId xmlns="" xmlns:a16="http://schemas.microsoft.com/office/drawing/2014/main" id="{7FF7D5BC-F876-43CD-9BE4-956A435372D2}"/>
              </a:ext>
            </a:extLst>
          </p:cNvPr>
          <p:cNvSpPr>
            <a:spLocks noGrp="1"/>
          </p:cNvSpPr>
          <p:nvPr>
            <p:ph type="pic" sz="quarter" idx="10" hasCustomPrompt="1"/>
          </p:nvPr>
        </p:nvSpPr>
        <p:spPr>
          <a:xfrm>
            <a:off x="4756394" y="1404576"/>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14592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1000"/>
                                  </p:stCondLst>
                                  <p:childTnLst>
                                    <p:animMotion origin="layout" path="M 4.375E-6 3.33333E-6 L 0.01237 0.02847 " pathEditMode="relative" rAng="0" ptsTypes="AA">
                                      <p:cBhvr>
                                        <p:cTn id="14" dur="1000" spd="-100000" fill="hold"/>
                                        <p:tgtEl>
                                          <p:spTgt spid="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F7DBC8D-727D-4D68-A80E-8951E4B06C9A}"/>
              </a:ext>
            </a:extLst>
          </p:cNvPr>
          <p:cNvSpPr>
            <a:spLocks noGrp="1"/>
          </p:cNvSpPr>
          <p:nvPr>
            <p:ph type="pic" sz="quarter" idx="10"/>
          </p:nvPr>
        </p:nvSpPr>
        <p:spPr>
          <a:xfrm>
            <a:off x="7848601" y="993547"/>
            <a:ext cx="4343399" cy="4870903"/>
          </a:xfrm>
          <a:custGeom>
            <a:avLst/>
            <a:gdLst>
              <a:gd name="connsiteX0" fmla="*/ 500968 w 4343399"/>
              <a:gd name="connsiteY0" fmla="*/ 0 h 4870903"/>
              <a:gd name="connsiteX1" fmla="*/ 4343399 w 4343399"/>
              <a:gd name="connsiteY1" fmla="*/ 0 h 4870903"/>
              <a:gd name="connsiteX2" fmla="*/ 4343399 w 4343399"/>
              <a:gd name="connsiteY2" fmla="*/ 4870903 h 4870903"/>
              <a:gd name="connsiteX3" fmla="*/ 500968 w 4343399"/>
              <a:gd name="connsiteY3" fmla="*/ 4870903 h 4870903"/>
              <a:gd name="connsiteX4" fmla="*/ 0 w 4343399"/>
              <a:gd name="connsiteY4" fmla="*/ 4369935 h 4870903"/>
              <a:gd name="connsiteX5" fmla="*/ 0 w 4343399"/>
              <a:gd name="connsiteY5" fmla="*/ 500968 h 4870903"/>
              <a:gd name="connsiteX6" fmla="*/ 500968 w 4343399"/>
              <a:gd name="connsiteY6" fmla="*/ 0 h 48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399" h="4870903">
                <a:moveTo>
                  <a:pt x="500968" y="0"/>
                </a:moveTo>
                <a:lnTo>
                  <a:pt x="4343399" y="0"/>
                </a:lnTo>
                <a:lnTo>
                  <a:pt x="4343399" y="4870903"/>
                </a:lnTo>
                <a:lnTo>
                  <a:pt x="500968" y="4870903"/>
                </a:lnTo>
                <a:cubicBezTo>
                  <a:pt x="224291" y="4870903"/>
                  <a:pt x="0" y="4646612"/>
                  <a:pt x="0" y="4369935"/>
                </a:cubicBezTo>
                <a:lnTo>
                  <a:pt x="0" y="500968"/>
                </a:lnTo>
                <a:cubicBezTo>
                  <a:pt x="0" y="224291"/>
                  <a:pt x="224291" y="0"/>
                  <a:pt x="500968"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25061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9928930-EE5D-4F80-90D1-27BDF64A6B54}"/>
              </a:ext>
            </a:extLst>
          </p:cNvPr>
          <p:cNvSpPr>
            <a:spLocks noGrp="1"/>
          </p:cNvSpPr>
          <p:nvPr>
            <p:ph type="pic" sz="quarter" idx="10" hasCustomPrompt="1"/>
          </p:nvPr>
        </p:nvSpPr>
        <p:spPr>
          <a:xfrm>
            <a:off x="0" y="0"/>
            <a:ext cx="4468295" cy="6868620"/>
          </a:xfrm>
          <a:custGeom>
            <a:avLst/>
            <a:gdLst>
              <a:gd name="connsiteX0" fmla="*/ 0 w 4468295"/>
              <a:gd name="connsiteY0" fmla="*/ 0 h 6868620"/>
              <a:gd name="connsiteX1" fmla="*/ 4468295 w 4468295"/>
              <a:gd name="connsiteY1" fmla="*/ 0 h 6868620"/>
              <a:gd name="connsiteX2" fmla="*/ 4468295 w 4468295"/>
              <a:gd name="connsiteY2" fmla="*/ 6868620 h 6868620"/>
              <a:gd name="connsiteX3" fmla="*/ 0 w 4468295"/>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4468295" h="6868620">
                <a:moveTo>
                  <a:pt x="0" y="0"/>
                </a:moveTo>
                <a:lnTo>
                  <a:pt x="4468295" y="0"/>
                </a:lnTo>
                <a:lnTo>
                  <a:pt x="4468295" y="6868620"/>
                </a:lnTo>
                <a:lnTo>
                  <a:pt x="0" y="686862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9575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F773CC3F-45B0-40E0-84F5-339AD27BF123}"/>
              </a:ext>
            </a:extLst>
          </p:cNvPr>
          <p:cNvSpPr>
            <a:spLocks noGrp="1"/>
          </p:cNvSpPr>
          <p:nvPr>
            <p:ph type="pic" sz="quarter" idx="13" hasCustomPrompt="1"/>
          </p:nvPr>
        </p:nvSpPr>
        <p:spPr>
          <a:xfrm>
            <a:off x="6257928" y="4985598"/>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8D0E40D6-CCE3-499F-888A-959F2DBA7095}"/>
              </a:ext>
            </a:extLst>
          </p:cNvPr>
          <p:cNvSpPr>
            <a:spLocks noGrp="1"/>
          </p:cNvSpPr>
          <p:nvPr>
            <p:ph type="pic" sz="quarter" idx="12" hasCustomPrompt="1"/>
          </p:nvPr>
        </p:nvSpPr>
        <p:spPr>
          <a:xfrm>
            <a:off x="1433299" y="3674151"/>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42C6A0FA-5D8E-4C57-9430-DE9A9D7F9FEF}"/>
              </a:ext>
            </a:extLst>
          </p:cNvPr>
          <p:cNvSpPr>
            <a:spLocks noGrp="1"/>
          </p:cNvSpPr>
          <p:nvPr>
            <p:ph type="pic" sz="quarter" idx="11" hasCustomPrompt="1"/>
          </p:nvPr>
        </p:nvSpPr>
        <p:spPr>
          <a:xfrm>
            <a:off x="6257928" y="2362703"/>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00437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2BDF0206-91EE-4F70-9980-522B08CEAC25}"/>
              </a:ext>
            </a:extLst>
          </p:cNvPr>
          <p:cNvSpPr/>
          <p:nvPr userDrawn="1"/>
        </p:nvSpPr>
        <p:spPr>
          <a:xfrm>
            <a:off x="8786377" y="0"/>
            <a:ext cx="3405623" cy="6858001"/>
          </a:xfrm>
          <a:prstGeom prst="rect">
            <a:avLst/>
          </a:pr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 xmlns:a16="http://schemas.microsoft.com/office/drawing/2014/main" id="{2F3EB35A-BE20-4DE2-B489-8F095C9B4EF3}"/>
              </a:ext>
            </a:extLst>
          </p:cNvPr>
          <p:cNvSpPr>
            <a:spLocks noGrp="1"/>
          </p:cNvSpPr>
          <p:nvPr>
            <p:ph type="pic" sz="quarter" idx="11" hasCustomPrompt="1"/>
          </p:nvPr>
        </p:nvSpPr>
        <p:spPr>
          <a:xfrm>
            <a:off x="4844909"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0" name="Picture Placeholder 19">
            <a:extLst>
              <a:ext uri="{FF2B5EF4-FFF2-40B4-BE49-F238E27FC236}">
                <a16:creationId xmlns="" xmlns:a16="http://schemas.microsoft.com/office/drawing/2014/main" id="{85EB26FF-3522-4F60-A224-8BD501FA04BB}"/>
              </a:ext>
            </a:extLst>
          </p:cNvPr>
          <p:cNvSpPr>
            <a:spLocks noGrp="1"/>
          </p:cNvSpPr>
          <p:nvPr>
            <p:ph type="pic" sz="quarter" idx="10" hasCustomPrompt="1"/>
          </p:nvPr>
        </p:nvSpPr>
        <p:spPr>
          <a:xfrm>
            <a:off x="1506223"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4817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42" presetClass="path" presetSubtype="0" decel="100000" fill="hold" grpId="1" nodeType="withEffect">
                                  <p:stCondLst>
                                    <p:cond delay="250"/>
                                  </p:stCondLst>
                                  <p:childTnLst>
                                    <p:animMotion origin="layout" path="M -1.875E-6 -4.44444E-6 L 0.01237 0.02848 " pathEditMode="relative" rAng="0" ptsTypes="AA">
                                      <p:cBhvr>
                                        <p:cTn id="13" dur="1000" spd="-100000" fill="hold"/>
                                        <p:tgtEl>
                                          <p:spTgt spid="20"/>
                                        </p:tgtEl>
                                        <p:attrNameLst>
                                          <p:attrName>ppt_x</p:attrName>
                                          <p:attrName>ppt_y</p:attrName>
                                        </p:attrNameLst>
                                      </p:cBhvr>
                                      <p:rCtr x="612" y="1412"/>
                                    </p:animMotion>
                                  </p:childTnLst>
                                </p:cTn>
                              </p:par>
                              <p:par>
                                <p:cTn id="14" presetID="10" presetClass="entr" presetSubtype="0" fill="hold" grpId="0"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42" presetClass="path" presetSubtype="0" decel="100000" fill="hold" grpId="1" nodeType="withEffect">
                                  <p:stCondLst>
                                    <p:cond delay="750"/>
                                  </p:stCondLst>
                                  <p:childTnLst>
                                    <p:animMotion origin="layout" path="M -1.875E-6 -4.44444E-6 L 0.01237 0.02848 " pathEditMode="relative" rAng="0" ptsTypes="AA">
                                      <p:cBhvr>
                                        <p:cTn id="18" dur="1000" spd="-100000" fill="hold"/>
                                        <p:tgtEl>
                                          <p:spTgt spid="2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29" grpId="1" animBg="1"/>
      <p:bldP spid="20" grpId="0" animBg="1"/>
      <p:bldP spid="20" grpId="1"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C26F6229-BC91-4C17-AAEA-7C2D7A2A2A00}"/>
              </a:ext>
            </a:extLst>
          </p:cNvPr>
          <p:cNvSpPr>
            <a:spLocks noGrp="1"/>
          </p:cNvSpPr>
          <p:nvPr>
            <p:ph type="pic" sz="quarter" idx="12" hasCustomPrompt="1"/>
          </p:nvPr>
        </p:nvSpPr>
        <p:spPr>
          <a:xfrm>
            <a:off x="4281724" y="2064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3" name="Picture Placeholder 12">
            <a:extLst>
              <a:ext uri="{FF2B5EF4-FFF2-40B4-BE49-F238E27FC236}">
                <a16:creationId xmlns="" xmlns:a16="http://schemas.microsoft.com/office/drawing/2014/main" id="{A84147B1-376A-4C31-BE2F-4BA31CFE20A6}"/>
              </a:ext>
            </a:extLst>
          </p:cNvPr>
          <p:cNvSpPr>
            <a:spLocks noGrp="1"/>
          </p:cNvSpPr>
          <p:nvPr>
            <p:ph type="pic" sz="quarter" idx="13" hasCustomPrompt="1"/>
          </p:nvPr>
        </p:nvSpPr>
        <p:spPr>
          <a:xfrm>
            <a:off x="6375920" y="2064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A6E4CED3-BF0A-4E33-B777-4C99A23683B0}"/>
              </a:ext>
            </a:extLst>
          </p:cNvPr>
          <p:cNvSpPr>
            <a:spLocks noGrp="1"/>
          </p:cNvSpPr>
          <p:nvPr>
            <p:ph type="pic" sz="quarter" idx="14" hasCustomPrompt="1"/>
          </p:nvPr>
        </p:nvSpPr>
        <p:spPr>
          <a:xfrm>
            <a:off x="4281724" y="4158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23062E93-F44D-404E-AD0B-61560220C011}"/>
              </a:ext>
            </a:extLst>
          </p:cNvPr>
          <p:cNvSpPr>
            <a:spLocks noGrp="1"/>
          </p:cNvSpPr>
          <p:nvPr>
            <p:ph type="pic" sz="quarter" idx="15" hasCustomPrompt="1"/>
          </p:nvPr>
        </p:nvSpPr>
        <p:spPr>
          <a:xfrm>
            <a:off x="6375920" y="4158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9958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250"/>
                                  </p:stCondLst>
                                  <p:childTnLst>
                                    <p:animMotion origin="layout" path="M -2.5E-6 -2.96296E-6 L 0.01237 0.02848 " pathEditMode="relative" rAng="0" ptsTypes="AA">
                                      <p:cBhvr>
                                        <p:cTn id="9" dur="1000" spd="-100000" fill="hold"/>
                                        <p:tgtEl>
                                          <p:spTgt spid="12"/>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500"/>
                                  </p:stCondLst>
                                  <p:childTnLst>
                                    <p:animMotion origin="layout" path="M 2.70833E-6 -2.96296E-6 L 0.01237 0.02848 " pathEditMode="relative" rAng="0" ptsTypes="AA">
                                      <p:cBhvr>
                                        <p:cTn id="14" dur="1000" spd="-100000" fill="hold"/>
                                        <p:tgtEl>
                                          <p:spTgt spid="13"/>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750"/>
                                  </p:stCondLst>
                                  <p:childTnLst>
                                    <p:animMotion origin="layout" path="M -2.5E-6 2.96296E-6 L 0.01237 0.02847 " pathEditMode="relative" rAng="0" ptsTypes="AA">
                                      <p:cBhvr>
                                        <p:cTn id="19" dur="1000" spd="-100000" fill="hold"/>
                                        <p:tgtEl>
                                          <p:spTgt spid="14"/>
                                        </p:tgtEl>
                                        <p:attrNameLst>
                                          <p:attrName>ppt_x</p:attrName>
                                          <p:attrName>ppt_y</p:attrName>
                                        </p:attrNameLst>
                                      </p:cBhvr>
                                      <p:rCtr x="612" y="1412"/>
                                    </p:animMotion>
                                  </p:childTnLst>
                                </p:cTn>
                              </p:par>
                              <p:par>
                                <p:cTn id="20" presetID="10" presetClass="entr" presetSubtype="0"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grpId="1" nodeType="withEffect">
                                  <p:stCondLst>
                                    <p:cond delay="1000"/>
                                  </p:stCondLst>
                                  <p:childTnLst>
                                    <p:animMotion origin="layout" path="M 2.70833E-6 2.96296E-6 L 0.01237 0.02847 " pathEditMode="relative" rAng="0" ptsTypes="AA">
                                      <p:cBhvr>
                                        <p:cTn id="24" dur="1000" spd="-100000" fill="hold"/>
                                        <p:tgtEl>
                                          <p:spTgt spid="1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53C115-3E90-4FEF-AFD5-495C038BFCDE}"/>
              </a:ext>
            </a:extLst>
          </p:cNvPr>
          <p:cNvSpPr>
            <a:spLocks noGrp="1"/>
          </p:cNvSpPr>
          <p:nvPr>
            <p:ph type="pic" sz="quarter" idx="10" hasCustomPrompt="1"/>
          </p:nvPr>
        </p:nvSpPr>
        <p:spPr>
          <a:xfrm>
            <a:off x="4802179" y="1876566"/>
            <a:ext cx="2587645" cy="3098155"/>
          </a:xfrm>
          <a:prstGeom prst="roundRect">
            <a:avLst>
              <a:gd name="adj" fmla="val 11418"/>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13305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3.54167E-6 -2.96296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7D3D4C8-36A8-40F4-B5D0-510C39884CDC}"/>
              </a:ext>
            </a:extLst>
          </p:cNvPr>
          <p:cNvSpPr>
            <a:spLocks noGrp="1"/>
          </p:cNvSpPr>
          <p:nvPr>
            <p:ph type="pic" sz="quarter" idx="10" hasCustomPrompt="1"/>
          </p:nvPr>
        </p:nvSpPr>
        <p:spPr>
          <a:xfrm>
            <a:off x="5868609" y="1914760"/>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6FB7692-E022-489A-B307-FA885F334E86}"/>
              </a:ext>
            </a:extLst>
          </p:cNvPr>
          <p:cNvSpPr>
            <a:spLocks noGrp="1"/>
          </p:cNvSpPr>
          <p:nvPr>
            <p:ph type="pic" sz="quarter" idx="11" hasCustomPrompt="1"/>
          </p:nvPr>
        </p:nvSpPr>
        <p:spPr>
          <a:xfrm>
            <a:off x="8594681" y="781131"/>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67694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1FDD1EA-4698-4F02-A67E-F2E8876B5B5A}"/>
              </a:ext>
            </a:extLst>
          </p:cNvPr>
          <p:cNvSpPr/>
          <p:nvPr userDrawn="1"/>
        </p:nvSpPr>
        <p:spPr>
          <a:xfrm>
            <a:off x="214314" y="214314"/>
            <a:ext cx="11763374" cy="6429374"/>
          </a:xfrm>
          <a:prstGeom prst="roundRect">
            <a:avLst>
              <a:gd name="adj" fmla="val 648"/>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04104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F657E2A8-F51E-441F-A509-2C3679EB5E19}"/>
              </a:ext>
            </a:extLst>
          </p:cNvPr>
          <p:cNvSpPr>
            <a:spLocks noGrp="1"/>
          </p:cNvSpPr>
          <p:nvPr>
            <p:ph type="pic" sz="quarter" idx="10" hasCustomPrompt="1"/>
          </p:nvPr>
        </p:nvSpPr>
        <p:spPr>
          <a:xfrm>
            <a:off x="10" y="0"/>
            <a:ext cx="12191980" cy="5929476"/>
          </a:xfrm>
          <a:custGeom>
            <a:avLst/>
            <a:gdLst>
              <a:gd name="connsiteX0" fmla="*/ 0 w 12191980"/>
              <a:gd name="connsiteY0" fmla="*/ 0 h 5929476"/>
              <a:gd name="connsiteX1" fmla="*/ 12191980 w 12191980"/>
              <a:gd name="connsiteY1" fmla="*/ 0 h 5929476"/>
              <a:gd name="connsiteX2" fmla="*/ 6380248 w 12191980"/>
              <a:gd name="connsiteY2" fmla="*/ 5811732 h 5929476"/>
              <a:gd name="connsiteX3" fmla="*/ 5811731 w 12191980"/>
              <a:gd name="connsiteY3" fmla="*/ 5811732 h 5929476"/>
            </a:gdLst>
            <a:ahLst/>
            <a:cxnLst>
              <a:cxn ang="0">
                <a:pos x="connsiteX0" y="connsiteY0"/>
              </a:cxn>
              <a:cxn ang="0">
                <a:pos x="connsiteX1" y="connsiteY1"/>
              </a:cxn>
              <a:cxn ang="0">
                <a:pos x="connsiteX2" y="connsiteY2"/>
              </a:cxn>
              <a:cxn ang="0">
                <a:pos x="connsiteX3" y="connsiteY3"/>
              </a:cxn>
            </a:cxnLst>
            <a:rect l="l" t="t" r="r" b="b"/>
            <a:pathLst>
              <a:path w="12191980" h="5929476">
                <a:moveTo>
                  <a:pt x="0" y="0"/>
                </a:moveTo>
                <a:lnTo>
                  <a:pt x="12191980" y="0"/>
                </a:lnTo>
                <a:lnTo>
                  <a:pt x="6380248" y="5811732"/>
                </a:lnTo>
                <a:cubicBezTo>
                  <a:pt x="6223256" y="5968724"/>
                  <a:pt x="5968723" y="5968724"/>
                  <a:pt x="5811731" y="5811732"/>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21920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1D46F7D4-6965-4D8D-AD59-B52FA1C6749F}"/>
              </a:ext>
            </a:extLst>
          </p:cNvPr>
          <p:cNvSpPr>
            <a:spLocks noGrp="1"/>
          </p:cNvSpPr>
          <p:nvPr>
            <p:ph type="pic" sz="quarter" idx="11" hasCustomPrompt="1"/>
          </p:nvPr>
        </p:nvSpPr>
        <p:spPr>
          <a:xfrm>
            <a:off x="6522135" y="971354"/>
            <a:ext cx="2581506" cy="2581506"/>
          </a:xfrm>
          <a:custGeom>
            <a:avLst/>
            <a:gdLst>
              <a:gd name="connsiteX0" fmla="*/ 1290752 w 2581506"/>
              <a:gd name="connsiteY0" fmla="*/ 0 h 2581506"/>
              <a:gd name="connsiteX1" fmla="*/ 1529158 w 2581506"/>
              <a:gd name="connsiteY1" fmla="*/ 98751 h 2581506"/>
              <a:gd name="connsiteX2" fmla="*/ 2482755 w 2581506"/>
              <a:gd name="connsiteY2" fmla="*/ 1052349 h 2581506"/>
              <a:gd name="connsiteX3" fmla="*/ 2482755 w 2581506"/>
              <a:gd name="connsiteY3" fmla="*/ 1529161 h 2581506"/>
              <a:gd name="connsiteX4" fmla="*/ 1529161 w 2581506"/>
              <a:gd name="connsiteY4" fmla="*/ 2482755 h 2581506"/>
              <a:gd name="connsiteX5" fmla="*/ 1052349 w 2581506"/>
              <a:gd name="connsiteY5" fmla="*/ 2482755 h 2581506"/>
              <a:gd name="connsiteX6" fmla="*/ 98752 w 2581506"/>
              <a:gd name="connsiteY6" fmla="*/ 1529158 h 2581506"/>
              <a:gd name="connsiteX7" fmla="*/ 98752 w 2581506"/>
              <a:gd name="connsiteY7" fmla="*/ 1052346 h 2581506"/>
              <a:gd name="connsiteX8" fmla="*/ 1052346 w 2581506"/>
              <a:gd name="connsiteY8" fmla="*/ 98751 h 2581506"/>
              <a:gd name="connsiteX9" fmla="*/ 1290752 w 2581506"/>
              <a:gd name="connsiteY9" fmla="*/ 0 h 25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506" h="2581506">
                <a:moveTo>
                  <a:pt x="1290752" y="0"/>
                </a:moveTo>
                <a:cubicBezTo>
                  <a:pt x="1377038" y="0"/>
                  <a:pt x="1463324" y="32917"/>
                  <a:pt x="1529158" y="98751"/>
                </a:cubicBezTo>
                <a:lnTo>
                  <a:pt x="2482755" y="1052349"/>
                </a:lnTo>
                <a:cubicBezTo>
                  <a:pt x="2614423" y="1184017"/>
                  <a:pt x="2614423" y="1397492"/>
                  <a:pt x="2482755" y="1529161"/>
                </a:cubicBezTo>
                <a:lnTo>
                  <a:pt x="1529161" y="2482755"/>
                </a:lnTo>
                <a:cubicBezTo>
                  <a:pt x="1397492" y="2614423"/>
                  <a:pt x="1184017" y="2614423"/>
                  <a:pt x="1052349" y="2482755"/>
                </a:cubicBezTo>
                <a:lnTo>
                  <a:pt x="98752" y="1529158"/>
                </a:lnTo>
                <a:cubicBezTo>
                  <a:pt x="-32917" y="1397489"/>
                  <a:pt x="-32917" y="1184014"/>
                  <a:pt x="98752" y="1052346"/>
                </a:cubicBezTo>
                <a:lnTo>
                  <a:pt x="1052346" y="98751"/>
                </a:lnTo>
                <a:cubicBezTo>
                  <a:pt x="1118180" y="32917"/>
                  <a:pt x="1204466" y="0"/>
                  <a:pt x="1290752"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135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34032C2B-752E-410E-9774-EC344F470056}"/>
              </a:ext>
            </a:extLst>
          </p:cNvPr>
          <p:cNvSpPr>
            <a:spLocks noGrp="1"/>
          </p:cNvSpPr>
          <p:nvPr>
            <p:ph type="pic" sz="quarter" idx="13" hasCustomPrompt="1"/>
          </p:nvPr>
        </p:nvSpPr>
        <p:spPr>
          <a:xfrm>
            <a:off x="8288897" y="3545613"/>
            <a:ext cx="2431619" cy="216923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722F708C-0B90-4D8B-8BF3-9E47D3EE1A04}"/>
              </a:ext>
            </a:extLst>
          </p:cNvPr>
          <p:cNvSpPr>
            <a:spLocks noGrp="1"/>
          </p:cNvSpPr>
          <p:nvPr>
            <p:ph type="pic" sz="quarter" idx="12" hasCustomPrompt="1"/>
          </p:nvPr>
        </p:nvSpPr>
        <p:spPr>
          <a:xfrm>
            <a:off x="5039122" y="1143154"/>
            <a:ext cx="2431619" cy="2169234"/>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321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12"/>
                                        </p:tgtEl>
                                        <p:attrNameLst>
                                          <p:attrName>ppt_x</p:attrName>
                                          <p:attrName>ppt_y</p:attrName>
                                        </p:attrNameLst>
                                      </p:cBhvr>
                                      <p:rCtr x="612" y="1412"/>
                                    </p:animMotion>
                                  </p:childTnLst>
                                </p:cTn>
                              </p:par>
                              <p:par>
                                <p:cTn id="10" presetID="10" presetClass="entr" presetSubtype="0" fill="hold" grpId="0" nodeType="withEffect">
                                  <p:stCondLst>
                                    <p:cond delay="1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1250"/>
                                  </p:stCondLst>
                                  <p:childTnLst>
                                    <p:animMotion origin="layout" path="M 4.375E-6 3.33333E-6 L 0.01237 0.02847 " pathEditMode="relative" rAng="0" ptsTypes="AA">
                                      <p:cBhvr>
                                        <p:cTn id="14"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2" grpId="1"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50DA1F01-DB69-4B22-888E-11BC32B85857}"/>
              </a:ext>
            </a:extLst>
          </p:cNvPr>
          <p:cNvSpPr>
            <a:spLocks noGrp="1"/>
          </p:cNvSpPr>
          <p:nvPr>
            <p:ph type="pic" sz="quarter" idx="11" hasCustomPrompt="1"/>
          </p:nvPr>
        </p:nvSpPr>
        <p:spPr>
          <a:xfrm>
            <a:off x="6027945" y="1212850"/>
            <a:ext cx="4628290" cy="2915150"/>
          </a:xfrm>
          <a:custGeom>
            <a:avLst/>
            <a:gdLst>
              <a:gd name="connsiteX0" fmla="*/ 0 w 4628290"/>
              <a:gd name="connsiteY0" fmla="*/ 0 h 2915150"/>
              <a:gd name="connsiteX1" fmla="*/ 4628290 w 4628290"/>
              <a:gd name="connsiteY1" fmla="*/ 0 h 2915150"/>
              <a:gd name="connsiteX2" fmla="*/ 4628290 w 4628290"/>
              <a:gd name="connsiteY2" fmla="*/ 2915150 h 2915150"/>
              <a:gd name="connsiteX3" fmla="*/ 0 w 4628290"/>
              <a:gd name="connsiteY3" fmla="*/ 2915150 h 2915150"/>
            </a:gdLst>
            <a:ahLst/>
            <a:cxnLst>
              <a:cxn ang="0">
                <a:pos x="connsiteX0" y="connsiteY0"/>
              </a:cxn>
              <a:cxn ang="0">
                <a:pos x="connsiteX1" y="connsiteY1"/>
              </a:cxn>
              <a:cxn ang="0">
                <a:pos x="connsiteX2" y="connsiteY2"/>
              </a:cxn>
              <a:cxn ang="0">
                <a:pos x="connsiteX3" y="connsiteY3"/>
              </a:cxn>
            </a:cxnLst>
            <a:rect l="l" t="t" r="r" b="b"/>
            <a:pathLst>
              <a:path w="4628290" h="2915150">
                <a:moveTo>
                  <a:pt x="0" y="0"/>
                </a:moveTo>
                <a:lnTo>
                  <a:pt x="4628290" y="0"/>
                </a:lnTo>
                <a:lnTo>
                  <a:pt x="4628290" y="2915150"/>
                </a:lnTo>
                <a:lnTo>
                  <a:pt x="0" y="291515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129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50"/>
                                  </p:stCondLst>
                                  <p:childTnLst>
                                    <p:animMotion origin="layout" path="M 3.54167E-6 -2.96296E-6 L 0.01237 0.02848 " pathEditMode="relative" rAng="0" ptsTypes="AA">
                                      <p:cBhvr>
                                        <p:cTn id="9" dur="1000" spd="-100000" fill="hold"/>
                                        <p:tgtEl>
                                          <p:spTgt spid="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C5D4043-5B17-4734-BF4B-C803CA25CA7D}"/>
              </a:ext>
            </a:extLst>
          </p:cNvPr>
          <p:cNvSpPr>
            <a:spLocks noGrp="1"/>
          </p:cNvSpPr>
          <p:nvPr>
            <p:ph type="pic" sz="quarter" idx="11" hasCustomPrompt="1"/>
          </p:nvPr>
        </p:nvSpPr>
        <p:spPr>
          <a:xfrm>
            <a:off x="6222209" y="1869857"/>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8EDA81DA-823D-4404-9299-24EAB0B0853B}"/>
              </a:ext>
            </a:extLst>
          </p:cNvPr>
          <p:cNvSpPr>
            <a:spLocks noGrp="1"/>
          </p:cNvSpPr>
          <p:nvPr>
            <p:ph type="pic" sz="quarter" idx="10" hasCustomPrompt="1"/>
          </p:nvPr>
        </p:nvSpPr>
        <p:spPr>
          <a:xfrm>
            <a:off x="1469231" y="3699957"/>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45830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6180E18-0453-4903-90E4-8E66C9FA7E6D}"/>
              </a:ext>
            </a:extLst>
          </p:cNvPr>
          <p:cNvSpPr>
            <a:spLocks noGrp="1"/>
          </p:cNvSpPr>
          <p:nvPr>
            <p:ph type="pic" sz="quarter" idx="10" hasCustomPrompt="1"/>
          </p:nvPr>
        </p:nvSpPr>
        <p:spPr>
          <a:xfrm>
            <a:off x="1624745"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485FAD4D-DB4A-4D71-8A5B-744E10B89FC2}"/>
              </a:ext>
            </a:extLst>
          </p:cNvPr>
          <p:cNvSpPr>
            <a:spLocks noGrp="1"/>
          </p:cNvSpPr>
          <p:nvPr>
            <p:ph type="pic" sz="quarter" idx="11" hasCustomPrompt="1"/>
          </p:nvPr>
        </p:nvSpPr>
        <p:spPr>
          <a:xfrm>
            <a:off x="4825649"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DFE0E35E-E3BD-4DCB-A164-A38923A4F668}"/>
              </a:ext>
            </a:extLst>
          </p:cNvPr>
          <p:cNvSpPr>
            <a:spLocks noGrp="1"/>
          </p:cNvSpPr>
          <p:nvPr>
            <p:ph type="pic" sz="quarter" idx="12" hasCustomPrompt="1"/>
          </p:nvPr>
        </p:nvSpPr>
        <p:spPr>
          <a:xfrm>
            <a:off x="8026554"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85746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10"/>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11"/>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1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135CE438-8495-4017-BBB6-044668087782}"/>
              </a:ext>
            </a:extLst>
          </p:cNvPr>
          <p:cNvSpPr>
            <a:spLocks noGrp="1"/>
          </p:cNvSpPr>
          <p:nvPr>
            <p:ph type="pic" sz="quarter" idx="10" hasCustomPrompt="1"/>
          </p:nvPr>
        </p:nvSpPr>
        <p:spPr>
          <a:xfrm>
            <a:off x="0" y="2486055"/>
            <a:ext cx="5743575" cy="3126853"/>
          </a:xfrm>
          <a:custGeom>
            <a:avLst/>
            <a:gdLst>
              <a:gd name="connsiteX0" fmla="*/ 0 w 5937956"/>
              <a:gd name="connsiteY0" fmla="*/ 0 h 3483434"/>
              <a:gd name="connsiteX1" fmla="*/ 5459785 w 5937956"/>
              <a:gd name="connsiteY1" fmla="*/ 0 h 3483434"/>
              <a:gd name="connsiteX2" fmla="*/ 5937956 w 5937956"/>
              <a:gd name="connsiteY2" fmla="*/ 478171 h 3483434"/>
              <a:gd name="connsiteX3" fmla="*/ 5937956 w 5937956"/>
              <a:gd name="connsiteY3" fmla="*/ 3005263 h 3483434"/>
              <a:gd name="connsiteX4" fmla="*/ 5459785 w 5937956"/>
              <a:gd name="connsiteY4" fmla="*/ 3483434 h 3483434"/>
              <a:gd name="connsiteX5" fmla="*/ 0 w 5937956"/>
              <a:gd name="connsiteY5" fmla="*/ 3483434 h 348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956" h="3483434">
                <a:moveTo>
                  <a:pt x="0" y="0"/>
                </a:moveTo>
                <a:lnTo>
                  <a:pt x="5459785" y="0"/>
                </a:lnTo>
                <a:cubicBezTo>
                  <a:pt x="5723872" y="0"/>
                  <a:pt x="5937956" y="214084"/>
                  <a:pt x="5937956" y="478171"/>
                </a:cubicBezTo>
                <a:lnTo>
                  <a:pt x="5937956" y="3005263"/>
                </a:lnTo>
                <a:cubicBezTo>
                  <a:pt x="5937956" y="3269350"/>
                  <a:pt x="5723872" y="3483434"/>
                  <a:pt x="5459785" y="3483434"/>
                </a:cubicBezTo>
                <a:lnTo>
                  <a:pt x="0" y="3483434"/>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6805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386DB160-5B4E-4CBA-BBF0-67CF9467B075}"/>
              </a:ext>
            </a:extLst>
          </p:cNvPr>
          <p:cNvSpPr>
            <a:spLocks noGrp="1"/>
          </p:cNvSpPr>
          <p:nvPr>
            <p:ph type="pic" sz="quarter" idx="13" hasCustomPrompt="1"/>
          </p:nvPr>
        </p:nvSpPr>
        <p:spPr>
          <a:xfrm>
            <a:off x="6305552" y="-1911346"/>
            <a:ext cx="7772398" cy="7772398"/>
          </a:xfrm>
          <a:custGeom>
            <a:avLst/>
            <a:gdLst>
              <a:gd name="connsiteX0" fmla="*/ 3886199 w 7772398"/>
              <a:gd name="connsiteY0" fmla="*/ 0 h 7772398"/>
              <a:gd name="connsiteX1" fmla="*/ 4494260 w 7772398"/>
              <a:gd name="connsiteY1" fmla="*/ 251867 h 7772398"/>
              <a:gd name="connsiteX2" fmla="*/ 7520530 w 7772398"/>
              <a:gd name="connsiteY2" fmla="*/ 3278140 h 7772398"/>
              <a:gd name="connsiteX3" fmla="*/ 7520530 w 7772398"/>
              <a:gd name="connsiteY3" fmla="*/ 4494263 h 7772398"/>
              <a:gd name="connsiteX4" fmla="*/ 4494264 w 7772398"/>
              <a:gd name="connsiteY4" fmla="*/ 7520531 h 7772398"/>
              <a:gd name="connsiteX5" fmla="*/ 3278140 w 7772398"/>
              <a:gd name="connsiteY5" fmla="*/ 7520531 h 7772398"/>
              <a:gd name="connsiteX6" fmla="*/ 251868 w 7772398"/>
              <a:gd name="connsiteY6" fmla="*/ 4494261 h 7772398"/>
              <a:gd name="connsiteX7" fmla="*/ 251868 w 7772398"/>
              <a:gd name="connsiteY7" fmla="*/ 3278134 h 7772398"/>
              <a:gd name="connsiteX8" fmla="*/ 3278134 w 7772398"/>
              <a:gd name="connsiteY8" fmla="*/ 251867 h 7772398"/>
              <a:gd name="connsiteX9" fmla="*/ 3886199 w 7772398"/>
              <a:gd name="connsiteY9" fmla="*/ 0 h 77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98" h="7772398">
                <a:moveTo>
                  <a:pt x="3886199" y="0"/>
                </a:moveTo>
                <a:cubicBezTo>
                  <a:pt x="4106272" y="0"/>
                  <a:pt x="4326349" y="83955"/>
                  <a:pt x="4494260" y="251867"/>
                </a:cubicBezTo>
                <a:lnTo>
                  <a:pt x="7520530" y="3278140"/>
                </a:lnTo>
                <a:cubicBezTo>
                  <a:pt x="7856354" y="3613960"/>
                  <a:pt x="7856354" y="4158440"/>
                  <a:pt x="7520530" y="4494263"/>
                </a:cubicBezTo>
                <a:lnTo>
                  <a:pt x="4494264" y="7520531"/>
                </a:lnTo>
                <a:cubicBezTo>
                  <a:pt x="4158440" y="7856354"/>
                  <a:pt x="3613960" y="7856354"/>
                  <a:pt x="3278140" y="7520531"/>
                </a:cubicBezTo>
                <a:lnTo>
                  <a:pt x="251868" y="4494261"/>
                </a:lnTo>
                <a:cubicBezTo>
                  <a:pt x="-83956" y="4158437"/>
                  <a:pt x="-83956" y="3613958"/>
                  <a:pt x="251868" y="3278134"/>
                </a:cubicBezTo>
                <a:lnTo>
                  <a:pt x="3278134" y="251867"/>
                </a:lnTo>
                <a:cubicBezTo>
                  <a:pt x="3446046" y="83955"/>
                  <a:pt x="3666122" y="0"/>
                  <a:pt x="3886199"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14648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D71A4844-2531-41E1-95A4-E5C6A493F274}"/>
              </a:ext>
            </a:extLst>
          </p:cNvPr>
          <p:cNvSpPr>
            <a:spLocks noGrp="1"/>
          </p:cNvSpPr>
          <p:nvPr>
            <p:ph type="pic" sz="quarter" idx="11" hasCustomPrompt="1"/>
          </p:nvPr>
        </p:nvSpPr>
        <p:spPr>
          <a:xfrm>
            <a:off x="1595550" y="-1"/>
            <a:ext cx="4432654" cy="5298837"/>
          </a:xfrm>
          <a:custGeom>
            <a:avLst/>
            <a:gdLst>
              <a:gd name="connsiteX0" fmla="*/ 1 w 4432654"/>
              <a:gd name="connsiteY0" fmla="*/ 0 h 5298837"/>
              <a:gd name="connsiteX1" fmla="*/ 4432654 w 4432654"/>
              <a:gd name="connsiteY1" fmla="*/ 0 h 5298837"/>
              <a:gd name="connsiteX2" fmla="*/ 4432654 w 4432654"/>
              <a:gd name="connsiteY2" fmla="*/ 3082510 h 5298837"/>
              <a:gd name="connsiteX3" fmla="*/ 2216327 w 4432654"/>
              <a:gd name="connsiteY3" fmla="*/ 5298837 h 5298837"/>
              <a:gd name="connsiteX4" fmla="*/ 0 w 4432654"/>
              <a:gd name="connsiteY4" fmla="*/ 3082510 h 5298837"/>
              <a:gd name="connsiteX5" fmla="*/ 1 w 4432654"/>
              <a:gd name="connsiteY5" fmla="*/ 0 h 52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654" h="5298837">
                <a:moveTo>
                  <a:pt x="1" y="0"/>
                </a:moveTo>
                <a:lnTo>
                  <a:pt x="4432654" y="0"/>
                </a:lnTo>
                <a:lnTo>
                  <a:pt x="4432654" y="3082510"/>
                </a:lnTo>
                <a:cubicBezTo>
                  <a:pt x="4432654" y="4306554"/>
                  <a:pt x="3440371" y="5298837"/>
                  <a:pt x="2216327" y="5298837"/>
                </a:cubicBezTo>
                <a:cubicBezTo>
                  <a:pt x="992283" y="5298837"/>
                  <a:pt x="0" y="4306554"/>
                  <a:pt x="0" y="3082510"/>
                </a:cubicBezTo>
                <a:cubicBezTo>
                  <a:pt x="0" y="2055007"/>
                  <a:pt x="1" y="1027503"/>
                  <a:pt x="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4719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E14072B-6FE0-47D8-A7A7-99681FB239AC}"/>
              </a:ext>
            </a:extLst>
          </p:cNvPr>
          <p:cNvSpPr>
            <a:spLocks noGrp="1"/>
          </p:cNvSpPr>
          <p:nvPr>
            <p:ph type="pic" sz="quarter" idx="13" hasCustomPrompt="1"/>
          </p:nvPr>
        </p:nvSpPr>
        <p:spPr>
          <a:xfrm>
            <a:off x="5491386" y="2546315"/>
            <a:ext cx="4953917" cy="2964928"/>
          </a:xfrm>
          <a:custGeom>
            <a:avLst/>
            <a:gdLst>
              <a:gd name="connsiteX0" fmla="*/ 349091 w 4953917"/>
              <a:gd name="connsiteY0" fmla="*/ 0 h 2964928"/>
              <a:gd name="connsiteX1" fmla="*/ 4604826 w 4953917"/>
              <a:gd name="connsiteY1" fmla="*/ 0 h 2964928"/>
              <a:gd name="connsiteX2" fmla="*/ 4953917 w 4953917"/>
              <a:gd name="connsiteY2" fmla="*/ 349091 h 2964928"/>
              <a:gd name="connsiteX3" fmla="*/ 4953917 w 4953917"/>
              <a:gd name="connsiteY3" fmla="*/ 2615837 h 2964928"/>
              <a:gd name="connsiteX4" fmla="*/ 4604826 w 4953917"/>
              <a:gd name="connsiteY4" fmla="*/ 2964928 h 2964928"/>
              <a:gd name="connsiteX5" fmla="*/ 349091 w 4953917"/>
              <a:gd name="connsiteY5" fmla="*/ 2964928 h 2964928"/>
              <a:gd name="connsiteX6" fmla="*/ 0 w 4953917"/>
              <a:gd name="connsiteY6" fmla="*/ 2615837 h 2964928"/>
              <a:gd name="connsiteX7" fmla="*/ 0 w 4953917"/>
              <a:gd name="connsiteY7" fmla="*/ 349091 h 2964928"/>
              <a:gd name="connsiteX8" fmla="*/ 349091 w 4953917"/>
              <a:gd name="connsiteY8" fmla="*/ 0 h 296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917" h="2964928">
                <a:moveTo>
                  <a:pt x="349091" y="0"/>
                </a:moveTo>
                <a:lnTo>
                  <a:pt x="4604826" y="0"/>
                </a:lnTo>
                <a:cubicBezTo>
                  <a:pt x="4797624" y="0"/>
                  <a:pt x="4953917" y="156293"/>
                  <a:pt x="4953917" y="349091"/>
                </a:cubicBezTo>
                <a:lnTo>
                  <a:pt x="4953917" y="2615837"/>
                </a:lnTo>
                <a:cubicBezTo>
                  <a:pt x="4953917" y="2808635"/>
                  <a:pt x="4797624" y="2964928"/>
                  <a:pt x="4604826" y="2964928"/>
                </a:cubicBezTo>
                <a:lnTo>
                  <a:pt x="349091" y="2964928"/>
                </a:lnTo>
                <a:cubicBezTo>
                  <a:pt x="156293" y="2964928"/>
                  <a:pt x="0" y="2808635"/>
                  <a:pt x="0" y="2615837"/>
                </a:cubicBezTo>
                <a:lnTo>
                  <a:pt x="0" y="349091"/>
                </a:lnTo>
                <a:cubicBezTo>
                  <a:pt x="0" y="156293"/>
                  <a:pt x="156293" y="0"/>
                  <a:pt x="34909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83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591C0DE6-5722-4D08-B9D2-2B04AEA00EB9}"/>
              </a:ext>
            </a:extLst>
          </p:cNvPr>
          <p:cNvSpPr/>
          <p:nvPr userDrawn="1"/>
        </p:nvSpPr>
        <p:spPr>
          <a:xfrm>
            <a:off x="214314" y="214314"/>
            <a:ext cx="11763374" cy="6429374"/>
          </a:xfrm>
          <a:prstGeom prst="roundRect">
            <a:avLst>
              <a:gd name="adj" fmla="val 648"/>
            </a:avLst>
          </a:prstGeom>
          <a:solidFill>
            <a:srgbClr val="EC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92596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B3595D8-0496-4182-B6B0-6A18EDE9D892}"/>
              </a:ext>
            </a:extLst>
          </p:cNvPr>
          <p:cNvSpPr>
            <a:spLocks noGrp="1"/>
          </p:cNvSpPr>
          <p:nvPr>
            <p:ph type="pic" sz="quarter" idx="13" hasCustomPrompt="1"/>
          </p:nvPr>
        </p:nvSpPr>
        <p:spPr>
          <a:xfrm>
            <a:off x="6288755" y="1263198"/>
            <a:ext cx="4331609" cy="4331609"/>
          </a:xfrm>
          <a:custGeom>
            <a:avLst/>
            <a:gdLst>
              <a:gd name="connsiteX0" fmla="*/ 2165804 w 4331609"/>
              <a:gd name="connsiteY0" fmla="*/ 0 h 4331609"/>
              <a:gd name="connsiteX1" fmla="*/ 4331609 w 4331609"/>
              <a:gd name="connsiteY1" fmla="*/ 2165805 h 4331609"/>
              <a:gd name="connsiteX2" fmla="*/ 2165804 w 4331609"/>
              <a:gd name="connsiteY2" fmla="*/ 4331609 h 4331609"/>
              <a:gd name="connsiteX3" fmla="*/ 0 w 4331609"/>
              <a:gd name="connsiteY3" fmla="*/ 2165805 h 4331609"/>
              <a:gd name="connsiteX4" fmla="*/ 2165804 w 4331609"/>
              <a:gd name="connsiteY4" fmla="*/ 0 h 433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609" h="4331609">
                <a:moveTo>
                  <a:pt x="2165804" y="0"/>
                </a:moveTo>
                <a:cubicBezTo>
                  <a:pt x="3361945" y="0"/>
                  <a:pt x="4331609" y="969664"/>
                  <a:pt x="4331609" y="2165805"/>
                </a:cubicBezTo>
                <a:cubicBezTo>
                  <a:pt x="4331609" y="3361945"/>
                  <a:pt x="3361945" y="4331609"/>
                  <a:pt x="2165804" y="4331609"/>
                </a:cubicBezTo>
                <a:cubicBezTo>
                  <a:pt x="969664" y="4331609"/>
                  <a:pt x="0" y="3361945"/>
                  <a:pt x="0" y="2165805"/>
                </a:cubicBezTo>
                <a:cubicBezTo>
                  <a:pt x="0" y="969664"/>
                  <a:pt x="969664" y="0"/>
                  <a:pt x="2165804"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53094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4" name="Picture Placeholder 5">
            <a:extLst>
              <a:ext uri="{FF2B5EF4-FFF2-40B4-BE49-F238E27FC236}">
                <a16:creationId xmlns="" xmlns:a16="http://schemas.microsoft.com/office/drawing/2014/main" id="{6095B7C0-B750-4A79-841A-3AD75822F26A}"/>
              </a:ext>
            </a:extLst>
          </p:cNvPr>
          <p:cNvSpPr>
            <a:spLocks noGrp="1"/>
          </p:cNvSpPr>
          <p:nvPr>
            <p:ph type="pic" sz="quarter" idx="10"/>
          </p:nvPr>
        </p:nvSpPr>
        <p:spPr>
          <a:xfrm>
            <a:off x="4638675" y="692150"/>
            <a:ext cx="2914650" cy="5473699"/>
          </a:xfrm>
          <a:prstGeom prst="rect">
            <a:avLst/>
          </a:prstGeom>
          <a:no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24094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58CAE9B5-4A17-4F83-A2C1-DE41A3B4B361}"/>
              </a:ext>
            </a:extLst>
          </p:cNvPr>
          <p:cNvSpPr>
            <a:spLocks noGrp="1"/>
          </p:cNvSpPr>
          <p:nvPr>
            <p:ph type="pic" sz="quarter" idx="13" hasCustomPrompt="1"/>
          </p:nvPr>
        </p:nvSpPr>
        <p:spPr>
          <a:xfrm>
            <a:off x="8462964" y="995882"/>
            <a:ext cx="3729036" cy="5862119"/>
          </a:xfrm>
          <a:custGeom>
            <a:avLst/>
            <a:gdLst>
              <a:gd name="connsiteX0" fmla="*/ 348478 w 3729036"/>
              <a:gd name="connsiteY0" fmla="*/ 0 h 5862119"/>
              <a:gd name="connsiteX1" fmla="*/ 3729036 w 3729036"/>
              <a:gd name="connsiteY1" fmla="*/ 0 h 5862119"/>
              <a:gd name="connsiteX2" fmla="*/ 3729036 w 3729036"/>
              <a:gd name="connsiteY2" fmla="*/ 5862119 h 5862119"/>
              <a:gd name="connsiteX3" fmla="*/ 0 w 3729036"/>
              <a:gd name="connsiteY3" fmla="*/ 5862119 h 5862119"/>
              <a:gd name="connsiteX4" fmla="*/ 0 w 3729036"/>
              <a:gd name="connsiteY4" fmla="*/ 348478 h 5862119"/>
              <a:gd name="connsiteX5" fmla="*/ 348478 w 3729036"/>
              <a:gd name="connsiteY5" fmla="*/ 0 h 586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036" h="5862119">
                <a:moveTo>
                  <a:pt x="348478" y="0"/>
                </a:moveTo>
                <a:lnTo>
                  <a:pt x="3729036" y="0"/>
                </a:lnTo>
                <a:lnTo>
                  <a:pt x="3729036" y="5862119"/>
                </a:lnTo>
                <a:lnTo>
                  <a:pt x="0" y="5862119"/>
                </a:lnTo>
                <a:lnTo>
                  <a:pt x="0" y="348478"/>
                </a:lnTo>
                <a:cubicBezTo>
                  <a:pt x="0" y="156019"/>
                  <a:pt x="156019" y="0"/>
                  <a:pt x="348478" y="0"/>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9517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44411DEB-DB9E-488A-8949-02B8B7B4DEA8}"/>
              </a:ext>
            </a:extLst>
          </p:cNvPr>
          <p:cNvSpPr>
            <a:spLocks noGrp="1"/>
          </p:cNvSpPr>
          <p:nvPr>
            <p:ph type="pic" sz="quarter" idx="13" hasCustomPrompt="1"/>
          </p:nvPr>
        </p:nvSpPr>
        <p:spPr>
          <a:xfrm>
            <a:off x="6497947" y="796301"/>
            <a:ext cx="6006480" cy="2541251"/>
          </a:xfrm>
          <a:custGeom>
            <a:avLst/>
            <a:gdLst>
              <a:gd name="connsiteX0" fmla="*/ 423550 w 6006480"/>
              <a:gd name="connsiteY0" fmla="*/ 0 h 2541251"/>
              <a:gd name="connsiteX1" fmla="*/ 5582930 w 6006480"/>
              <a:gd name="connsiteY1" fmla="*/ 0 h 2541251"/>
              <a:gd name="connsiteX2" fmla="*/ 6006480 w 6006480"/>
              <a:gd name="connsiteY2" fmla="*/ 423550 h 2541251"/>
              <a:gd name="connsiteX3" fmla="*/ 6006480 w 6006480"/>
              <a:gd name="connsiteY3" fmla="*/ 2117701 h 2541251"/>
              <a:gd name="connsiteX4" fmla="*/ 5582930 w 6006480"/>
              <a:gd name="connsiteY4" fmla="*/ 2541251 h 2541251"/>
              <a:gd name="connsiteX5" fmla="*/ 423550 w 6006480"/>
              <a:gd name="connsiteY5" fmla="*/ 2541251 h 2541251"/>
              <a:gd name="connsiteX6" fmla="*/ 0 w 6006480"/>
              <a:gd name="connsiteY6" fmla="*/ 2117701 h 2541251"/>
              <a:gd name="connsiteX7" fmla="*/ 0 w 6006480"/>
              <a:gd name="connsiteY7" fmla="*/ 423550 h 2541251"/>
              <a:gd name="connsiteX8" fmla="*/ 423550 w 6006480"/>
              <a:gd name="connsiteY8" fmla="*/ 0 h 254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6480" h="2541251">
                <a:moveTo>
                  <a:pt x="423550" y="0"/>
                </a:moveTo>
                <a:lnTo>
                  <a:pt x="5582930" y="0"/>
                </a:lnTo>
                <a:cubicBezTo>
                  <a:pt x="5816850" y="0"/>
                  <a:pt x="6006480" y="189630"/>
                  <a:pt x="6006480" y="423550"/>
                </a:cubicBezTo>
                <a:lnTo>
                  <a:pt x="6006480" y="2117701"/>
                </a:lnTo>
                <a:cubicBezTo>
                  <a:pt x="6006480" y="2351621"/>
                  <a:pt x="5816850" y="2541251"/>
                  <a:pt x="5582930" y="2541251"/>
                </a:cubicBezTo>
                <a:lnTo>
                  <a:pt x="423550" y="2541251"/>
                </a:lnTo>
                <a:cubicBezTo>
                  <a:pt x="189630" y="2541251"/>
                  <a:pt x="0" y="2351621"/>
                  <a:pt x="0" y="2117701"/>
                </a:cubicBezTo>
                <a:lnTo>
                  <a:pt x="0" y="423550"/>
                </a:lnTo>
                <a:cubicBezTo>
                  <a:pt x="0" y="189630"/>
                  <a:pt x="189630" y="0"/>
                  <a:pt x="423550"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775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FEEBF7F8-C923-4C66-A519-7A9238E7C6B3}"/>
              </a:ext>
            </a:extLst>
          </p:cNvPr>
          <p:cNvSpPr>
            <a:spLocks noGrp="1"/>
          </p:cNvSpPr>
          <p:nvPr>
            <p:ph type="pic" sz="quarter" idx="13" hasCustomPrompt="1"/>
          </p:nvPr>
        </p:nvSpPr>
        <p:spPr>
          <a:xfrm>
            <a:off x="-1" y="1"/>
            <a:ext cx="4158017" cy="5895615"/>
          </a:xfrm>
          <a:custGeom>
            <a:avLst/>
            <a:gdLst>
              <a:gd name="connsiteX0" fmla="*/ 0 w 4158017"/>
              <a:gd name="connsiteY0" fmla="*/ 0 h 5895615"/>
              <a:gd name="connsiteX1" fmla="*/ 2368188 w 4158017"/>
              <a:gd name="connsiteY1" fmla="*/ 0 h 5895615"/>
              <a:gd name="connsiteX2" fmla="*/ 4087312 w 4158017"/>
              <a:gd name="connsiteY2" fmla="*/ 2867444 h 5895615"/>
              <a:gd name="connsiteX3" fmla="*/ 3916865 w 4158017"/>
              <a:gd name="connsiteY3" fmla="*/ 3548232 h 5895615"/>
              <a:gd name="connsiteX4" fmla="*/ 6974 w 4158017"/>
              <a:gd name="connsiteY4" fmla="*/ 5892335 h 5895615"/>
              <a:gd name="connsiteX5" fmla="*/ 0 w 4158017"/>
              <a:gd name="connsiteY5" fmla="*/ 5895615 h 58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8017" h="5895615">
                <a:moveTo>
                  <a:pt x="0" y="0"/>
                </a:moveTo>
                <a:lnTo>
                  <a:pt x="2368188" y="0"/>
                </a:lnTo>
                <a:lnTo>
                  <a:pt x="4087312" y="2867444"/>
                </a:lnTo>
                <a:cubicBezTo>
                  <a:pt x="4228239" y="3102506"/>
                  <a:pt x="4151927" y="3407305"/>
                  <a:pt x="3916865" y="3548232"/>
                </a:cubicBezTo>
                <a:lnTo>
                  <a:pt x="6974" y="5892335"/>
                </a:lnTo>
                <a:lnTo>
                  <a:pt x="0" y="5895615"/>
                </a:ln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0992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4B59998-3137-44B0-847E-6308BC640248}"/>
              </a:ext>
            </a:extLst>
          </p:cNvPr>
          <p:cNvSpPr>
            <a:spLocks noGrp="1"/>
          </p:cNvSpPr>
          <p:nvPr>
            <p:ph type="pic" sz="quarter" idx="13" hasCustomPrompt="1"/>
          </p:nvPr>
        </p:nvSpPr>
        <p:spPr>
          <a:xfrm>
            <a:off x="7229479" y="1495421"/>
            <a:ext cx="4962522" cy="3867152"/>
          </a:xfrm>
          <a:custGeom>
            <a:avLst/>
            <a:gdLst>
              <a:gd name="connsiteX0" fmla="*/ 1933576 w 4962522"/>
              <a:gd name="connsiteY0" fmla="*/ 0 h 3867152"/>
              <a:gd name="connsiteX1" fmla="*/ 4962522 w 4962522"/>
              <a:gd name="connsiteY1" fmla="*/ 0 h 3867152"/>
              <a:gd name="connsiteX2" fmla="*/ 4962522 w 4962522"/>
              <a:gd name="connsiteY2" fmla="*/ 3867152 h 3867152"/>
              <a:gd name="connsiteX3" fmla="*/ 1933576 w 4962522"/>
              <a:gd name="connsiteY3" fmla="*/ 3867152 h 3867152"/>
              <a:gd name="connsiteX4" fmla="*/ 0 w 4962522"/>
              <a:gd name="connsiteY4" fmla="*/ 1933576 h 3867152"/>
              <a:gd name="connsiteX5" fmla="*/ 1933576 w 4962522"/>
              <a:gd name="connsiteY5" fmla="*/ 0 h 38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2522" h="3867152">
                <a:moveTo>
                  <a:pt x="1933576" y="0"/>
                </a:moveTo>
                <a:lnTo>
                  <a:pt x="4962522" y="0"/>
                </a:lnTo>
                <a:lnTo>
                  <a:pt x="4962522" y="3867152"/>
                </a:lnTo>
                <a:lnTo>
                  <a:pt x="1933576" y="3867152"/>
                </a:lnTo>
                <a:cubicBezTo>
                  <a:pt x="865691" y="3867152"/>
                  <a:pt x="0" y="3001461"/>
                  <a:pt x="0" y="1933576"/>
                </a:cubicBezTo>
                <a:cubicBezTo>
                  <a:pt x="0" y="865691"/>
                  <a:pt x="865691" y="0"/>
                  <a:pt x="1933576" y="0"/>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36075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4571D5B-7345-41E5-AFF6-B0846798BEDA}"/>
              </a:ext>
            </a:extLst>
          </p:cNvPr>
          <p:cNvSpPr>
            <a:spLocks noGrp="1"/>
          </p:cNvSpPr>
          <p:nvPr>
            <p:ph type="pic" sz="quarter" idx="11" hasCustomPrompt="1"/>
          </p:nvPr>
        </p:nvSpPr>
        <p:spPr>
          <a:xfrm>
            <a:off x="6778707" y="830580"/>
            <a:ext cx="3913339" cy="5196840"/>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7106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20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C77F760-93E9-4BCC-B93D-40AA5C5D02AB}"/>
              </a:ext>
            </a:extLst>
          </p:cNvPr>
          <p:cNvSpPr>
            <a:spLocks noGrp="1"/>
          </p:cNvSpPr>
          <p:nvPr>
            <p:ph type="pic" sz="quarter" idx="11" hasCustomPrompt="1"/>
          </p:nvPr>
        </p:nvSpPr>
        <p:spPr>
          <a:xfrm>
            <a:off x="4618184" y="835891"/>
            <a:ext cx="2955634" cy="5186218"/>
          </a:xfrm>
          <a:custGeom>
            <a:avLst/>
            <a:gdLst>
              <a:gd name="connsiteX0" fmla="*/ 298017 w 2955634"/>
              <a:gd name="connsiteY0" fmla="*/ 0 h 5186218"/>
              <a:gd name="connsiteX1" fmla="*/ 2657617 w 2955634"/>
              <a:gd name="connsiteY1" fmla="*/ 0 h 5186218"/>
              <a:gd name="connsiteX2" fmla="*/ 2955634 w 2955634"/>
              <a:gd name="connsiteY2" fmla="*/ 298017 h 5186218"/>
              <a:gd name="connsiteX3" fmla="*/ 2955634 w 2955634"/>
              <a:gd name="connsiteY3" fmla="*/ 4888201 h 5186218"/>
              <a:gd name="connsiteX4" fmla="*/ 2657617 w 2955634"/>
              <a:gd name="connsiteY4" fmla="*/ 5186218 h 5186218"/>
              <a:gd name="connsiteX5" fmla="*/ 298017 w 2955634"/>
              <a:gd name="connsiteY5" fmla="*/ 5186218 h 5186218"/>
              <a:gd name="connsiteX6" fmla="*/ 0 w 2955634"/>
              <a:gd name="connsiteY6" fmla="*/ 4888201 h 5186218"/>
              <a:gd name="connsiteX7" fmla="*/ 0 w 2955634"/>
              <a:gd name="connsiteY7" fmla="*/ 298017 h 5186218"/>
              <a:gd name="connsiteX8" fmla="*/ 298017 w 2955634"/>
              <a:gd name="connsiteY8" fmla="*/ 0 h 518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5634" h="5186218">
                <a:moveTo>
                  <a:pt x="298017" y="0"/>
                </a:moveTo>
                <a:lnTo>
                  <a:pt x="2657617" y="0"/>
                </a:lnTo>
                <a:cubicBezTo>
                  <a:pt x="2822207" y="0"/>
                  <a:pt x="2955634" y="133427"/>
                  <a:pt x="2955634" y="298017"/>
                </a:cubicBezTo>
                <a:lnTo>
                  <a:pt x="2955634" y="4888201"/>
                </a:lnTo>
                <a:cubicBezTo>
                  <a:pt x="2955634" y="5052791"/>
                  <a:pt x="2822207" y="5186218"/>
                  <a:pt x="2657617" y="5186218"/>
                </a:cubicBezTo>
                <a:lnTo>
                  <a:pt x="298017" y="5186218"/>
                </a:lnTo>
                <a:cubicBezTo>
                  <a:pt x="133427" y="5186218"/>
                  <a:pt x="0" y="5052791"/>
                  <a:pt x="0" y="4888201"/>
                </a:cubicBezTo>
                <a:lnTo>
                  <a:pt x="0" y="298017"/>
                </a:lnTo>
                <a:cubicBezTo>
                  <a:pt x="0" y="133427"/>
                  <a:pt x="133427" y="0"/>
                  <a:pt x="29801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4840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BB5D41-9105-4C74-8314-EC566F0CA92F}"/>
              </a:ext>
            </a:extLst>
          </p:cNvPr>
          <p:cNvSpPr>
            <a:spLocks noGrp="1"/>
          </p:cNvSpPr>
          <p:nvPr>
            <p:ph type="pic" sz="quarter" idx="11" hasCustomPrompt="1"/>
          </p:nvPr>
        </p:nvSpPr>
        <p:spPr>
          <a:xfrm>
            <a:off x="3048000" y="914400"/>
            <a:ext cx="6096000" cy="5943600"/>
          </a:xfrm>
          <a:prstGeom prst="rect">
            <a:avLst/>
          </a:prstGeom>
          <a:noFill/>
          <a:effectLst>
            <a:outerShdw blurRad="520700" dist="139700" dir="18900000" sx="99000" sy="99000" algn="bl" rotWithShape="0">
              <a:prstClr val="black">
                <a:alpha val="20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069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05A741E8-E628-40E0-BC12-2162FE1DD1D7}"/>
              </a:ext>
            </a:extLst>
          </p:cNvPr>
          <p:cNvSpPr>
            <a:spLocks noGrp="1"/>
          </p:cNvSpPr>
          <p:nvPr>
            <p:ph type="pic" sz="quarter" idx="11" hasCustomPrompt="1"/>
          </p:nvPr>
        </p:nvSpPr>
        <p:spPr>
          <a:xfrm>
            <a:off x="7482839" y="0"/>
            <a:ext cx="4709161" cy="5044440"/>
          </a:xfrm>
          <a:custGeom>
            <a:avLst/>
            <a:gdLst>
              <a:gd name="connsiteX0" fmla="*/ 0 w 4709161"/>
              <a:gd name="connsiteY0" fmla="*/ 0 h 5044440"/>
              <a:gd name="connsiteX1" fmla="*/ 4709161 w 4709161"/>
              <a:gd name="connsiteY1" fmla="*/ 0 h 5044440"/>
              <a:gd name="connsiteX2" fmla="*/ 4709161 w 4709161"/>
              <a:gd name="connsiteY2" fmla="*/ 5044440 h 5044440"/>
              <a:gd name="connsiteX3" fmla="*/ 475107 w 4709161"/>
              <a:gd name="connsiteY3" fmla="*/ 5044440 h 5044440"/>
              <a:gd name="connsiteX4" fmla="*/ 0 w 4709161"/>
              <a:gd name="connsiteY4" fmla="*/ 4569333 h 504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61" h="5044440">
                <a:moveTo>
                  <a:pt x="0" y="0"/>
                </a:moveTo>
                <a:lnTo>
                  <a:pt x="4709161" y="0"/>
                </a:lnTo>
                <a:lnTo>
                  <a:pt x="4709161" y="5044440"/>
                </a:lnTo>
                <a:lnTo>
                  <a:pt x="475107" y="5044440"/>
                </a:lnTo>
                <a:cubicBezTo>
                  <a:pt x="212713" y="5044440"/>
                  <a:pt x="0" y="4831727"/>
                  <a:pt x="0" y="4569333"/>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8519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87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9BB1DAB7-12E6-41DF-9537-659D4A762DA8}"/>
              </a:ext>
            </a:extLst>
          </p:cNvPr>
          <p:cNvSpPr>
            <a:spLocks noGrp="1"/>
          </p:cNvSpPr>
          <p:nvPr>
            <p:ph type="pic" sz="quarter" idx="10" hasCustomPrompt="1"/>
          </p:nvPr>
        </p:nvSpPr>
        <p:spPr>
          <a:xfrm>
            <a:off x="0" y="0"/>
            <a:ext cx="12192000" cy="6858000"/>
          </a:xfrm>
          <a:prstGeom prst="rect">
            <a:avLst/>
          </a:prstGeom>
          <a:solidFill>
            <a:schemeClr val="bg1">
              <a:lumMod val="85000"/>
              <a:alpha val="10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78829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repeatCount="indefinite" autoRev="1" fill="hold" grpId="1" nodeType="withEffect">
                                  <p:stCondLst>
                                    <p:cond delay="0"/>
                                  </p:stCondLst>
                                  <p:childTnLst>
                                    <p:animScale>
                                      <p:cBhvr>
                                        <p:cTn id="9" dur="20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BB02E5F-7E11-4C31-8AD4-4822B63CE108}"/>
              </a:ext>
            </a:extLst>
          </p:cNvPr>
          <p:cNvSpPr>
            <a:spLocks noGrp="1"/>
          </p:cNvSpPr>
          <p:nvPr>
            <p:ph type="pic" sz="quarter" idx="13" hasCustomPrompt="1"/>
          </p:nvPr>
        </p:nvSpPr>
        <p:spPr>
          <a:xfrm>
            <a:off x="1647140" y="2444750"/>
            <a:ext cx="4057760" cy="1778635"/>
          </a:xfrm>
          <a:custGeom>
            <a:avLst/>
            <a:gdLst>
              <a:gd name="connsiteX0" fmla="*/ 463121 w 4057760"/>
              <a:gd name="connsiteY0" fmla="*/ 0 h 1778635"/>
              <a:gd name="connsiteX1" fmla="*/ 3594639 w 4057760"/>
              <a:gd name="connsiteY1" fmla="*/ 0 h 1778635"/>
              <a:gd name="connsiteX2" fmla="*/ 4057760 w 4057760"/>
              <a:gd name="connsiteY2" fmla="*/ 463121 h 1778635"/>
              <a:gd name="connsiteX3" fmla="*/ 4057760 w 4057760"/>
              <a:gd name="connsiteY3" fmla="*/ 1778635 h 1778635"/>
              <a:gd name="connsiteX4" fmla="*/ 0 w 4057760"/>
              <a:gd name="connsiteY4" fmla="*/ 1778635 h 1778635"/>
              <a:gd name="connsiteX5" fmla="*/ 0 w 4057760"/>
              <a:gd name="connsiteY5" fmla="*/ 463121 h 1778635"/>
              <a:gd name="connsiteX6" fmla="*/ 463121 w 4057760"/>
              <a:gd name="connsiteY6" fmla="*/ 0 h 17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7760" h="1778635">
                <a:moveTo>
                  <a:pt x="463121" y="0"/>
                </a:moveTo>
                <a:lnTo>
                  <a:pt x="3594639" y="0"/>
                </a:lnTo>
                <a:cubicBezTo>
                  <a:pt x="3850414" y="0"/>
                  <a:pt x="4057760" y="207346"/>
                  <a:pt x="4057760" y="463121"/>
                </a:cubicBezTo>
                <a:lnTo>
                  <a:pt x="4057760" y="1778635"/>
                </a:lnTo>
                <a:lnTo>
                  <a:pt x="0" y="1778635"/>
                </a:lnTo>
                <a:lnTo>
                  <a:pt x="0" y="463121"/>
                </a:lnTo>
                <a:cubicBezTo>
                  <a:pt x="0" y="207346"/>
                  <a:pt x="207346" y="0"/>
                  <a:pt x="46312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D4DF7683-20CA-49D7-9F11-4E29D69DD14C}"/>
              </a:ext>
            </a:extLst>
          </p:cNvPr>
          <p:cNvSpPr>
            <a:spLocks noGrp="1"/>
          </p:cNvSpPr>
          <p:nvPr>
            <p:ph type="pic" sz="quarter" idx="14" hasCustomPrompt="1"/>
          </p:nvPr>
        </p:nvSpPr>
        <p:spPr>
          <a:xfrm>
            <a:off x="6487100" y="2444751"/>
            <a:ext cx="4057760" cy="1778635"/>
          </a:xfrm>
          <a:custGeom>
            <a:avLst/>
            <a:gdLst>
              <a:gd name="connsiteX0" fmla="*/ 463121 w 4057760"/>
              <a:gd name="connsiteY0" fmla="*/ 0 h 1778635"/>
              <a:gd name="connsiteX1" fmla="*/ 3594639 w 4057760"/>
              <a:gd name="connsiteY1" fmla="*/ 0 h 1778635"/>
              <a:gd name="connsiteX2" fmla="*/ 4057760 w 4057760"/>
              <a:gd name="connsiteY2" fmla="*/ 463121 h 1778635"/>
              <a:gd name="connsiteX3" fmla="*/ 4057760 w 4057760"/>
              <a:gd name="connsiteY3" fmla="*/ 1778635 h 1778635"/>
              <a:gd name="connsiteX4" fmla="*/ 0 w 4057760"/>
              <a:gd name="connsiteY4" fmla="*/ 1778635 h 1778635"/>
              <a:gd name="connsiteX5" fmla="*/ 0 w 4057760"/>
              <a:gd name="connsiteY5" fmla="*/ 463121 h 1778635"/>
              <a:gd name="connsiteX6" fmla="*/ 463121 w 4057760"/>
              <a:gd name="connsiteY6" fmla="*/ 0 h 17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7760" h="1778635">
                <a:moveTo>
                  <a:pt x="463121" y="0"/>
                </a:moveTo>
                <a:lnTo>
                  <a:pt x="3594639" y="0"/>
                </a:lnTo>
                <a:cubicBezTo>
                  <a:pt x="3850414" y="0"/>
                  <a:pt x="4057760" y="207346"/>
                  <a:pt x="4057760" y="463121"/>
                </a:cubicBezTo>
                <a:lnTo>
                  <a:pt x="4057760" y="1778635"/>
                </a:lnTo>
                <a:lnTo>
                  <a:pt x="0" y="1778635"/>
                </a:lnTo>
                <a:lnTo>
                  <a:pt x="0" y="463121"/>
                </a:lnTo>
                <a:cubicBezTo>
                  <a:pt x="0" y="207346"/>
                  <a:pt x="207346" y="0"/>
                  <a:pt x="46312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1934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250"/>
                                  </p:stCondLst>
                                  <p:childTnLst>
                                    <p:animMotion origin="layout" path="M -1.875E-6 -4.44444E-6 L 0.01237 0.02848 " pathEditMode="relative" rAng="0" ptsTypes="AA">
                                      <p:cBhvr>
                                        <p:cTn id="9" dur="1000" spd="-100000" fill="hold"/>
                                        <p:tgtEl>
                                          <p:spTgt spid="10"/>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500"/>
                                  </p:stCondLst>
                                  <p:childTnLst>
                                    <p:animMotion origin="layout" path="M -1.875E-6 -4.44444E-6 L 0.01237 0.02848 " pathEditMode="relative" rAng="0" ptsTypes="AA">
                                      <p:cBhvr>
                                        <p:cTn id="14" dur="1000" spd="-100000" fill="hold"/>
                                        <p:tgtEl>
                                          <p:spTgt spid="11"/>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51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CF4445A-94EE-48F0-98D0-F089C9CCEEB7}"/>
              </a:ext>
            </a:extLst>
          </p:cNvPr>
          <p:cNvSpPr>
            <a:spLocks noGrp="1"/>
          </p:cNvSpPr>
          <p:nvPr>
            <p:ph type="pic" sz="quarter" idx="13" hasCustomPrompt="1"/>
          </p:nvPr>
        </p:nvSpPr>
        <p:spPr>
          <a:xfrm>
            <a:off x="1860550" y="2286000"/>
            <a:ext cx="8470900" cy="2286000"/>
          </a:xfrm>
          <a:custGeom>
            <a:avLst/>
            <a:gdLst>
              <a:gd name="connsiteX0" fmla="*/ 1143000 w 8470900"/>
              <a:gd name="connsiteY0" fmla="*/ 0 h 2286000"/>
              <a:gd name="connsiteX1" fmla="*/ 7327900 w 8470900"/>
              <a:gd name="connsiteY1" fmla="*/ 0 h 2286000"/>
              <a:gd name="connsiteX2" fmla="*/ 8470900 w 8470900"/>
              <a:gd name="connsiteY2" fmla="*/ 1143000 h 2286000"/>
              <a:gd name="connsiteX3" fmla="*/ 7327900 w 8470900"/>
              <a:gd name="connsiteY3" fmla="*/ 2286000 h 2286000"/>
              <a:gd name="connsiteX4" fmla="*/ 1143000 w 8470900"/>
              <a:gd name="connsiteY4" fmla="*/ 2286000 h 2286000"/>
              <a:gd name="connsiteX5" fmla="*/ 0 w 8470900"/>
              <a:gd name="connsiteY5" fmla="*/ 1143000 h 2286000"/>
              <a:gd name="connsiteX6" fmla="*/ 1143000 w 84709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0900" h="2286000">
                <a:moveTo>
                  <a:pt x="1143000" y="0"/>
                </a:moveTo>
                <a:lnTo>
                  <a:pt x="7327900" y="0"/>
                </a:lnTo>
                <a:cubicBezTo>
                  <a:pt x="7959161" y="0"/>
                  <a:pt x="8470900" y="511739"/>
                  <a:pt x="8470900" y="1143000"/>
                </a:cubicBezTo>
                <a:cubicBezTo>
                  <a:pt x="8470900" y="1774261"/>
                  <a:pt x="7959161" y="2286000"/>
                  <a:pt x="7327900" y="2286000"/>
                </a:cubicBezTo>
                <a:lnTo>
                  <a:pt x="1143000" y="2286000"/>
                </a:lnTo>
                <a:cubicBezTo>
                  <a:pt x="511739" y="2286000"/>
                  <a:pt x="0" y="1774261"/>
                  <a:pt x="0" y="1143000"/>
                </a:cubicBezTo>
                <a:cubicBezTo>
                  <a:pt x="0" y="511739"/>
                  <a:pt x="511739" y="0"/>
                  <a:pt x="1143000"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48969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875E-6 -4.44444E-6 L 0.01237 0.02848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C55CFF1-0634-460F-BC9B-D4487F11ECEB}"/>
              </a:ext>
            </a:extLst>
          </p:cNvPr>
          <p:cNvSpPr>
            <a:spLocks noGrp="1"/>
          </p:cNvSpPr>
          <p:nvPr>
            <p:ph type="pic" sz="quarter" idx="13" hasCustomPrompt="1"/>
          </p:nvPr>
        </p:nvSpPr>
        <p:spPr>
          <a:xfrm>
            <a:off x="7640333" y="1223963"/>
            <a:ext cx="2977308" cy="5634037"/>
          </a:xfrm>
          <a:prstGeom prst="round2SameRect">
            <a:avLst>
              <a:gd name="adj1" fmla="val 15227"/>
              <a:gd name="adj2" fmla="val 0"/>
            </a:avLst>
          </a:pr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5335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Picture Placeholder 6">
            <a:extLst>
              <a:ext uri="{FF2B5EF4-FFF2-40B4-BE49-F238E27FC236}">
                <a16:creationId xmlns="" xmlns:a16="http://schemas.microsoft.com/office/drawing/2014/main" id="{67B195C3-8556-4329-A658-938593B2175E}"/>
              </a:ext>
            </a:extLst>
          </p:cNvPr>
          <p:cNvSpPr>
            <a:spLocks noGrp="1"/>
          </p:cNvSpPr>
          <p:nvPr>
            <p:ph type="pic" sz="quarter" idx="13" hasCustomPrompt="1"/>
          </p:nvPr>
        </p:nvSpPr>
        <p:spPr>
          <a:xfrm>
            <a:off x="1486480" y="839920"/>
            <a:ext cx="4394821" cy="3060769"/>
          </a:xfrm>
          <a:prstGeom prst="roundRect">
            <a:avLst>
              <a:gd name="adj" fmla="val 9383"/>
            </a:avLst>
          </a:prstGeom>
          <a:solidFill>
            <a:schemeClr val="bg1">
              <a:lumMod val="85000"/>
              <a:alpha val="10000"/>
            </a:schemeClr>
          </a:solidFill>
          <a:ln>
            <a:noFill/>
          </a:ln>
          <a:effectLst>
            <a:outerShdw blurRad="977900" dist="8382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200" dirty="0">
                <a:solidFill>
                  <a:srgbClr val="2C4166"/>
                </a:solidFill>
              </a:defRPr>
            </a:lvl1pPr>
          </a:lstStyle>
          <a:p>
            <a:pPr marL="0" lvl="0" indent="0" algn="ctr">
              <a:buNone/>
            </a:pPr>
            <a:r>
              <a:rPr lang="en-US" dirty="0"/>
              <a:t>Image placeholder</a:t>
            </a:r>
          </a:p>
        </p:txBody>
      </p:sp>
    </p:spTree>
    <p:extLst>
      <p:ext uri="{BB962C8B-B14F-4D97-AF65-F5344CB8AC3E}">
        <p14:creationId xmlns:p14="http://schemas.microsoft.com/office/powerpoint/2010/main" val="104253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4.44444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64_Title Slide">
    <p:spTree>
      <p:nvGrpSpPr>
        <p:cNvPr id="1" name=""/>
        <p:cNvGrpSpPr/>
        <p:nvPr/>
      </p:nvGrpSpPr>
      <p:grpSpPr>
        <a:xfrm>
          <a:off x="0" y="0"/>
          <a:ext cx="0" cy="0"/>
          <a:chOff x="0" y="0"/>
          <a:chExt cx="0" cy="0"/>
        </a:xfrm>
      </p:grpSpPr>
      <p:sp>
        <p:nvSpPr>
          <p:cNvPr id="4" name="Picture Placeholder 6">
            <a:extLst>
              <a:ext uri="{FF2B5EF4-FFF2-40B4-BE49-F238E27FC236}">
                <a16:creationId xmlns="" xmlns:a16="http://schemas.microsoft.com/office/drawing/2014/main" id="{D1148245-64D8-49D4-A652-6548B4C542E2}"/>
              </a:ext>
            </a:extLst>
          </p:cNvPr>
          <p:cNvSpPr>
            <a:spLocks noGrp="1"/>
          </p:cNvSpPr>
          <p:nvPr>
            <p:ph type="pic" sz="quarter" idx="13" hasCustomPrompt="1"/>
          </p:nvPr>
        </p:nvSpPr>
        <p:spPr>
          <a:xfrm>
            <a:off x="4294859" y="2649489"/>
            <a:ext cx="1558800" cy="1558800"/>
          </a:xfrm>
          <a:prstGeom prst="ellipse">
            <a:avLst/>
          </a:prstGeom>
          <a:solidFill>
            <a:schemeClr val="bg1">
              <a:lumMod val="85000"/>
              <a:alpha val="10000"/>
            </a:schemeClr>
          </a:solidFill>
          <a:ln>
            <a:noFill/>
          </a:ln>
          <a:effectLst>
            <a:outerShdw blurRad="977900" dist="863600" dir="2700000" sx="93000" sy="93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200" dirty="0">
                <a:solidFill>
                  <a:srgbClr val="2C4166"/>
                </a:solidFill>
              </a:defRPr>
            </a:lvl1pPr>
          </a:lstStyle>
          <a:p>
            <a:pPr marL="0" lvl="0" indent="0" algn="ctr">
              <a:buNone/>
            </a:pPr>
            <a:r>
              <a:rPr lang="en-US" dirty="0"/>
              <a:t>Image placeholder</a:t>
            </a:r>
          </a:p>
        </p:txBody>
      </p:sp>
    </p:spTree>
    <p:extLst>
      <p:ext uri="{BB962C8B-B14F-4D97-AF65-F5344CB8AC3E}">
        <p14:creationId xmlns:p14="http://schemas.microsoft.com/office/powerpoint/2010/main" val="58589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7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BE5F2BDE-6185-4C4F-99F1-CE12EAF40D88}"/>
              </a:ext>
            </a:extLst>
          </p:cNvPr>
          <p:cNvSpPr>
            <a:spLocks noGrp="1"/>
          </p:cNvSpPr>
          <p:nvPr>
            <p:ph type="pic" sz="quarter" idx="11" hasCustomPrompt="1"/>
          </p:nvPr>
        </p:nvSpPr>
        <p:spPr>
          <a:xfrm>
            <a:off x="1745780" y="2338375"/>
            <a:ext cx="3784964" cy="3196183"/>
          </a:xfrm>
          <a:prstGeom prst="roundRect">
            <a:avLst>
              <a:gd name="adj" fmla="val 14187"/>
            </a:avLst>
          </a:pr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id-ID"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id-ID"/>
          </a:p>
        </p:txBody>
      </p:sp>
    </p:spTree>
    <p:extLst>
      <p:ext uri="{BB962C8B-B14F-4D97-AF65-F5344CB8AC3E}">
        <p14:creationId xmlns:p14="http://schemas.microsoft.com/office/powerpoint/2010/main" val="26308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C9FD3DC2-2EF7-42D7-BB14-1DAB1B5688E4}"/>
              </a:ext>
            </a:extLst>
          </p:cNvPr>
          <p:cNvSpPr>
            <a:spLocks noGrp="1"/>
          </p:cNvSpPr>
          <p:nvPr>
            <p:ph type="pic" sz="quarter" idx="11" hasCustomPrompt="1"/>
          </p:nvPr>
        </p:nvSpPr>
        <p:spPr>
          <a:xfrm>
            <a:off x="6699006" y="847724"/>
            <a:ext cx="3457575" cy="5162549"/>
          </a:xfrm>
          <a:prstGeom prst="roundRect">
            <a:avLst>
              <a:gd name="adj" fmla="val 9394"/>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7776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5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BE5DFDF-BFCF-447F-8C1B-3FE0A7CC2641}"/>
              </a:ext>
            </a:extLst>
          </p:cNvPr>
          <p:cNvSpPr>
            <a:spLocks noGrp="1"/>
          </p:cNvSpPr>
          <p:nvPr>
            <p:ph type="pic" sz="quarter" idx="11" hasCustomPrompt="1"/>
          </p:nvPr>
        </p:nvSpPr>
        <p:spPr>
          <a:xfrm>
            <a:off x="1514977" y="1456820"/>
            <a:ext cx="2963310" cy="3944360"/>
          </a:xfrm>
          <a:prstGeom prst="roundRect">
            <a:avLst>
              <a:gd name="adj" fmla="val 7594"/>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310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76_Title Slide">
    <p:spTree>
      <p:nvGrpSpPr>
        <p:cNvPr id="1" name=""/>
        <p:cNvGrpSpPr/>
        <p:nvPr/>
      </p:nvGrpSpPr>
      <p:grpSpPr>
        <a:xfrm>
          <a:off x="0" y="0"/>
          <a:ext cx="0" cy="0"/>
          <a:chOff x="0" y="0"/>
          <a:chExt cx="0" cy="0"/>
        </a:xfrm>
      </p:grpSpPr>
      <p:sp>
        <p:nvSpPr>
          <p:cNvPr id="4" name="Picture Placeholder 15">
            <a:extLst>
              <a:ext uri="{FF2B5EF4-FFF2-40B4-BE49-F238E27FC236}">
                <a16:creationId xmlns="" xmlns:a16="http://schemas.microsoft.com/office/drawing/2014/main" id="{AC12852D-F664-4B07-BC62-7D0D5FF74B85}"/>
              </a:ext>
            </a:extLst>
          </p:cNvPr>
          <p:cNvSpPr>
            <a:spLocks noGrp="1"/>
          </p:cNvSpPr>
          <p:nvPr>
            <p:ph type="pic" sz="quarter" idx="11" hasCustomPrompt="1"/>
          </p:nvPr>
        </p:nvSpPr>
        <p:spPr>
          <a:xfrm>
            <a:off x="3934301" y="1267301"/>
            <a:ext cx="4323398" cy="4323398"/>
          </a:xfrm>
          <a:prstGeom prst="roundRect">
            <a:avLst>
              <a:gd name="adj" fmla="val 8574"/>
            </a:avLst>
          </a:prstGeom>
          <a:noFill/>
          <a:effectLst>
            <a:outerShdw blurRad="520700" dist="139700" dir="18900000" sx="99000" sy="99000" algn="bl" rotWithShape="0">
              <a:prstClr val="black">
                <a:alpha val="20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0930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7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50E78D55-A879-4594-89FC-A4211879135B}"/>
              </a:ext>
            </a:extLst>
          </p:cNvPr>
          <p:cNvSpPr>
            <a:spLocks noGrp="1"/>
          </p:cNvSpPr>
          <p:nvPr>
            <p:ph type="pic" sz="quarter" idx="11" hasCustomPrompt="1"/>
          </p:nvPr>
        </p:nvSpPr>
        <p:spPr>
          <a:xfrm>
            <a:off x="6095999" y="972457"/>
            <a:ext cx="4752975" cy="5885543"/>
          </a:xfrm>
          <a:prstGeom prst="rect">
            <a:avLst/>
          </a:prstGeom>
          <a:noFill/>
          <a:effectLst>
            <a:outerShdw blurRad="520700" dist="139700" dir="18900000" sx="99000" sy="99000" algn="bl" rotWithShape="0">
              <a:prstClr val="black">
                <a:alpha val="20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8804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08B1E905-3201-4F2E-98CE-1ECE54F1D414}"/>
              </a:ext>
            </a:extLst>
          </p:cNvPr>
          <p:cNvSpPr>
            <a:spLocks noGrp="1"/>
          </p:cNvSpPr>
          <p:nvPr>
            <p:ph type="pic" sz="quarter" idx="10" hasCustomPrompt="1"/>
          </p:nvPr>
        </p:nvSpPr>
        <p:spPr>
          <a:xfrm>
            <a:off x="7207351" y="2679457"/>
            <a:ext cx="3493126" cy="3493126"/>
          </a:xfrm>
          <a:custGeom>
            <a:avLst/>
            <a:gdLst>
              <a:gd name="connsiteX0" fmla="*/ 1746563 w 3493126"/>
              <a:gd name="connsiteY0" fmla="*/ 0 h 3493126"/>
              <a:gd name="connsiteX1" fmla="*/ 3493126 w 3493126"/>
              <a:gd name="connsiteY1" fmla="*/ 1746563 h 3493126"/>
              <a:gd name="connsiteX2" fmla="*/ 1746563 w 3493126"/>
              <a:gd name="connsiteY2" fmla="*/ 3493126 h 3493126"/>
              <a:gd name="connsiteX3" fmla="*/ 0 w 3493126"/>
              <a:gd name="connsiteY3" fmla="*/ 1746563 h 3493126"/>
              <a:gd name="connsiteX4" fmla="*/ 1746563 w 3493126"/>
              <a:gd name="connsiteY4" fmla="*/ 0 h 34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26" h="3493126">
                <a:moveTo>
                  <a:pt x="1746563" y="0"/>
                </a:moveTo>
                <a:cubicBezTo>
                  <a:pt x="2711163" y="0"/>
                  <a:pt x="3493126" y="781963"/>
                  <a:pt x="3493126" y="1746563"/>
                </a:cubicBezTo>
                <a:cubicBezTo>
                  <a:pt x="3493126" y="2711163"/>
                  <a:pt x="2711163" y="3493126"/>
                  <a:pt x="1746563" y="3493126"/>
                </a:cubicBezTo>
                <a:cubicBezTo>
                  <a:pt x="781963" y="3493126"/>
                  <a:pt x="0" y="2711163"/>
                  <a:pt x="0" y="1746563"/>
                </a:cubicBezTo>
                <a:cubicBezTo>
                  <a:pt x="0" y="781963"/>
                  <a:pt x="781963" y="0"/>
                  <a:pt x="174656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8F9D5ED0-EABC-41F8-85BF-1606F174AA17}"/>
              </a:ext>
            </a:extLst>
          </p:cNvPr>
          <p:cNvSpPr>
            <a:spLocks noGrp="1"/>
          </p:cNvSpPr>
          <p:nvPr>
            <p:ph type="pic" sz="quarter" idx="12" hasCustomPrompt="1"/>
          </p:nvPr>
        </p:nvSpPr>
        <p:spPr>
          <a:xfrm>
            <a:off x="5189797" y="3426301"/>
            <a:ext cx="1443782" cy="1443782"/>
          </a:xfrm>
          <a:custGeom>
            <a:avLst/>
            <a:gdLst>
              <a:gd name="connsiteX0" fmla="*/ 721891 w 1443782"/>
              <a:gd name="connsiteY0" fmla="*/ 0 h 1443782"/>
              <a:gd name="connsiteX1" fmla="*/ 1443782 w 1443782"/>
              <a:gd name="connsiteY1" fmla="*/ 721891 h 1443782"/>
              <a:gd name="connsiteX2" fmla="*/ 721891 w 1443782"/>
              <a:gd name="connsiteY2" fmla="*/ 1443782 h 1443782"/>
              <a:gd name="connsiteX3" fmla="*/ 0 w 1443782"/>
              <a:gd name="connsiteY3" fmla="*/ 721891 h 1443782"/>
              <a:gd name="connsiteX4" fmla="*/ 721891 w 1443782"/>
              <a:gd name="connsiteY4" fmla="*/ 0 h 144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2" h="1443782">
                <a:moveTo>
                  <a:pt x="721891" y="0"/>
                </a:moveTo>
                <a:cubicBezTo>
                  <a:pt x="1120580" y="0"/>
                  <a:pt x="1443782" y="323202"/>
                  <a:pt x="1443782" y="721891"/>
                </a:cubicBezTo>
                <a:cubicBezTo>
                  <a:pt x="1443782" y="1120580"/>
                  <a:pt x="1120580" y="1443782"/>
                  <a:pt x="721891" y="1443782"/>
                </a:cubicBezTo>
                <a:cubicBezTo>
                  <a:pt x="323202" y="1443782"/>
                  <a:pt x="0" y="1120580"/>
                  <a:pt x="0" y="721891"/>
                </a:cubicBezTo>
                <a:cubicBezTo>
                  <a:pt x="0" y="323202"/>
                  <a:pt x="323202" y="0"/>
                  <a:pt x="721891"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1" name="Picture Placeholder 30">
            <a:extLst>
              <a:ext uri="{FF2B5EF4-FFF2-40B4-BE49-F238E27FC236}">
                <a16:creationId xmlns="" xmlns:a16="http://schemas.microsoft.com/office/drawing/2014/main" id="{FA46B1A3-F6BB-40B2-90FE-DBF21D6F7624}"/>
              </a:ext>
            </a:extLst>
          </p:cNvPr>
          <p:cNvSpPr>
            <a:spLocks noGrp="1"/>
          </p:cNvSpPr>
          <p:nvPr>
            <p:ph type="pic" sz="quarter" idx="11" hasCustomPrompt="1"/>
          </p:nvPr>
        </p:nvSpPr>
        <p:spPr>
          <a:xfrm>
            <a:off x="5335284" y="609270"/>
            <a:ext cx="2401826" cy="2401826"/>
          </a:xfrm>
          <a:custGeom>
            <a:avLst/>
            <a:gdLst>
              <a:gd name="connsiteX0" fmla="*/ 1200913 w 2401826"/>
              <a:gd name="connsiteY0" fmla="*/ 0 h 2401826"/>
              <a:gd name="connsiteX1" fmla="*/ 2401826 w 2401826"/>
              <a:gd name="connsiteY1" fmla="*/ 1200913 h 2401826"/>
              <a:gd name="connsiteX2" fmla="*/ 1200913 w 2401826"/>
              <a:gd name="connsiteY2" fmla="*/ 2401826 h 2401826"/>
              <a:gd name="connsiteX3" fmla="*/ 0 w 2401826"/>
              <a:gd name="connsiteY3" fmla="*/ 1200913 h 2401826"/>
              <a:gd name="connsiteX4" fmla="*/ 1200913 w 2401826"/>
              <a:gd name="connsiteY4" fmla="*/ 0 h 240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6" h="2401826">
                <a:moveTo>
                  <a:pt x="1200913" y="0"/>
                </a:moveTo>
                <a:cubicBezTo>
                  <a:pt x="1864159" y="0"/>
                  <a:pt x="2401826" y="537667"/>
                  <a:pt x="2401826" y="1200913"/>
                </a:cubicBezTo>
                <a:cubicBezTo>
                  <a:pt x="2401826" y="1864159"/>
                  <a:pt x="1864159" y="2401826"/>
                  <a:pt x="1200913" y="2401826"/>
                </a:cubicBezTo>
                <a:cubicBezTo>
                  <a:pt x="537667" y="2401826"/>
                  <a:pt x="0" y="1864159"/>
                  <a:pt x="0" y="1200913"/>
                </a:cubicBezTo>
                <a:cubicBezTo>
                  <a:pt x="0" y="537667"/>
                  <a:pt x="537667" y="0"/>
                  <a:pt x="120091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1634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31"/>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33"/>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2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33" grpId="1" animBg="1"/>
      <p:bldP spid="31" grpId="0" animBg="1"/>
      <p:bldP spid="31" grpId="1" animBg="1"/>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FFF32916-AE6C-4E6D-8243-6D7C7985679A}"/>
              </a:ext>
            </a:extLst>
          </p:cNvPr>
          <p:cNvSpPr>
            <a:spLocks noGrp="1"/>
          </p:cNvSpPr>
          <p:nvPr>
            <p:ph type="pic" sz="quarter" idx="11" hasCustomPrompt="1"/>
          </p:nvPr>
        </p:nvSpPr>
        <p:spPr>
          <a:xfrm>
            <a:off x="6727701" y="1205168"/>
            <a:ext cx="3710305" cy="2449004"/>
          </a:xfrm>
          <a:prstGeom prst="roundRect">
            <a:avLst>
              <a:gd name="adj" fmla="val 4612"/>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822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9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E681AA1-4008-431B-B5DC-BC514D8B6D3E}"/>
              </a:ext>
            </a:extLst>
          </p:cNvPr>
          <p:cNvSpPr>
            <a:spLocks noGrp="1"/>
          </p:cNvSpPr>
          <p:nvPr>
            <p:ph type="pic" sz="quarter" idx="11" hasCustomPrompt="1"/>
          </p:nvPr>
        </p:nvSpPr>
        <p:spPr>
          <a:xfrm>
            <a:off x="1786682" y="1248829"/>
            <a:ext cx="1058400" cy="1058400"/>
          </a:xfrm>
          <a:prstGeom prst="ellipse">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3804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3050761-76EC-4935-9042-9196BC9DBDB2}"/>
              </a:ext>
            </a:extLst>
          </p:cNvPr>
          <p:cNvSpPr>
            <a:spLocks noGrp="1"/>
          </p:cNvSpPr>
          <p:nvPr>
            <p:ph type="pic" sz="quarter" idx="11" hasCustomPrompt="1"/>
          </p:nvPr>
        </p:nvSpPr>
        <p:spPr>
          <a:xfrm>
            <a:off x="1509984" y="981074"/>
            <a:ext cx="2976291" cy="4895849"/>
          </a:xfrm>
          <a:prstGeom prst="roundRect">
            <a:avLst>
              <a:gd name="adj" fmla="val 8453"/>
            </a:avLst>
          </a:prstGeom>
          <a:solidFill>
            <a:schemeClr val="bg1">
              <a:lumMod val="85000"/>
              <a:alpha val="10000"/>
            </a:schemeClr>
          </a:solidFill>
          <a:effectLst>
            <a:outerShdw blurRad="355600" dist="165100" dir="2700000" sx="97000" sy="97000" algn="tl" rotWithShape="0">
              <a:prstClr val="black">
                <a:alpha val="27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6960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81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9C07EDBD-D917-4D7E-A7C7-D86DCE879992}"/>
              </a:ext>
            </a:extLst>
          </p:cNvPr>
          <p:cNvSpPr>
            <a:spLocks noGrp="1"/>
          </p:cNvSpPr>
          <p:nvPr>
            <p:ph type="pic" sz="quarter" idx="11" hasCustomPrompt="1"/>
          </p:nvPr>
        </p:nvSpPr>
        <p:spPr>
          <a:xfrm>
            <a:off x="3086857" y="1966073"/>
            <a:ext cx="2926800" cy="2926800"/>
          </a:xfrm>
          <a:prstGeom prst="ellipse">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6116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82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77C7392D-C8AA-4322-87DE-D70203286C24}"/>
              </a:ext>
            </a:extLst>
          </p:cNvPr>
          <p:cNvSpPr>
            <a:spLocks noGrp="1"/>
          </p:cNvSpPr>
          <p:nvPr>
            <p:ph type="pic" sz="quarter" idx="11" hasCustomPrompt="1"/>
          </p:nvPr>
        </p:nvSpPr>
        <p:spPr>
          <a:xfrm>
            <a:off x="4774541" y="1011532"/>
            <a:ext cx="2642918" cy="4023807"/>
          </a:xfrm>
          <a:prstGeom prst="roundRect">
            <a:avLst>
              <a:gd name="adj" fmla="val 8453"/>
            </a:avLst>
          </a:prstGeom>
          <a:solidFill>
            <a:schemeClr val="bg1">
              <a:lumMod val="85000"/>
              <a:alpha val="10000"/>
            </a:schemeClr>
          </a:solidFill>
          <a:effectLst>
            <a:outerShdw blurRad="355600" dist="165100" dir="2700000" sx="97000" sy="97000" algn="tl" rotWithShape="0">
              <a:prstClr val="black">
                <a:alpha val="27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7799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83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D0ACF59-6BD6-4483-A553-ED331F1B4B08}"/>
              </a:ext>
            </a:extLst>
          </p:cNvPr>
          <p:cNvSpPr>
            <a:spLocks noGrp="1"/>
          </p:cNvSpPr>
          <p:nvPr>
            <p:ph type="pic" sz="quarter" idx="11" hasCustomPrompt="1"/>
          </p:nvPr>
        </p:nvSpPr>
        <p:spPr>
          <a:xfrm>
            <a:off x="1682153" y="1351823"/>
            <a:ext cx="2870991" cy="4154356"/>
          </a:xfrm>
          <a:prstGeom prst="roundRect">
            <a:avLst>
              <a:gd name="adj" fmla="val 5799"/>
            </a:avLst>
          </a:prstGeom>
          <a:solidFill>
            <a:schemeClr val="bg1">
              <a:lumMod val="85000"/>
              <a:alpha val="10000"/>
            </a:schemeClr>
          </a:solidFill>
          <a:effectLst>
            <a:outerShdw blurRad="355600" dist="165100" dir="2700000" sx="97000" sy="97000" algn="tl" rotWithShape="0">
              <a:prstClr val="black">
                <a:alpha val="27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11099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84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B2441E91-171F-4070-BD7E-A5CA61D9B709}"/>
              </a:ext>
            </a:extLst>
          </p:cNvPr>
          <p:cNvSpPr>
            <a:spLocks noGrp="1"/>
          </p:cNvSpPr>
          <p:nvPr>
            <p:ph type="pic" sz="quarter" idx="11" hasCustomPrompt="1"/>
          </p:nvPr>
        </p:nvSpPr>
        <p:spPr>
          <a:xfrm>
            <a:off x="5098550" y="1510158"/>
            <a:ext cx="1994400" cy="1994400"/>
          </a:xfrm>
          <a:prstGeom prst="ellipse">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071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85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C052B782-C895-4A81-B065-971740FAAD32}"/>
              </a:ext>
            </a:extLst>
          </p:cNvPr>
          <p:cNvSpPr>
            <a:spLocks noGrp="1"/>
          </p:cNvSpPr>
          <p:nvPr>
            <p:ph type="pic" sz="quarter" idx="11" hasCustomPrompt="1"/>
          </p:nvPr>
        </p:nvSpPr>
        <p:spPr>
          <a:xfrm>
            <a:off x="1479550" y="1160156"/>
            <a:ext cx="1263600" cy="1263600"/>
          </a:xfrm>
          <a:prstGeom prst="ellipse">
            <a:avLst/>
          </a:prstGeom>
          <a:solidFill>
            <a:schemeClr val="bg1">
              <a:lumMod val="85000"/>
              <a:alpha val="10000"/>
            </a:schemeClr>
          </a:solidFill>
          <a:effectLst>
            <a:outerShdw blurRad="203200" dist="88900" dir="2700000" sx="97000" sy="97000" algn="tl" rotWithShape="0">
              <a:prstClr val="black">
                <a:alpha val="16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8375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86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5B0C0C8-3BA4-4095-B8FA-9024D2D8118D}"/>
              </a:ext>
            </a:extLst>
          </p:cNvPr>
          <p:cNvSpPr>
            <a:spLocks noGrp="1"/>
          </p:cNvSpPr>
          <p:nvPr>
            <p:ph type="pic" sz="quarter" idx="11" hasCustomPrompt="1"/>
          </p:nvPr>
        </p:nvSpPr>
        <p:spPr>
          <a:xfrm>
            <a:off x="5331106" y="1051204"/>
            <a:ext cx="1530000" cy="1530000"/>
          </a:xfrm>
          <a:prstGeom prst="ellipse">
            <a:avLst/>
          </a:prstGeom>
          <a:solidFill>
            <a:schemeClr val="bg1">
              <a:lumMod val="85000"/>
              <a:alpha val="10000"/>
            </a:schemeClr>
          </a:solidFill>
          <a:effectLst>
            <a:outerShdw blurRad="203200" dist="88900" dir="2700000" sx="97000" sy="97000" algn="tl" rotWithShape="0">
              <a:prstClr val="black">
                <a:alpha val="16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3615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5A14797-1605-4A66-9E06-497D51036777}"/>
              </a:ext>
            </a:extLst>
          </p:cNvPr>
          <p:cNvSpPr>
            <a:spLocks noGrp="1"/>
          </p:cNvSpPr>
          <p:nvPr>
            <p:ph type="pic" sz="quarter" idx="10" hasCustomPrompt="1"/>
          </p:nvPr>
        </p:nvSpPr>
        <p:spPr>
          <a:xfrm>
            <a:off x="7800038" y="1450772"/>
            <a:ext cx="2710527" cy="4040460"/>
          </a:xfrm>
          <a:custGeom>
            <a:avLst/>
            <a:gdLst>
              <a:gd name="connsiteX0" fmla="*/ 451764 w 2710527"/>
              <a:gd name="connsiteY0" fmla="*/ 0 h 4040460"/>
              <a:gd name="connsiteX1" fmla="*/ 2258763 w 2710527"/>
              <a:gd name="connsiteY1" fmla="*/ 0 h 4040460"/>
              <a:gd name="connsiteX2" fmla="*/ 2710527 w 2710527"/>
              <a:gd name="connsiteY2" fmla="*/ 451764 h 4040460"/>
              <a:gd name="connsiteX3" fmla="*/ 2710527 w 2710527"/>
              <a:gd name="connsiteY3" fmla="*/ 3588696 h 4040460"/>
              <a:gd name="connsiteX4" fmla="*/ 2258763 w 2710527"/>
              <a:gd name="connsiteY4" fmla="*/ 4040460 h 4040460"/>
              <a:gd name="connsiteX5" fmla="*/ 451764 w 2710527"/>
              <a:gd name="connsiteY5" fmla="*/ 4040460 h 4040460"/>
              <a:gd name="connsiteX6" fmla="*/ 0 w 2710527"/>
              <a:gd name="connsiteY6" fmla="*/ 3588696 h 4040460"/>
              <a:gd name="connsiteX7" fmla="*/ 0 w 2710527"/>
              <a:gd name="connsiteY7" fmla="*/ 451764 h 4040460"/>
              <a:gd name="connsiteX8" fmla="*/ 451764 w 2710527"/>
              <a:gd name="connsiteY8" fmla="*/ 0 h 404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0527" h="4040460">
                <a:moveTo>
                  <a:pt x="451764" y="0"/>
                </a:moveTo>
                <a:lnTo>
                  <a:pt x="2258763" y="0"/>
                </a:lnTo>
                <a:cubicBezTo>
                  <a:pt x="2508265" y="0"/>
                  <a:pt x="2710527" y="202262"/>
                  <a:pt x="2710527" y="451764"/>
                </a:cubicBezTo>
                <a:lnTo>
                  <a:pt x="2710527" y="3588696"/>
                </a:lnTo>
                <a:cubicBezTo>
                  <a:pt x="2710527" y="3838198"/>
                  <a:pt x="2508265" y="4040460"/>
                  <a:pt x="2258763" y="4040460"/>
                </a:cubicBezTo>
                <a:lnTo>
                  <a:pt x="451764" y="4040460"/>
                </a:lnTo>
                <a:cubicBezTo>
                  <a:pt x="202262" y="4040460"/>
                  <a:pt x="0" y="3838198"/>
                  <a:pt x="0" y="3588696"/>
                </a:cubicBezTo>
                <a:lnTo>
                  <a:pt x="0" y="451764"/>
                </a:lnTo>
                <a:cubicBezTo>
                  <a:pt x="0" y="202262"/>
                  <a:pt x="202262" y="0"/>
                  <a:pt x="451764" y="0"/>
                </a:cubicBezTo>
                <a:close/>
              </a:path>
            </a:pathLst>
          </a:cu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marR="0" lvl="0" indent="0" fontAlgn="auto">
              <a:spcAft>
                <a:spcPts val="0"/>
              </a:spcAft>
              <a:buClrTx/>
              <a:buSzTx/>
              <a:buNone/>
              <a:tabLst/>
            </a:pPr>
            <a:endParaRPr lang="en-ID" dirty="0"/>
          </a:p>
        </p:txBody>
      </p:sp>
    </p:spTree>
    <p:extLst>
      <p:ext uri="{BB962C8B-B14F-4D97-AF65-F5344CB8AC3E}">
        <p14:creationId xmlns:p14="http://schemas.microsoft.com/office/powerpoint/2010/main" val="6940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8BF5E97F-25A4-469E-94BD-408022357D78}"/>
              </a:ext>
            </a:extLst>
          </p:cNvPr>
          <p:cNvSpPr>
            <a:spLocks noGrp="1"/>
          </p:cNvSpPr>
          <p:nvPr>
            <p:ph type="pic" sz="quarter" idx="10" hasCustomPrompt="1"/>
          </p:nvPr>
        </p:nvSpPr>
        <p:spPr>
          <a:xfrm>
            <a:off x="4373133" y="1706136"/>
            <a:ext cx="3445732" cy="3445728"/>
          </a:xfrm>
          <a:custGeom>
            <a:avLst/>
            <a:gdLst>
              <a:gd name="connsiteX0" fmla="*/ 1722866 w 3445732"/>
              <a:gd name="connsiteY0" fmla="*/ 0 h 3445728"/>
              <a:gd name="connsiteX1" fmla="*/ 3445732 w 3445732"/>
              <a:gd name="connsiteY1" fmla="*/ 1722864 h 3445728"/>
              <a:gd name="connsiteX2" fmla="*/ 1722866 w 3445732"/>
              <a:gd name="connsiteY2" fmla="*/ 3445728 h 3445728"/>
              <a:gd name="connsiteX3" fmla="*/ 0 w 3445732"/>
              <a:gd name="connsiteY3" fmla="*/ 1722864 h 3445728"/>
              <a:gd name="connsiteX4" fmla="*/ 1722866 w 3445732"/>
              <a:gd name="connsiteY4" fmla="*/ 0 h 344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732" h="3445728">
                <a:moveTo>
                  <a:pt x="1722866" y="0"/>
                </a:moveTo>
                <a:cubicBezTo>
                  <a:pt x="2674379" y="0"/>
                  <a:pt x="3445732" y="771352"/>
                  <a:pt x="3445732" y="1722864"/>
                </a:cubicBezTo>
                <a:cubicBezTo>
                  <a:pt x="3445732" y="2674376"/>
                  <a:pt x="2674379" y="3445728"/>
                  <a:pt x="1722866" y="3445728"/>
                </a:cubicBezTo>
                <a:cubicBezTo>
                  <a:pt x="771353" y="3445728"/>
                  <a:pt x="0" y="2674376"/>
                  <a:pt x="0" y="1722864"/>
                </a:cubicBezTo>
                <a:cubicBezTo>
                  <a:pt x="0" y="771352"/>
                  <a:pt x="771353" y="0"/>
                  <a:pt x="1722866"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7814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 xmlns:a16="http://schemas.microsoft.com/office/drawing/2014/main" id="{38B90630-C32B-4039-868E-1A6EB5774EF8}"/>
              </a:ext>
            </a:extLst>
          </p:cNvPr>
          <p:cNvSpPr>
            <a:spLocks noGrp="1"/>
          </p:cNvSpPr>
          <p:nvPr>
            <p:ph type="pic" sz="quarter" idx="10" hasCustomPrompt="1"/>
          </p:nvPr>
        </p:nvSpPr>
        <p:spPr>
          <a:xfrm>
            <a:off x="7485942" y="1770159"/>
            <a:ext cx="2754441" cy="2469428"/>
          </a:xfrm>
          <a:custGeom>
            <a:avLst/>
            <a:gdLst>
              <a:gd name="connsiteX0" fmla="*/ 411580 w 2754441"/>
              <a:gd name="connsiteY0" fmla="*/ 0 h 2469428"/>
              <a:gd name="connsiteX1" fmla="*/ 2342861 w 2754441"/>
              <a:gd name="connsiteY1" fmla="*/ 0 h 2469428"/>
              <a:gd name="connsiteX2" fmla="*/ 2754441 w 2754441"/>
              <a:gd name="connsiteY2" fmla="*/ 411580 h 2469428"/>
              <a:gd name="connsiteX3" fmla="*/ 2754441 w 2754441"/>
              <a:gd name="connsiteY3" fmla="*/ 2057848 h 2469428"/>
              <a:gd name="connsiteX4" fmla="*/ 2342861 w 2754441"/>
              <a:gd name="connsiteY4" fmla="*/ 2469428 h 2469428"/>
              <a:gd name="connsiteX5" fmla="*/ 411580 w 2754441"/>
              <a:gd name="connsiteY5" fmla="*/ 2469428 h 2469428"/>
              <a:gd name="connsiteX6" fmla="*/ 0 w 2754441"/>
              <a:gd name="connsiteY6" fmla="*/ 2057848 h 2469428"/>
              <a:gd name="connsiteX7" fmla="*/ 0 w 2754441"/>
              <a:gd name="connsiteY7" fmla="*/ 411580 h 2469428"/>
              <a:gd name="connsiteX8" fmla="*/ 411580 w 2754441"/>
              <a:gd name="connsiteY8" fmla="*/ 0 h 24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441" h="2469428">
                <a:moveTo>
                  <a:pt x="411580" y="0"/>
                </a:moveTo>
                <a:lnTo>
                  <a:pt x="2342861" y="0"/>
                </a:lnTo>
                <a:cubicBezTo>
                  <a:pt x="2570170" y="0"/>
                  <a:pt x="2754441" y="184271"/>
                  <a:pt x="2754441" y="411580"/>
                </a:cubicBezTo>
                <a:lnTo>
                  <a:pt x="2754441" y="2057848"/>
                </a:lnTo>
                <a:cubicBezTo>
                  <a:pt x="2754441" y="2285157"/>
                  <a:pt x="2570170" y="2469428"/>
                  <a:pt x="2342861" y="2469428"/>
                </a:cubicBezTo>
                <a:lnTo>
                  <a:pt x="411580" y="2469428"/>
                </a:lnTo>
                <a:cubicBezTo>
                  <a:pt x="184271" y="2469428"/>
                  <a:pt x="0" y="2285157"/>
                  <a:pt x="0" y="2057848"/>
                </a:cubicBezTo>
                <a:lnTo>
                  <a:pt x="0" y="411580"/>
                </a:lnTo>
                <a:cubicBezTo>
                  <a:pt x="0" y="184271"/>
                  <a:pt x="184271" y="0"/>
                  <a:pt x="411580" y="0"/>
                </a:cubicBezTo>
                <a:close/>
              </a:path>
            </a:pathLst>
          </a:custGeom>
          <a:solidFill>
            <a:schemeClr val="bg1">
              <a:lumMod val="85000"/>
              <a:alpha val="10000"/>
            </a:schemeClr>
          </a:solidFill>
        </p:spPr>
        <p:txBody>
          <a:bodyPr wrap="square">
            <a:noAutofit/>
          </a:bodyPr>
          <a:lstStyle>
            <a:lvl1pPr>
              <a:buNone/>
              <a:defRPr sz="1400">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ID" dirty="0"/>
          </a:p>
        </p:txBody>
      </p:sp>
    </p:spTree>
    <p:extLst>
      <p:ext uri="{BB962C8B-B14F-4D97-AF65-F5344CB8AC3E}">
        <p14:creationId xmlns:p14="http://schemas.microsoft.com/office/powerpoint/2010/main" val="17214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2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B8673116-E13E-41DC-8128-33A92B4DC504}"/>
              </a:ext>
            </a:extLst>
          </p:cNvPr>
          <p:cNvSpPr>
            <a:spLocks noGrp="1"/>
          </p:cNvSpPr>
          <p:nvPr>
            <p:ph type="pic" sz="quarter" idx="10" hasCustomPrompt="1"/>
          </p:nvPr>
        </p:nvSpPr>
        <p:spPr>
          <a:xfrm>
            <a:off x="7288189" y="1433323"/>
            <a:ext cx="3411017" cy="2875103"/>
          </a:xfrm>
          <a:custGeom>
            <a:avLst/>
            <a:gdLst>
              <a:gd name="connsiteX0" fmla="*/ 450069 w 3411017"/>
              <a:gd name="connsiteY0" fmla="*/ 0 h 2700360"/>
              <a:gd name="connsiteX1" fmla="*/ 2960949 w 3411017"/>
              <a:gd name="connsiteY1" fmla="*/ 0 h 2700360"/>
              <a:gd name="connsiteX2" fmla="*/ 3411017 w 3411017"/>
              <a:gd name="connsiteY2" fmla="*/ 450068 h 2700360"/>
              <a:gd name="connsiteX3" fmla="*/ 3411017 w 3411017"/>
              <a:gd name="connsiteY3" fmla="*/ 2250291 h 2700360"/>
              <a:gd name="connsiteX4" fmla="*/ 2960949 w 3411017"/>
              <a:gd name="connsiteY4" fmla="*/ 2700360 h 2700360"/>
              <a:gd name="connsiteX5" fmla="*/ 450069 w 3411017"/>
              <a:gd name="connsiteY5" fmla="*/ 2700360 h 2700360"/>
              <a:gd name="connsiteX6" fmla="*/ 0 w 3411017"/>
              <a:gd name="connsiteY6" fmla="*/ 2250291 h 2700360"/>
              <a:gd name="connsiteX7" fmla="*/ 0 w 3411017"/>
              <a:gd name="connsiteY7" fmla="*/ 450068 h 2700360"/>
              <a:gd name="connsiteX8" fmla="*/ 450069 w 3411017"/>
              <a:gd name="connsiteY8" fmla="*/ 0 h 270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17" h="2700360">
                <a:moveTo>
                  <a:pt x="450069" y="0"/>
                </a:moveTo>
                <a:lnTo>
                  <a:pt x="2960949" y="0"/>
                </a:lnTo>
                <a:cubicBezTo>
                  <a:pt x="3209515" y="0"/>
                  <a:pt x="3411017" y="201502"/>
                  <a:pt x="3411017" y="450068"/>
                </a:cubicBezTo>
                <a:lnTo>
                  <a:pt x="3411017" y="2250291"/>
                </a:lnTo>
                <a:cubicBezTo>
                  <a:pt x="3411017" y="2498857"/>
                  <a:pt x="3209515" y="2700360"/>
                  <a:pt x="2960949" y="2700360"/>
                </a:cubicBezTo>
                <a:lnTo>
                  <a:pt x="450069" y="2700360"/>
                </a:lnTo>
                <a:cubicBezTo>
                  <a:pt x="201503" y="2700360"/>
                  <a:pt x="0" y="2498857"/>
                  <a:pt x="0" y="2250291"/>
                </a:cubicBezTo>
                <a:lnTo>
                  <a:pt x="0" y="450068"/>
                </a:lnTo>
                <a:cubicBezTo>
                  <a:pt x="0" y="201502"/>
                  <a:pt x="201503" y="0"/>
                  <a:pt x="450069" y="0"/>
                </a:cubicBezTo>
                <a:close/>
              </a:path>
            </a:pathLst>
          </a:custGeom>
          <a:solidFill>
            <a:schemeClr val="bg1">
              <a:lumMod val="8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buNone/>
              <a:defRPr lang="en-ID" sz="1800">
                <a:solidFill>
                  <a:schemeClr val="bg2">
                    <a:lumMod val="9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420907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 xmlns:a16="http://schemas.microsoft.com/office/drawing/2014/main" id="{8D454F56-9E3E-4A8A-88DC-5A764CF5AC68}"/>
              </a:ext>
            </a:extLst>
          </p:cNvPr>
          <p:cNvSpPr>
            <a:spLocks noGrp="1"/>
          </p:cNvSpPr>
          <p:nvPr>
            <p:ph type="pic" sz="quarter" idx="10" hasCustomPrompt="1"/>
          </p:nvPr>
        </p:nvSpPr>
        <p:spPr>
          <a:xfrm>
            <a:off x="4653752" y="2278458"/>
            <a:ext cx="1536891" cy="1535095"/>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p:spPr>
        <p:txBody>
          <a:bodyPr wrap="square">
            <a:noAutofit/>
          </a:bodyPr>
          <a:lstStyle>
            <a:lvl1pPr>
              <a:defRPr lang="en-ID"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ID" dirty="0"/>
          </a:p>
        </p:txBody>
      </p:sp>
      <p:sp>
        <p:nvSpPr>
          <p:cNvPr id="14" name="Picture Placeholder 13">
            <a:extLst>
              <a:ext uri="{FF2B5EF4-FFF2-40B4-BE49-F238E27FC236}">
                <a16:creationId xmlns="" xmlns:a16="http://schemas.microsoft.com/office/drawing/2014/main" id="{0561003A-F814-4428-89C2-2C1C2E85BDEF}"/>
              </a:ext>
            </a:extLst>
          </p:cNvPr>
          <p:cNvSpPr>
            <a:spLocks noGrp="1"/>
          </p:cNvSpPr>
          <p:nvPr>
            <p:ph type="pic" sz="quarter" idx="11" hasCustomPrompt="1"/>
          </p:nvPr>
        </p:nvSpPr>
        <p:spPr>
          <a:xfrm>
            <a:off x="6892734" y="2278458"/>
            <a:ext cx="1536891" cy="1535095"/>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a:effectLst>
            <a:innerShdw blurRad="114300" dist="50800" dir="13500000">
              <a:prstClr val="black">
                <a:alpha val="22000"/>
              </a:prstClr>
            </a:innerShdw>
          </a:effectLst>
        </p:spPr>
        <p:txBody>
          <a:bodyPr wrap="square">
            <a:noAutofit/>
          </a:bodyPr>
          <a:lstStyle>
            <a:lvl1pPr>
              <a:defRPr lang="en-ID"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ID" dirty="0"/>
          </a:p>
        </p:txBody>
      </p:sp>
      <p:sp>
        <p:nvSpPr>
          <p:cNvPr id="13" name="Picture Placeholder 12">
            <a:extLst>
              <a:ext uri="{FF2B5EF4-FFF2-40B4-BE49-F238E27FC236}">
                <a16:creationId xmlns="" xmlns:a16="http://schemas.microsoft.com/office/drawing/2014/main" id="{C45CD192-675C-4082-8B69-A48D3F4C7A83}"/>
              </a:ext>
            </a:extLst>
          </p:cNvPr>
          <p:cNvSpPr>
            <a:spLocks noGrp="1"/>
          </p:cNvSpPr>
          <p:nvPr>
            <p:ph type="pic" sz="quarter" idx="12" hasCustomPrompt="1"/>
          </p:nvPr>
        </p:nvSpPr>
        <p:spPr>
          <a:xfrm>
            <a:off x="9131218" y="2278458"/>
            <a:ext cx="1536891" cy="1535095"/>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a:effectLst>
            <a:innerShdw blurRad="114300" dist="50800" dir="13500000">
              <a:prstClr val="black">
                <a:alpha val="22000"/>
              </a:prstClr>
            </a:innerShdw>
          </a:effectLst>
        </p:spPr>
        <p:txBody>
          <a:bodyPr wrap="square">
            <a:noAutofit/>
          </a:bodyPr>
          <a:lstStyle>
            <a:lvl1pPr>
              <a:defRPr lang="en-ID"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ID" dirty="0"/>
          </a:p>
        </p:txBody>
      </p:sp>
    </p:spTree>
    <p:extLst>
      <p:ext uri="{BB962C8B-B14F-4D97-AF65-F5344CB8AC3E}">
        <p14:creationId xmlns:p14="http://schemas.microsoft.com/office/powerpoint/2010/main" val="145870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15"/>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14"/>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P spid="13" grpId="0" animBg="1"/>
      <p:bldP spid="13" grpId="1"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29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9431378-289D-4C79-BB07-6FABA3EC4CBF}"/>
              </a:ext>
            </a:extLst>
          </p:cNvPr>
          <p:cNvSpPr>
            <a:spLocks noGrp="1"/>
          </p:cNvSpPr>
          <p:nvPr>
            <p:ph type="pic" sz="quarter" idx="15" hasCustomPrompt="1"/>
          </p:nvPr>
        </p:nvSpPr>
        <p:spPr>
          <a:xfrm>
            <a:off x="2365902" y="4145317"/>
            <a:ext cx="726022" cy="727860"/>
          </a:xfrm>
          <a:custGeom>
            <a:avLst/>
            <a:gdLst>
              <a:gd name="connsiteX0" fmla="*/ 363011 w 726022"/>
              <a:gd name="connsiteY0" fmla="*/ 0 h 727860"/>
              <a:gd name="connsiteX1" fmla="*/ 726022 w 726022"/>
              <a:gd name="connsiteY1" fmla="*/ 363930 h 727860"/>
              <a:gd name="connsiteX2" fmla="*/ 363011 w 726022"/>
              <a:gd name="connsiteY2" fmla="*/ 727860 h 727860"/>
              <a:gd name="connsiteX3" fmla="*/ 0 w 726022"/>
              <a:gd name="connsiteY3" fmla="*/ 363930 h 727860"/>
              <a:gd name="connsiteX4" fmla="*/ 363011 w 726022"/>
              <a:gd name="connsiteY4" fmla="*/ 0 h 72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2" h="727860">
                <a:moveTo>
                  <a:pt x="363011" y="0"/>
                </a:moveTo>
                <a:cubicBezTo>
                  <a:pt x="563497" y="0"/>
                  <a:pt x="726022" y="162937"/>
                  <a:pt x="726022" y="363930"/>
                </a:cubicBezTo>
                <a:cubicBezTo>
                  <a:pt x="726022" y="564923"/>
                  <a:pt x="563497" y="727860"/>
                  <a:pt x="363011" y="727860"/>
                </a:cubicBezTo>
                <a:cubicBezTo>
                  <a:pt x="162526" y="727860"/>
                  <a:pt x="0" y="564923"/>
                  <a:pt x="0" y="363930"/>
                </a:cubicBezTo>
                <a:cubicBezTo>
                  <a:pt x="0" y="162937"/>
                  <a:pt x="162526" y="0"/>
                  <a:pt x="36301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611B629F-D0F5-42C5-960E-E5D39C92040C}"/>
              </a:ext>
            </a:extLst>
          </p:cNvPr>
          <p:cNvSpPr>
            <a:spLocks noGrp="1"/>
          </p:cNvSpPr>
          <p:nvPr>
            <p:ph type="pic" sz="quarter" idx="16" hasCustomPrompt="1"/>
          </p:nvPr>
        </p:nvSpPr>
        <p:spPr>
          <a:xfrm>
            <a:off x="5732989" y="4145317"/>
            <a:ext cx="726022" cy="727860"/>
          </a:xfrm>
          <a:custGeom>
            <a:avLst/>
            <a:gdLst>
              <a:gd name="connsiteX0" fmla="*/ 363011 w 726022"/>
              <a:gd name="connsiteY0" fmla="*/ 0 h 727860"/>
              <a:gd name="connsiteX1" fmla="*/ 726022 w 726022"/>
              <a:gd name="connsiteY1" fmla="*/ 363930 h 727860"/>
              <a:gd name="connsiteX2" fmla="*/ 363011 w 726022"/>
              <a:gd name="connsiteY2" fmla="*/ 727860 h 727860"/>
              <a:gd name="connsiteX3" fmla="*/ 0 w 726022"/>
              <a:gd name="connsiteY3" fmla="*/ 363930 h 727860"/>
              <a:gd name="connsiteX4" fmla="*/ 363011 w 726022"/>
              <a:gd name="connsiteY4" fmla="*/ 0 h 72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2" h="727860">
                <a:moveTo>
                  <a:pt x="363011" y="0"/>
                </a:moveTo>
                <a:cubicBezTo>
                  <a:pt x="563497" y="0"/>
                  <a:pt x="726022" y="162937"/>
                  <a:pt x="726022" y="363930"/>
                </a:cubicBezTo>
                <a:cubicBezTo>
                  <a:pt x="726022" y="564923"/>
                  <a:pt x="563497" y="727860"/>
                  <a:pt x="363011" y="727860"/>
                </a:cubicBezTo>
                <a:cubicBezTo>
                  <a:pt x="162526" y="727860"/>
                  <a:pt x="0" y="564923"/>
                  <a:pt x="0" y="363930"/>
                </a:cubicBezTo>
                <a:cubicBezTo>
                  <a:pt x="0" y="162937"/>
                  <a:pt x="162526" y="0"/>
                  <a:pt x="36301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8" name="Picture Placeholder 7">
            <a:extLst>
              <a:ext uri="{FF2B5EF4-FFF2-40B4-BE49-F238E27FC236}">
                <a16:creationId xmlns="" xmlns:a16="http://schemas.microsoft.com/office/drawing/2014/main" id="{34CA0EA6-0090-476C-831D-CC2916E8383A}"/>
              </a:ext>
            </a:extLst>
          </p:cNvPr>
          <p:cNvSpPr>
            <a:spLocks noGrp="1"/>
          </p:cNvSpPr>
          <p:nvPr>
            <p:ph type="pic" sz="quarter" idx="17" hasCustomPrompt="1"/>
          </p:nvPr>
        </p:nvSpPr>
        <p:spPr>
          <a:xfrm>
            <a:off x="9100076" y="4145317"/>
            <a:ext cx="726022" cy="727860"/>
          </a:xfrm>
          <a:custGeom>
            <a:avLst/>
            <a:gdLst>
              <a:gd name="connsiteX0" fmla="*/ 363011 w 726022"/>
              <a:gd name="connsiteY0" fmla="*/ 0 h 727860"/>
              <a:gd name="connsiteX1" fmla="*/ 726022 w 726022"/>
              <a:gd name="connsiteY1" fmla="*/ 363930 h 727860"/>
              <a:gd name="connsiteX2" fmla="*/ 363011 w 726022"/>
              <a:gd name="connsiteY2" fmla="*/ 727860 h 727860"/>
              <a:gd name="connsiteX3" fmla="*/ 0 w 726022"/>
              <a:gd name="connsiteY3" fmla="*/ 363930 h 727860"/>
              <a:gd name="connsiteX4" fmla="*/ 363011 w 726022"/>
              <a:gd name="connsiteY4" fmla="*/ 0 h 72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2" h="727860">
                <a:moveTo>
                  <a:pt x="363011" y="0"/>
                </a:moveTo>
                <a:cubicBezTo>
                  <a:pt x="563497" y="0"/>
                  <a:pt x="726022" y="162937"/>
                  <a:pt x="726022" y="363930"/>
                </a:cubicBezTo>
                <a:cubicBezTo>
                  <a:pt x="726022" y="564923"/>
                  <a:pt x="563497" y="727860"/>
                  <a:pt x="363011" y="727860"/>
                </a:cubicBezTo>
                <a:cubicBezTo>
                  <a:pt x="162526" y="727860"/>
                  <a:pt x="0" y="564923"/>
                  <a:pt x="0" y="363930"/>
                </a:cubicBezTo>
                <a:cubicBezTo>
                  <a:pt x="0" y="162937"/>
                  <a:pt x="162526" y="0"/>
                  <a:pt x="36301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75306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7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1000"/>
                                  </p:stCondLst>
                                  <p:childTnLst>
                                    <p:animMotion origin="layout" path="M 4.375E-6 3.33333E-6 L 0.01237 0.02847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1250"/>
                                  </p:stCondLst>
                                  <p:childTnLst>
                                    <p:animMotion origin="layout" path="M 4.375E-6 3.33333E-6 L 0.01237 0.02847 " pathEditMode="relative" rAng="0" ptsTypes="AA">
                                      <p:cBhvr>
                                        <p:cTn id="19" dur="1000" spd="-100000" fill="hold"/>
                                        <p:tgtEl>
                                          <p:spTgt spid="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31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CB15EAF8-5E79-42B6-A8BB-7EA2B308B077}"/>
              </a:ext>
            </a:extLst>
          </p:cNvPr>
          <p:cNvSpPr>
            <a:spLocks noGrp="1"/>
          </p:cNvSpPr>
          <p:nvPr>
            <p:ph type="pic" sz="quarter" idx="11" hasCustomPrompt="1"/>
          </p:nvPr>
        </p:nvSpPr>
        <p:spPr>
          <a:xfrm>
            <a:off x="1413940" y="2677011"/>
            <a:ext cx="2803840" cy="1531302"/>
          </a:xfrm>
          <a:custGeom>
            <a:avLst/>
            <a:gdLst>
              <a:gd name="connsiteX0" fmla="*/ 217123 w 2803840"/>
              <a:gd name="connsiteY0" fmla="*/ 0 h 1531302"/>
              <a:gd name="connsiteX1" fmla="*/ 2586717 w 2803840"/>
              <a:gd name="connsiteY1" fmla="*/ 0 h 1531302"/>
              <a:gd name="connsiteX2" fmla="*/ 2803840 w 2803840"/>
              <a:gd name="connsiteY2" fmla="*/ 217123 h 1531302"/>
              <a:gd name="connsiteX3" fmla="*/ 2803840 w 2803840"/>
              <a:gd name="connsiteY3" fmla="*/ 1314179 h 1531302"/>
              <a:gd name="connsiteX4" fmla="*/ 2586717 w 2803840"/>
              <a:gd name="connsiteY4" fmla="*/ 1531302 h 1531302"/>
              <a:gd name="connsiteX5" fmla="*/ 217123 w 2803840"/>
              <a:gd name="connsiteY5" fmla="*/ 1531302 h 1531302"/>
              <a:gd name="connsiteX6" fmla="*/ 0 w 2803840"/>
              <a:gd name="connsiteY6" fmla="*/ 1314179 h 1531302"/>
              <a:gd name="connsiteX7" fmla="*/ 0 w 2803840"/>
              <a:gd name="connsiteY7" fmla="*/ 217123 h 1531302"/>
              <a:gd name="connsiteX8" fmla="*/ 217123 w 2803840"/>
              <a:gd name="connsiteY8" fmla="*/ 0 h 15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840" h="1531302">
                <a:moveTo>
                  <a:pt x="217123" y="0"/>
                </a:moveTo>
                <a:lnTo>
                  <a:pt x="2586717" y="0"/>
                </a:lnTo>
                <a:cubicBezTo>
                  <a:pt x="2706631" y="0"/>
                  <a:pt x="2803840" y="97209"/>
                  <a:pt x="2803840" y="217123"/>
                </a:cubicBezTo>
                <a:lnTo>
                  <a:pt x="2803840" y="1314179"/>
                </a:lnTo>
                <a:cubicBezTo>
                  <a:pt x="2803840" y="1434093"/>
                  <a:pt x="2706631" y="1531302"/>
                  <a:pt x="2586717" y="1531302"/>
                </a:cubicBezTo>
                <a:lnTo>
                  <a:pt x="217123" y="1531302"/>
                </a:lnTo>
                <a:cubicBezTo>
                  <a:pt x="97209" y="1531302"/>
                  <a:pt x="0" y="1434093"/>
                  <a:pt x="0" y="1314179"/>
                </a:cubicBezTo>
                <a:lnTo>
                  <a:pt x="0" y="217123"/>
                </a:lnTo>
                <a:cubicBezTo>
                  <a:pt x="0" y="97209"/>
                  <a:pt x="97209" y="0"/>
                  <a:pt x="21712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047FD8FF-98BA-4DF6-A97C-A94EAD92A096}"/>
              </a:ext>
            </a:extLst>
          </p:cNvPr>
          <p:cNvSpPr>
            <a:spLocks noGrp="1"/>
          </p:cNvSpPr>
          <p:nvPr>
            <p:ph type="pic" sz="quarter" idx="12" hasCustomPrompt="1"/>
          </p:nvPr>
        </p:nvSpPr>
        <p:spPr>
          <a:xfrm>
            <a:off x="4696475" y="2030707"/>
            <a:ext cx="2803840" cy="1531302"/>
          </a:xfrm>
          <a:custGeom>
            <a:avLst/>
            <a:gdLst>
              <a:gd name="connsiteX0" fmla="*/ 217123 w 2803840"/>
              <a:gd name="connsiteY0" fmla="*/ 0 h 1531302"/>
              <a:gd name="connsiteX1" fmla="*/ 2586717 w 2803840"/>
              <a:gd name="connsiteY1" fmla="*/ 0 h 1531302"/>
              <a:gd name="connsiteX2" fmla="*/ 2803840 w 2803840"/>
              <a:gd name="connsiteY2" fmla="*/ 217123 h 1531302"/>
              <a:gd name="connsiteX3" fmla="*/ 2803840 w 2803840"/>
              <a:gd name="connsiteY3" fmla="*/ 1314179 h 1531302"/>
              <a:gd name="connsiteX4" fmla="*/ 2586717 w 2803840"/>
              <a:gd name="connsiteY4" fmla="*/ 1531302 h 1531302"/>
              <a:gd name="connsiteX5" fmla="*/ 217123 w 2803840"/>
              <a:gd name="connsiteY5" fmla="*/ 1531302 h 1531302"/>
              <a:gd name="connsiteX6" fmla="*/ 0 w 2803840"/>
              <a:gd name="connsiteY6" fmla="*/ 1314179 h 1531302"/>
              <a:gd name="connsiteX7" fmla="*/ 0 w 2803840"/>
              <a:gd name="connsiteY7" fmla="*/ 217123 h 1531302"/>
              <a:gd name="connsiteX8" fmla="*/ 217123 w 2803840"/>
              <a:gd name="connsiteY8" fmla="*/ 0 h 15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840" h="1531302">
                <a:moveTo>
                  <a:pt x="217123" y="0"/>
                </a:moveTo>
                <a:lnTo>
                  <a:pt x="2586717" y="0"/>
                </a:lnTo>
                <a:cubicBezTo>
                  <a:pt x="2706631" y="0"/>
                  <a:pt x="2803840" y="97209"/>
                  <a:pt x="2803840" y="217123"/>
                </a:cubicBezTo>
                <a:lnTo>
                  <a:pt x="2803840" y="1314179"/>
                </a:lnTo>
                <a:cubicBezTo>
                  <a:pt x="2803840" y="1434093"/>
                  <a:pt x="2706631" y="1531302"/>
                  <a:pt x="2586717" y="1531302"/>
                </a:cubicBezTo>
                <a:lnTo>
                  <a:pt x="217123" y="1531302"/>
                </a:lnTo>
                <a:cubicBezTo>
                  <a:pt x="97209" y="1531302"/>
                  <a:pt x="0" y="1434093"/>
                  <a:pt x="0" y="1314179"/>
                </a:cubicBezTo>
                <a:lnTo>
                  <a:pt x="0" y="217123"/>
                </a:lnTo>
                <a:cubicBezTo>
                  <a:pt x="0" y="97209"/>
                  <a:pt x="97209" y="0"/>
                  <a:pt x="21712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B239133-ECF1-491E-82C2-9B5272547AFF}"/>
              </a:ext>
            </a:extLst>
          </p:cNvPr>
          <p:cNvSpPr>
            <a:spLocks noGrp="1"/>
          </p:cNvSpPr>
          <p:nvPr>
            <p:ph type="pic" sz="quarter" idx="13" hasCustomPrompt="1"/>
          </p:nvPr>
        </p:nvSpPr>
        <p:spPr>
          <a:xfrm>
            <a:off x="7979011" y="1384404"/>
            <a:ext cx="2803840" cy="1531302"/>
          </a:xfrm>
          <a:custGeom>
            <a:avLst/>
            <a:gdLst>
              <a:gd name="connsiteX0" fmla="*/ 217123 w 2803840"/>
              <a:gd name="connsiteY0" fmla="*/ 0 h 1531302"/>
              <a:gd name="connsiteX1" fmla="*/ 2586717 w 2803840"/>
              <a:gd name="connsiteY1" fmla="*/ 0 h 1531302"/>
              <a:gd name="connsiteX2" fmla="*/ 2803840 w 2803840"/>
              <a:gd name="connsiteY2" fmla="*/ 217123 h 1531302"/>
              <a:gd name="connsiteX3" fmla="*/ 2803840 w 2803840"/>
              <a:gd name="connsiteY3" fmla="*/ 1314179 h 1531302"/>
              <a:gd name="connsiteX4" fmla="*/ 2586717 w 2803840"/>
              <a:gd name="connsiteY4" fmla="*/ 1531302 h 1531302"/>
              <a:gd name="connsiteX5" fmla="*/ 217123 w 2803840"/>
              <a:gd name="connsiteY5" fmla="*/ 1531302 h 1531302"/>
              <a:gd name="connsiteX6" fmla="*/ 0 w 2803840"/>
              <a:gd name="connsiteY6" fmla="*/ 1314179 h 1531302"/>
              <a:gd name="connsiteX7" fmla="*/ 0 w 2803840"/>
              <a:gd name="connsiteY7" fmla="*/ 217123 h 1531302"/>
              <a:gd name="connsiteX8" fmla="*/ 217123 w 2803840"/>
              <a:gd name="connsiteY8" fmla="*/ 0 h 15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840" h="1531302">
                <a:moveTo>
                  <a:pt x="217123" y="0"/>
                </a:moveTo>
                <a:lnTo>
                  <a:pt x="2586717" y="0"/>
                </a:lnTo>
                <a:cubicBezTo>
                  <a:pt x="2706631" y="0"/>
                  <a:pt x="2803840" y="97209"/>
                  <a:pt x="2803840" y="217123"/>
                </a:cubicBezTo>
                <a:lnTo>
                  <a:pt x="2803840" y="1314179"/>
                </a:lnTo>
                <a:cubicBezTo>
                  <a:pt x="2803840" y="1434093"/>
                  <a:pt x="2706631" y="1531302"/>
                  <a:pt x="2586717" y="1531302"/>
                </a:cubicBezTo>
                <a:lnTo>
                  <a:pt x="217123" y="1531302"/>
                </a:lnTo>
                <a:cubicBezTo>
                  <a:pt x="97209" y="1531302"/>
                  <a:pt x="0" y="1434093"/>
                  <a:pt x="0" y="1314179"/>
                </a:cubicBezTo>
                <a:lnTo>
                  <a:pt x="0" y="217123"/>
                </a:lnTo>
                <a:cubicBezTo>
                  <a:pt x="0" y="97209"/>
                  <a:pt x="97209" y="0"/>
                  <a:pt x="21712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13790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5"/>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9"/>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10"/>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33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F0BFD46F-0DEE-4811-BF1E-5EE9C635F81C}"/>
              </a:ext>
            </a:extLst>
          </p:cNvPr>
          <p:cNvSpPr>
            <a:spLocks noGrp="1"/>
          </p:cNvSpPr>
          <p:nvPr>
            <p:ph type="pic" sz="quarter" idx="11" hasCustomPrompt="1"/>
          </p:nvPr>
        </p:nvSpPr>
        <p:spPr>
          <a:xfrm>
            <a:off x="3536383" y="3012435"/>
            <a:ext cx="2591786" cy="2591785"/>
          </a:xfrm>
          <a:custGeom>
            <a:avLst/>
            <a:gdLst>
              <a:gd name="connsiteX0" fmla="*/ 1295893 w 2591786"/>
              <a:gd name="connsiteY0" fmla="*/ 0 h 2591785"/>
              <a:gd name="connsiteX1" fmla="*/ 2591786 w 2591786"/>
              <a:gd name="connsiteY1" fmla="*/ 1295893 h 2591785"/>
              <a:gd name="connsiteX2" fmla="*/ 1295893 w 2591786"/>
              <a:gd name="connsiteY2" fmla="*/ 2591785 h 2591785"/>
              <a:gd name="connsiteX3" fmla="*/ 0 w 2591786"/>
              <a:gd name="connsiteY3" fmla="*/ 1295893 h 2591785"/>
              <a:gd name="connsiteX4" fmla="*/ 1295893 w 2591786"/>
              <a:gd name="connsiteY4" fmla="*/ 0 h 259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786" h="2591785">
                <a:moveTo>
                  <a:pt x="1295893" y="0"/>
                </a:moveTo>
                <a:cubicBezTo>
                  <a:pt x="2011595" y="0"/>
                  <a:pt x="2591786" y="580191"/>
                  <a:pt x="2591786" y="1295893"/>
                </a:cubicBezTo>
                <a:cubicBezTo>
                  <a:pt x="2591786" y="2011594"/>
                  <a:pt x="2011595" y="2591785"/>
                  <a:pt x="1295893" y="2591785"/>
                </a:cubicBezTo>
                <a:cubicBezTo>
                  <a:pt x="580191" y="2591785"/>
                  <a:pt x="0" y="2011594"/>
                  <a:pt x="0" y="1295893"/>
                </a:cubicBezTo>
                <a:cubicBezTo>
                  <a:pt x="0" y="580191"/>
                  <a:pt x="580191" y="0"/>
                  <a:pt x="129589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58BD7A-399D-4401-813F-E4A9F678BFA1}"/>
              </a:ext>
            </a:extLst>
          </p:cNvPr>
          <p:cNvSpPr>
            <a:spLocks noGrp="1"/>
          </p:cNvSpPr>
          <p:nvPr>
            <p:ph type="pic" sz="quarter" idx="12" hasCustomPrompt="1"/>
          </p:nvPr>
        </p:nvSpPr>
        <p:spPr>
          <a:xfrm>
            <a:off x="5640944" y="1227763"/>
            <a:ext cx="2098775" cy="2098774"/>
          </a:xfrm>
          <a:custGeom>
            <a:avLst/>
            <a:gdLst>
              <a:gd name="connsiteX0" fmla="*/ 1049388 w 2098775"/>
              <a:gd name="connsiteY0" fmla="*/ 0 h 2098774"/>
              <a:gd name="connsiteX1" fmla="*/ 2098775 w 2098775"/>
              <a:gd name="connsiteY1" fmla="*/ 1049387 h 2098774"/>
              <a:gd name="connsiteX2" fmla="*/ 1049388 w 2098775"/>
              <a:gd name="connsiteY2" fmla="*/ 2098774 h 2098774"/>
              <a:gd name="connsiteX3" fmla="*/ 0 w 2098775"/>
              <a:gd name="connsiteY3" fmla="*/ 1049387 h 2098774"/>
              <a:gd name="connsiteX4" fmla="*/ 1049388 w 2098775"/>
              <a:gd name="connsiteY4" fmla="*/ 0 h 2098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75" h="2098774">
                <a:moveTo>
                  <a:pt x="1049388" y="0"/>
                </a:moveTo>
                <a:cubicBezTo>
                  <a:pt x="1628949" y="0"/>
                  <a:pt x="2098775" y="469827"/>
                  <a:pt x="2098775" y="1049387"/>
                </a:cubicBezTo>
                <a:cubicBezTo>
                  <a:pt x="2098775" y="1628948"/>
                  <a:pt x="1628949" y="2098774"/>
                  <a:pt x="1049388" y="2098774"/>
                </a:cubicBezTo>
                <a:cubicBezTo>
                  <a:pt x="469827" y="2098774"/>
                  <a:pt x="0" y="1628948"/>
                  <a:pt x="0" y="1049387"/>
                </a:cubicBezTo>
                <a:cubicBezTo>
                  <a:pt x="0" y="469827"/>
                  <a:pt x="469827" y="0"/>
                  <a:pt x="104938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8" name="Picture Placeholder 7">
            <a:extLst>
              <a:ext uri="{FF2B5EF4-FFF2-40B4-BE49-F238E27FC236}">
                <a16:creationId xmlns="" xmlns:a16="http://schemas.microsoft.com/office/drawing/2014/main" id="{062017F1-F87E-4E08-B86B-104BD7260B59}"/>
              </a:ext>
            </a:extLst>
          </p:cNvPr>
          <p:cNvSpPr>
            <a:spLocks noGrp="1"/>
          </p:cNvSpPr>
          <p:nvPr>
            <p:ph type="pic" sz="quarter" idx="13" hasCustomPrompt="1"/>
          </p:nvPr>
        </p:nvSpPr>
        <p:spPr>
          <a:xfrm>
            <a:off x="6605237" y="3689354"/>
            <a:ext cx="1261613" cy="1261612"/>
          </a:xfrm>
          <a:custGeom>
            <a:avLst/>
            <a:gdLst>
              <a:gd name="connsiteX0" fmla="*/ 630807 w 1261613"/>
              <a:gd name="connsiteY0" fmla="*/ 0 h 1261612"/>
              <a:gd name="connsiteX1" fmla="*/ 1261613 w 1261613"/>
              <a:gd name="connsiteY1" fmla="*/ 630806 h 1261612"/>
              <a:gd name="connsiteX2" fmla="*/ 630807 w 1261613"/>
              <a:gd name="connsiteY2" fmla="*/ 1261612 h 1261612"/>
              <a:gd name="connsiteX3" fmla="*/ 0 w 1261613"/>
              <a:gd name="connsiteY3" fmla="*/ 630806 h 1261612"/>
              <a:gd name="connsiteX4" fmla="*/ 630807 w 1261613"/>
              <a:gd name="connsiteY4" fmla="*/ 0 h 126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613" h="1261612">
                <a:moveTo>
                  <a:pt x="630807" y="0"/>
                </a:moveTo>
                <a:cubicBezTo>
                  <a:pt x="979191" y="0"/>
                  <a:pt x="1261613" y="282422"/>
                  <a:pt x="1261613" y="630806"/>
                </a:cubicBezTo>
                <a:cubicBezTo>
                  <a:pt x="1261613" y="979190"/>
                  <a:pt x="979191" y="1261612"/>
                  <a:pt x="630807" y="1261612"/>
                </a:cubicBezTo>
                <a:cubicBezTo>
                  <a:pt x="282422" y="1261612"/>
                  <a:pt x="0" y="979190"/>
                  <a:pt x="0" y="630806"/>
                </a:cubicBezTo>
                <a:cubicBezTo>
                  <a:pt x="0" y="282422"/>
                  <a:pt x="282422" y="0"/>
                  <a:pt x="63080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306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24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C7B2FA0-F8CF-402D-812E-1F39B3528678}"/>
              </a:ext>
            </a:extLst>
          </p:cNvPr>
          <p:cNvSpPr>
            <a:spLocks noGrp="1"/>
          </p:cNvSpPr>
          <p:nvPr>
            <p:ph type="pic" sz="quarter" idx="10"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85000"/>
              <a:alpha val="10000"/>
            </a:schemeClr>
          </a:solidFill>
          <a:effectLst/>
        </p:spPr>
        <p:txBody>
          <a:bodyPr wrap="square">
            <a:noAutofit/>
          </a:bodyPr>
          <a:lstStyle>
            <a:lvl1pPr>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US" dirty="0"/>
          </a:p>
        </p:txBody>
      </p:sp>
      <p:sp>
        <p:nvSpPr>
          <p:cNvPr id="8" name="Picture Placeholder 7">
            <a:extLst>
              <a:ext uri="{FF2B5EF4-FFF2-40B4-BE49-F238E27FC236}">
                <a16:creationId xmlns="" xmlns:a16="http://schemas.microsoft.com/office/drawing/2014/main" id="{597DCC4D-ED29-4FE8-B4D3-92C05CB580AB}"/>
              </a:ext>
            </a:extLst>
          </p:cNvPr>
          <p:cNvSpPr>
            <a:spLocks noGrp="1"/>
          </p:cNvSpPr>
          <p:nvPr>
            <p:ph type="pic" sz="quarter" idx="11"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85000"/>
              <a:alpha val="10000"/>
            </a:schemeClr>
          </a:solidFill>
          <a:effectLst/>
        </p:spPr>
        <p:txBody>
          <a:bodyPr wrap="square">
            <a:noAutofit/>
          </a:bodyPr>
          <a:lstStyle>
            <a:lvl1pPr>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US" dirty="0"/>
          </a:p>
        </p:txBody>
      </p:sp>
    </p:spTree>
    <p:extLst>
      <p:ext uri="{BB962C8B-B14F-4D97-AF65-F5344CB8AC3E}">
        <p14:creationId xmlns:p14="http://schemas.microsoft.com/office/powerpoint/2010/main" val="13409631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32_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F87FA87-098C-40E6-A437-101C8F861BE7}"/>
              </a:ext>
            </a:extLst>
          </p:cNvPr>
          <p:cNvSpPr/>
          <p:nvPr userDrawn="1"/>
        </p:nvSpPr>
        <p:spPr>
          <a:xfrm>
            <a:off x="0" y="0"/>
            <a:ext cx="12192000" cy="6858000"/>
          </a:xfrm>
          <a:prstGeom prst="rect">
            <a:avLst/>
          </a:prstGeom>
          <a:gradFill>
            <a:gsLst>
              <a:gs pos="16000">
                <a:schemeClr val="accent1"/>
              </a:gs>
              <a:gs pos="84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C2D09F6B-F2BC-4FAD-BEE0-E478D4E8C6BD}"/>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C64C3F6A-80A6-4934-A49E-052129D7C654}"/>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9910565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30_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C797753-0C16-46B6-A24F-E98E76F82359}"/>
              </a:ext>
            </a:extLst>
          </p:cNvPr>
          <p:cNvSpPr/>
          <p:nvPr userDrawn="1"/>
        </p:nvSpPr>
        <p:spPr>
          <a:xfrm>
            <a:off x="0" y="0"/>
            <a:ext cx="12192000" cy="6858000"/>
          </a:xfrm>
          <a:prstGeom prst="rect">
            <a:avLst/>
          </a:prstGeom>
          <a:gradFill>
            <a:gsLst>
              <a:gs pos="16000">
                <a:schemeClr val="accent3"/>
              </a:gs>
              <a:gs pos="8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E1FDD1EA-4698-4F02-A67E-F2E8876B5B5A}"/>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B3EB2A3D-F68B-4F3A-91DC-5D7C70619276}"/>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22691165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34_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137F8A8-E7DA-4042-87EB-98E35BE48020}"/>
              </a:ext>
            </a:extLst>
          </p:cNvPr>
          <p:cNvSpPr/>
          <p:nvPr userDrawn="1"/>
        </p:nvSpPr>
        <p:spPr>
          <a:xfrm>
            <a:off x="0" y="0"/>
            <a:ext cx="12192000" cy="6858000"/>
          </a:xfrm>
          <a:prstGeom prst="rect">
            <a:avLst/>
          </a:prstGeom>
          <a:gradFill>
            <a:gsLst>
              <a:gs pos="16000">
                <a:schemeClr val="accent5"/>
              </a:gs>
              <a:gs pos="84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591C0DE6-5722-4D08-B9D2-2B04AEA00EB9}"/>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7F0AA9DD-C32A-44BF-B1EB-97F5480C1F45}"/>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733398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E983BE54-840D-43AF-8D3D-8D40DA103AAD}"/>
              </a:ext>
            </a:extLst>
          </p:cNvPr>
          <p:cNvSpPr>
            <a:spLocks noGrp="1"/>
          </p:cNvSpPr>
          <p:nvPr>
            <p:ph type="pic" sz="quarter" idx="10" hasCustomPrompt="1"/>
          </p:nvPr>
        </p:nvSpPr>
        <p:spPr>
          <a:xfrm>
            <a:off x="5167178" y="518474"/>
            <a:ext cx="3463298" cy="3463296"/>
          </a:xfrm>
          <a:custGeom>
            <a:avLst/>
            <a:gdLst>
              <a:gd name="connsiteX0" fmla="*/ 1495562 w 2991123"/>
              <a:gd name="connsiteY0" fmla="*/ 0 h 2991122"/>
              <a:gd name="connsiteX1" fmla="*/ 1729568 w 2991123"/>
              <a:gd name="connsiteY1" fmla="*/ 96928 h 2991122"/>
              <a:gd name="connsiteX2" fmla="*/ 2894195 w 2991123"/>
              <a:gd name="connsiteY2" fmla="*/ 1261556 h 2991122"/>
              <a:gd name="connsiteX3" fmla="*/ 2894195 w 2991123"/>
              <a:gd name="connsiteY3" fmla="*/ 1729568 h 2991122"/>
              <a:gd name="connsiteX4" fmla="*/ 1729569 w 2991123"/>
              <a:gd name="connsiteY4" fmla="*/ 2894194 h 2991122"/>
              <a:gd name="connsiteX5" fmla="*/ 1261557 w 2991123"/>
              <a:gd name="connsiteY5" fmla="*/ 2894194 h 2991122"/>
              <a:gd name="connsiteX6" fmla="*/ 96929 w 2991123"/>
              <a:gd name="connsiteY6" fmla="*/ 1729567 h 2991122"/>
              <a:gd name="connsiteX7" fmla="*/ 96929 w 2991123"/>
              <a:gd name="connsiteY7" fmla="*/ 1261554 h 2991122"/>
              <a:gd name="connsiteX8" fmla="*/ 1261555 w 2991123"/>
              <a:gd name="connsiteY8" fmla="*/ 96928 h 2991122"/>
              <a:gd name="connsiteX9" fmla="*/ 1495562 w 2991123"/>
              <a:gd name="connsiteY9" fmla="*/ 0 h 29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1123" h="2991122">
                <a:moveTo>
                  <a:pt x="1495562" y="0"/>
                </a:moveTo>
                <a:cubicBezTo>
                  <a:pt x="1580255" y="0"/>
                  <a:pt x="1664949" y="32309"/>
                  <a:pt x="1729568" y="96928"/>
                </a:cubicBezTo>
                <a:lnTo>
                  <a:pt x="2894195" y="1261556"/>
                </a:lnTo>
                <a:cubicBezTo>
                  <a:pt x="3023433" y="1390793"/>
                  <a:pt x="3023433" y="1600330"/>
                  <a:pt x="2894195" y="1729568"/>
                </a:cubicBezTo>
                <a:lnTo>
                  <a:pt x="1729569" y="2894194"/>
                </a:lnTo>
                <a:cubicBezTo>
                  <a:pt x="1600331" y="3023432"/>
                  <a:pt x="1390794" y="3023432"/>
                  <a:pt x="1261557" y="2894194"/>
                </a:cubicBezTo>
                <a:lnTo>
                  <a:pt x="96929" y="1729567"/>
                </a:lnTo>
                <a:cubicBezTo>
                  <a:pt x="-32309" y="1600329"/>
                  <a:pt x="-32309" y="1390792"/>
                  <a:pt x="96929" y="1261554"/>
                </a:cubicBezTo>
                <a:lnTo>
                  <a:pt x="1261555" y="96928"/>
                </a:lnTo>
                <a:cubicBezTo>
                  <a:pt x="1326174" y="32309"/>
                  <a:pt x="1410868" y="0"/>
                  <a:pt x="1495562"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370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grpSp>
        <p:nvGrpSpPr>
          <p:cNvPr id="3" name="Group 4">
            <a:extLst>
              <a:ext uri="{FF2B5EF4-FFF2-40B4-BE49-F238E27FC236}">
                <a16:creationId xmlns="" xmlns:a16="http://schemas.microsoft.com/office/drawing/2014/main" id="{953134A1-9319-BD49-96BA-63997F360599}"/>
              </a:ext>
            </a:extLst>
          </p:cNvPr>
          <p:cNvGrpSpPr/>
          <p:nvPr userDrawn="1"/>
        </p:nvGrpSpPr>
        <p:grpSpPr>
          <a:xfrm>
            <a:off x="7329487" y="1513509"/>
            <a:ext cx="5310187" cy="3372228"/>
            <a:chOff x="2260702" y="2232128"/>
            <a:chExt cx="2393746" cy="2393745"/>
          </a:xfrm>
        </p:grpSpPr>
        <p:sp useBgFill="1">
          <p:nvSpPr>
            <p:cNvPr id="4" name="Rectangle: Rounded Corners 21">
              <a:extLst>
                <a:ext uri="{FF2B5EF4-FFF2-40B4-BE49-F238E27FC236}">
                  <a16:creationId xmlns="" xmlns:a16="http://schemas.microsoft.com/office/drawing/2014/main" id="{44CEA349-F8EA-0946-B60B-A8865027EFE2}"/>
                </a:ext>
              </a:extLst>
            </p:cNvPr>
            <p:cNvSpPr/>
            <p:nvPr/>
          </p:nvSpPr>
          <p:spPr>
            <a:xfrm>
              <a:off x="2260702" y="2232128"/>
              <a:ext cx="2393746" cy="2393745"/>
            </a:xfrm>
            <a:prstGeom prst="roundRect">
              <a:avLst/>
            </a:pr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5" name="Rectangle: Rounded Corners 22">
              <a:extLst>
                <a:ext uri="{FF2B5EF4-FFF2-40B4-BE49-F238E27FC236}">
                  <a16:creationId xmlns="" xmlns:a16="http://schemas.microsoft.com/office/drawing/2014/main" id="{B0A1188C-2E38-E34E-8457-FF3952CC0D43}"/>
                </a:ext>
              </a:extLst>
            </p:cNvPr>
            <p:cNvSpPr/>
            <p:nvPr/>
          </p:nvSpPr>
          <p:spPr>
            <a:xfrm>
              <a:off x="2260702" y="2232128"/>
              <a:ext cx="2393746" cy="2393745"/>
            </a:xfrm>
            <a:prstGeom prst="roundRect">
              <a:avLst/>
            </a:pr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7" name="Espaço Reservado para Imagem 6">
            <a:extLst>
              <a:ext uri="{FF2B5EF4-FFF2-40B4-BE49-F238E27FC236}">
                <a16:creationId xmlns="" xmlns:a16="http://schemas.microsoft.com/office/drawing/2014/main" id="{5C863C9E-FA5E-C744-B7DC-DE4906405948}"/>
              </a:ext>
            </a:extLst>
          </p:cNvPr>
          <p:cNvSpPr>
            <a:spLocks noGrp="1"/>
          </p:cNvSpPr>
          <p:nvPr>
            <p:ph type="pic" sz="quarter" idx="10"/>
          </p:nvPr>
        </p:nvSpPr>
        <p:spPr>
          <a:xfrm>
            <a:off x="7572374" y="1743075"/>
            <a:ext cx="4829175" cy="2928938"/>
          </a:xfrm>
          <a:prstGeom prst="rect">
            <a:avLst/>
          </a:prstGeom>
          <a:gradFill>
            <a:gsLst>
              <a:gs pos="16000">
                <a:schemeClr val="accent1"/>
              </a:gs>
              <a:gs pos="84000">
                <a:schemeClr val="accent2"/>
              </a:gs>
            </a:gsLst>
            <a:lin ang="2700000" scaled="1"/>
          </a:gradFill>
        </p:spPr>
        <p:txBody>
          <a:bodyPr/>
          <a:lstStyle/>
          <a:p>
            <a:endParaRPr lang="pt-BR" dirty="0"/>
          </a:p>
        </p:txBody>
      </p:sp>
    </p:spTree>
    <p:extLst>
      <p:ext uri="{BB962C8B-B14F-4D97-AF65-F5344CB8AC3E}">
        <p14:creationId xmlns:p14="http://schemas.microsoft.com/office/powerpoint/2010/main" val="35940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9145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28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45B210-D487-499C-BCC4-FB41C821F73B}"/>
              </a:ext>
            </a:extLst>
          </p:cNvPr>
          <p:cNvGrpSpPr/>
          <p:nvPr userDrawn="1"/>
        </p:nvGrpSpPr>
        <p:grpSpPr>
          <a:xfrm>
            <a:off x="3119984" y="0"/>
            <a:ext cx="9072017" cy="6858000"/>
            <a:chOff x="3119984" y="0"/>
            <a:chExt cx="9072017" cy="6858000"/>
          </a:xfrm>
        </p:grpSpPr>
        <p:sp>
          <p:nvSpPr>
            <p:cNvPr id="14" name="Freeform: Shape 13">
              <a:extLst>
                <a:ext uri="{FF2B5EF4-FFF2-40B4-BE49-F238E27FC236}">
                  <a16:creationId xmlns="" xmlns:a16="http://schemas.microsoft.com/office/drawing/2014/main" id="{E9062DC2-4991-4A9B-8865-F6A8F02348BF}"/>
                </a:ext>
              </a:extLst>
            </p:cNvPr>
            <p:cNvSpPr/>
            <p:nvPr userDrawn="1"/>
          </p:nvSpPr>
          <p:spPr>
            <a:xfrm flipV="1">
              <a:off x="3119984" y="0"/>
              <a:ext cx="9072016" cy="6858000"/>
            </a:xfrm>
            <a:custGeom>
              <a:avLst/>
              <a:gdLst>
                <a:gd name="connsiteX0" fmla="*/ 4609875 w 9072016"/>
                <a:gd name="connsiteY0" fmla="*/ 6858000 h 6858000"/>
                <a:gd name="connsiteX1" fmla="*/ 9072016 w 9072016"/>
                <a:gd name="connsiteY1" fmla="*/ 6858000 h 6858000"/>
                <a:gd name="connsiteX2" fmla="*/ 9072016 w 9072016"/>
                <a:gd name="connsiteY2" fmla="*/ 5851647 h 6858000"/>
                <a:gd name="connsiteX3" fmla="*/ 9038849 w 9072016"/>
                <a:gd name="connsiteY3" fmla="*/ 5820482 h 6858000"/>
                <a:gd name="connsiteX4" fmla="*/ 7525354 w 9072016"/>
                <a:gd name="connsiteY4" fmla="*/ 4915195 h 6858000"/>
                <a:gd name="connsiteX5" fmla="*/ 5394080 w 9072016"/>
                <a:gd name="connsiteY5" fmla="*/ 3132656 h 6858000"/>
                <a:gd name="connsiteX6" fmla="*/ 5289532 w 9072016"/>
                <a:gd name="connsiteY6" fmla="*/ 88827 h 6858000"/>
                <a:gd name="connsiteX7" fmla="*/ 5283957 w 9072016"/>
                <a:gd name="connsiteY7" fmla="*/ 0 h 6858000"/>
                <a:gd name="connsiteX8" fmla="*/ 41464 w 9072016"/>
                <a:gd name="connsiteY8" fmla="*/ 0 h 6858000"/>
                <a:gd name="connsiteX9" fmla="*/ 33893 w 9072016"/>
                <a:gd name="connsiteY9" fmla="*/ 43250 h 6858000"/>
                <a:gd name="connsiteX10" fmla="*/ 212993 w 9072016"/>
                <a:gd name="connsiteY10" fmla="*/ 1604026 h 6858000"/>
                <a:gd name="connsiteX11" fmla="*/ 3291171 w 9072016"/>
                <a:gd name="connsiteY11" fmla="*/ 4086285 h 6858000"/>
                <a:gd name="connsiteX12" fmla="*/ 4633865 w 9072016"/>
                <a:gd name="connsiteY12" fmla="*/ 5879275 h 6858000"/>
                <a:gd name="connsiteX13" fmla="*/ 4604774 w 9072016"/>
                <a:gd name="connsiteY13" fmla="*/ 6722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72016" h="6858000">
                  <a:moveTo>
                    <a:pt x="4609875" y="6858000"/>
                  </a:moveTo>
                  <a:lnTo>
                    <a:pt x="9072016" y="6858000"/>
                  </a:lnTo>
                  <a:lnTo>
                    <a:pt x="9072016" y="5851647"/>
                  </a:lnTo>
                  <a:lnTo>
                    <a:pt x="9038849" y="5820482"/>
                  </a:lnTo>
                  <a:cubicBezTo>
                    <a:pt x="8578950" y="5429116"/>
                    <a:pt x="7983954" y="5139297"/>
                    <a:pt x="7525354" y="4915195"/>
                  </a:cubicBezTo>
                  <a:cubicBezTo>
                    <a:pt x="6705398" y="4514926"/>
                    <a:pt x="5741326" y="4041479"/>
                    <a:pt x="5394080" y="3132656"/>
                  </a:cubicBezTo>
                  <a:cubicBezTo>
                    <a:pt x="5029649" y="2180532"/>
                    <a:pt x="5308200" y="1076803"/>
                    <a:pt x="5289532" y="88827"/>
                  </a:cubicBezTo>
                  <a:lnTo>
                    <a:pt x="5283957" y="0"/>
                  </a:lnTo>
                  <a:lnTo>
                    <a:pt x="41464" y="0"/>
                  </a:lnTo>
                  <a:lnTo>
                    <a:pt x="33893" y="43250"/>
                  </a:lnTo>
                  <a:cubicBezTo>
                    <a:pt x="-44295" y="600529"/>
                    <a:pt x="11739" y="1162312"/>
                    <a:pt x="212993" y="1604026"/>
                  </a:cubicBezTo>
                  <a:cubicBezTo>
                    <a:pt x="793975" y="2878755"/>
                    <a:pt x="2152350" y="3428376"/>
                    <a:pt x="3291171" y="4086285"/>
                  </a:cubicBezTo>
                  <a:cubicBezTo>
                    <a:pt x="3980440" y="4484311"/>
                    <a:pt x="4585328" y="5032435"/>
                    <a:pt x="4633865" y="5879275"/>
                  </a:cubicBezTo>
                  <a:cubicBezTo>
                    <a:pt x="4650107" y="6159872"/>
                    <a:pt x="4603341" y="6442572"/>
                    <a:pt x="4604774" y="6722329"/>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solidFill>
                  <a:schemeClr val="lt1"/>
                </a:solidFill>
              </a:endParaRPr>
            </a:p>
          </p:txBody>
        </p:sp>
        <p:sp>
          <p:nvSpPr>
            <p:cNvPr id="12" name="Freeform: Shape 11">
              <a:extLst>
                <a:ext uri="{FF2B5EF4-FFF2-40B4-BE49-F238E27FC236}">
                  <a16:creationId xmlns="" xmlns:a16="http://schemas.microsoft.com/office/drawing/2014/main" id="{BA27C1F6-5A10-419B-8619-9BA570382DAE}"/>
                </a:ext>
              </a:extLst>
            </p:cNvPr>
            <p:cNvSpPr/>
            <p:nvPr userDrawn="1"/>
          </p:nvSpPr>
          <p:spPr>
            <a:xfrm flipV="1">
              <a:off x="3119984" y="0"/>
              <a:ext cx="9072016" cy="6858000"/>
            </a:xfrm>
            <a:custGeom>
              <a:avLst/>
              <a:gdLst>
                <a:gd name="connsiteX0" fmla="*/ 4609875 w 9072016"/>
                <a:gd name="connsiteY0" fmla="*/ 6858000 h 6858000"/>
                <a:gd name="connsiteX1" fmla="*/ 9072016 w 9072016"/>
                <a:gd name="connsiteY1" fmla="*/ 6858000 h 6858000"/>
                <a:gd name="connsiteX2" fmla="*/ 9072016 w 9072016"/>
                <a:gd name="connsiteY2" fmla="*/ 5851647 h 6858000"/>
                <a:gd name="connsiteX3" fmla="*/ 9038849 w 9072016"/>
                <a:gd name="connsiteY3" fmla="*/ 5820482 h 6858000"/>
                <a:gd name="connsiteX4" fmla="*/ 7525354 w 9072016"/>
                <a:gd name="connsiteY4" fmla="*/ 4915195 h 6858000"/>
                <a:gd name="connsiteX5" fmla="*/ 5394080 w 9072016"/>
                <a:gd name="connsiteY5" fmla="*/ 3132656 h 6858000"/>
                <a:gd name="connsiteX6" fmla="*/ 5289532 w 9072016"/>
                <a:gd name="connsiteY6" fmla="*/ 88827 h 6858000"/>
                <a:gd name="connsiteX7" fmla="*/ 5283957 w 9072016"/>
                <a:gd name="connsiteY7" fmla="*/ 0 h 6858000"/>
                <a:gd name="connsiteX8" fmla="*/ 41464 w 9072016"/>
                <a:gd name="connsiteY8" fmla="*/ 0 h 6858000"/>
                <a:gd name="connsiteX9" fmla="*/ 33893 w 9072016"/>
                <a:gd name="connsiteY9" fmla="*/ 43250 h 6858000"/>
                <a:gd name="connsiteX10" fmla="*/ 212993 w 9072016"/>
                <a:gd name="connsiteY10" fmla="*/ 1604026 h 6858000"/>
                <a:gd name="connsiteX11" fmla="*/ 3291171 w 9072016"/>
                <a:gd name="connsiteY11" fmla="*/ 4086285 h 6858000"/>
                <a:gd name="connsiteX12" fmla="*/ 4633865 w 9072016"/>
                <a:gd name="connsiteY12" fmla="*/ 5879275 h 6858000"/>
                <a:gd name="connsiteX13" fmla="*/ 4604774 w 9072016"/>
                <a:gd name="connsiteY13" fmla="*/ 6722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72016" h="6858000">
                  <a:moveTo>
                    <a:pt x="4609875" y="6858000"/>
                  </a:moveTo>
                  <a:lnTo>
                    <a:pt x="9072016" y="6858000"/>
                  </a:lnTo>
                  <a:lnTo>
                    <a:pt x="9072016" y="5851647"/>
                  </a:lnTo>
                  <a:lnTo>
                    <a:pt x="9038849" y="5820482"/>
                  </a:lnTo>
                  <a:cubicBezTo>
                    <a:pt x="8578950" y="5429116"/>
                    <a:pt x="7983954" y="5139297"/>
                    <a:pt x="7525354" y="4915195"/>
                  </a:cubicBezTo>
                  <a:cubicBezTo>
                    <a:pt x="6705398" y="4514926"/>
                    <a:pt x="5741326" y="4041479"/>
                    <a:pt x="5394080" y="3132656"/>
                  </a:cubicBezTo>
                  <a:cubicBezTo>
                    <a:pt x="5029649" y="2180532"/>
                    <a:pt x="5308200" y="1076803"/>
                    <a:pt x="5289532" y="88827"/>
                  </a:cubicBezTo>
                  <a:lnTo>
                    <a:pt x="5283957" y="0"/>
                  </a:lnTo>
                  <a:lnTo>
                    <a:pt x="41464" y="0"/>
                  </a:lnTo>
                  <a:lnTo>
                    <a:pt x="33893" y="43250"/>
                  </a:lnTo>
                  <a:cubicBezTo>
                    <a:pt x="-44295" y="600529"/>
                    <a:pt x="11739" y="1162312"/>
                    <a:pt x="212993" y="1604026"/>
                  </a:cubicBezTo>
                  <a:cubicBezTo>
                    <a:pt x="793975" y="2878755"/>
                    <a:pt x="2152350" y="3428376"/>
                    <a:pt x="3291171" y="4086285"/>
                  </a:cubicBezTo>
                  <a:cubicBezTo>
                    <a:pt x="3980440" y="4484311"/>
                    <a:pt x="4585328" y="5032435"/>
                    <a:pt x="4633865" y="5879275"/>
                  </a:cubicBezTo>
                  <a:cubicBezTo>
                    <a:pt x="4650107" y="6159872"/>
                    <a:pt x="4603341" y="6442572"/>
                    <a:pt x="4604774" y="6722329"/>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6" name="Freeform: Shape 15">
              <a:extLst>
                <a:ext uri="{FF2B5EF4-FFF2-40B4-BE49-F238E27FC236}">
                  <a16:creationId xmlns="" xmlns:a16="http://schemas.microsoft.com/office/drawing/2014/main" id="{4C9E3480-593F-44CF-979F-6439CD3291C6}"/>
                </a:ext>
              </a:extLst>
            </p:cNvPr>
            <p:cNvSpPr/>
            <p:nvPr userDrawn="1"/>
          </p:nvSpPr>
          <p:spPr>
            <a:xfrm flipV="1">
              <a:off x="8511626" y="1594501"/>
              <a:ext cx="3680375" cy="5252791"/>
            </a:xfrm>
            <a:custGeom>
              <a:avLst/>
              <a:gdLst>
                <a:gd name="connsiteX0" fmla="*/ 3680375 w 3680375"/>
                <a:gd name="connsiteY0" fmla="*/ 5252791 h 5252791"/>
                <a:gd name="connsiteX1" fmla="*/ 3680375 w 3680375"/>
                <a:gd name="connsiteY1" fmla="*/ 1099780 h 5252791"/>
                <a:gd name="connsiteX2" fmla="*/ 3643092 w 3680375"/>
                <a:gd name="connsiteY2" fmla="*/ 1043046 h 5252791"/>
                <a:gd name="connsiteX3" fmla="*/ 2856846 w 3680375"/>
                <a:gd name="connsiteY3" fmla="*/ 363642 h 5252791"/>
                <a:gd name="connsiteX4" fmla="*/ 1712908 w 3680375"/>
                <a:gd name="connsiteY4" fmla="*/ 2074 h 5252791"/>
                <a:gd name="connsiteX5" fmla="*/ 1587941 w 3680375"/>
                <a:gd name="connsiteY5" fmla="*/ 732 h 5252791"/>
                <a:gd name="connsiteX6" fmla="*/ 202367 w 3680375"/>
                <a:gd name="connsiteY6" fmla="*/ 1008496 h 5252791"/>
                <a:gd name="connsiteX7" fmla="*/ 3571735 w 3680375"/>
                <a:gd name="connsiteY7" fmla="*/ 5226245 h 52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375" h="5252791">
                  <a:moveTo>
                    <a:pt x="3680375" y="5252791"/>
                  </a:moveTo>
                  <a:lnTo>
                    <a:pt x="3680375" y="1099780"/>
                  </a:lnTo>
                  <a:lnTo>
                    <a:pt x="3643092" y="1043046"/>
                  </a:lnTo>
                  <a:cubicBezTo>
                    <a:pt x="3443523" y="765709"/>
                    <a:pt x="3193047" y="545049"/>
                    <a:pt x="2856846" y="363642"/>
                  </a:cubicBezTo>
                  <a:cubicBezTo>
                    <a:pt x="2502486" y="172128"/>
                    <a:pt x="2115674" y="22932"/>
                    <a:pt x="1712908" y="2074"/>
                  </a:cubicBezTo>
                  <a:cubicBezTo>
                    <a:pt x="1670932" y="-145"/>
                    <a:pt x="1629254" y="-569"/>
                    <a:pt x="1587941" y="732"/>
                  </a:cubicBezTo>
                  <a:cubicBezTo>
                    <a:pt x="968244" y="20257"/>
                    <a:pt x="430685" y="428432"/>
                    <a:pt x="202367" y="1008496"/>
                  </a:cubicBezTo>
                  <a:cubicBezTo>
                    <a:pt x="-692238" y="3283040"/>
                    <a:pt x="1550662" y="4680477"/>
                    <a:pt x="3571735" y="5226245"/>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solidFill>
                  <a:schemeClr val="lt1"/>
                </a:solidFill>
              </a:endParaRPr>
            </a:p>
          </p:txBody>
        </p:sp>
        <p:sp>
          <p:nvSpPr>
            <p:cNvPr id="17" name="Freeform: Shape 16">
              <a:extLst>
                <a:ext uri="{FF2B5EF4-FFF2-40B4-BE49-F238E27FC236}">
                  <a16:creationId xmlns="" xmlns:a16="http://schemas.microsoft.com/office/drawing/2014/main" id="{D122E892-36FF-47C0-A9F2-CE0D3DD7496A}"/>
                </a:ext>
              </a:extLst>
            </p:cNvPr>
            <p:cNvSpPr/>
            <p:nvPr userDrawn="1"/>
          </p:nvSpPr>
          <p:spPr>
            <a:xfrm flipV="1">
              <a:off x="8511626" y="1594501"/>
              <a:ext cx="3680375" cy="5252791"/>
            </a:xfrm>
            <a:custGeom>
              <a:avLst/>
              <a:gdLst>
                <a:gd name="connsiteX0" fmla="*/ 3680375 w 3680375"/>
                <a:gd name="connsiteY0" fmla="*/ 5252791 h 5252791"/>
                <a:gd name="connsiteX1" fmla="*/ 3680375 w 3680375"/>
                <a:gd name="connsiteY1" fmla="*/ 1099780 h 5252791"/>
                <a:gd name="connsiteX2" fmla="*/ 3643092 w 3680375"/>
                <a:gd name="connsiteY2" fmla="*/ 1043046 h 5252791"/>
                <a:gd name="connsiteX3" fmla="*/ 2856846 w 3680375"/>
                <a:gd name="connsiteY3" fmla="*/ 363642 h 5252791"/>
                <a:gd name="connsiteX4" fmla="*/ 1712908 w 3680375"/>
                <a:gd name="connsiteY4" fmla="*/ 2074 h 5252791"/>
                <a:gd name="connsiteX5" fmla="*/ 1587941 w 3680375"/>
                <a:gd name="connsiteY5" fmla="*/ 732 h 5252791"/>
                <a:gd name="connsiteX6" fmla="*/ 202367 w 3680375"/>
                <a:gd name="connsiteY6" fmla="*/ 1008496 h 5252791"/>
                <a:gd name="connsiteX7" fmla="*/ 3571735 w 3680375"/>
                <a:gd name="connsiteY7" fmla="*/ 5226245 h 52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375" h="5252791">
                  <a:moveTo>
                    <a:pt x="3680375" y="5252791"/>
                  </a:moveTo>
                  <a:lnTo>
                    <a:pt x="3680375" y="1099780"/>
                  </a:lnTo>
                  <a:lnTo>
                    <a:pt x="3643092" y="1043046"/>
                  </a:lnTo>
                  <a:cubicBezTo>
                    <a:pt x="3443523" y="765709"/>
                    <a:pt x="3193047" y="545049"/>
                    <a:pt x="2856846" y="363642"/>
                  </a:cubicBezTo>
                  <a:cubicBezTo>
                    <a:pt x="2502486" y="172128"/>
                    <a:pt x="2115674" y="22932"/>
                    <a:pt x="1712908" y="2074"/>
                  </a:cubicBezTo>
                  <a:cubicBezTo>
                    <a:pt x="1670932" y="-145"/>
                    <a:pt x="1629254" y="-569"/>
                    <a:pt x="1587941" y="732"/>
                  </a:cubicBezTo>
                  <a:cubicBezTo>
                    <a:pt x="968244" y="20257"/>
                    <a:pt x="430685" y="428432"/>
                    <a:pt x="202367" y="1008496"/>
                  </a:cubicBezTo>
                  <a:cubicBezTo>
                    <a:pt x="-692238" y="3283040"/>
                    <a:pt x="1550662" y="4680477"/>
                    <a:pt x="3571735" y="522624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sp>
        <p:nvSpPr>
          <p:cNvPr id="23" name="Picture Placeholder 22">
            <a:extLst>
              <a:ext uri="{FF2B5EF4-FFF2-40B4-BE49-F238E27FC236}">
                <a16:creationId xmlns="" xmlns:a16="http://schemas.microsoft.com/office/drawing/2014/main" id="{F0BDB157-07CF-4750-A395-7FB1FF4C5AD6}"/>
              </a:ext>
            </a:extLst>
          </p:cNvPr>
          <p:cNvSpPr>
            <a:spLocks noGrp="1"/>
          </p:cNvSpPr>
          <p:nvPr>
            <p:ph type="pic" sz="quarter" idx="14" hasCustomPrompt="1"/>
          </p:nvPr>
        </p:nvSpPr>
        <p:spPr>
          <a:xfrm>
            <a:off x="3562363" y="0"/>
            <a:ext cx="8629637" cy="6858000"/>
          </a:xfrm>
          <a:custGeom>
            <a:avLst/>
            <a:gdLst>
              <a:gd name="connsiteX0" fmla="*/ 8629637 w 8629637"/>
              <a:gd name="connsiteY0" fmla="*/ 1886857 h 6858000"/>
              <a:gd name="connsiteX1" fmla="*/ 8629637 w 8629637"/>
              <a:gd name="connsiteY1" fmla="*/ 5075595 h 6858000"/>
              <a:gd name="connsiteX2" fmla="*/ 8569142 w 8629637"/>
              <a:gd name="connsiteY2" fmla="*/ 5223106 h 6858000"/>
              <a:gd name="connsiteX3" fmla="*/ 7586092 w 8629637"/>
              <a:gd name="connsiteY3" fmla="*/ 6336489 h 6858000"/>
              <a:gd name="connsiteX4" fmla="*/ 6561924 w 8629637"/>
              <a:gd name="connsiteY4" fmla="*/ 6660201 h 6858000"/>
              <a:gd name="connsiteX5" fmla="*/ 6450041 w 8629637"/>
              <a:gd name="connsiteY5" fmla="*/ 6661402 h 6858000"/>
              <a:gd name="connsiteX6" fmla="*/ 5209536 w 8629637"/>
              <a:gd name="connsiteY6" fmla="*/ 5759150 h 6858000"/>
              <a:gd name="connsiteX7" fmla="*/ 8584489 w 8629637"/>
              <a:gd name="connsiteY7" fmla="*/ 1895430 h 6858000"/>
              <a:gd name="connsiteX8" fmla="*/ 4244400 w 8629637"/>
              <a:gd name="connsiteY8" fmla="*/ 0 h 6858000"/>
              <a:gd name="connsiteX9" fmla="*/ 8629637 w 8629637"/>
              <a:gd name="connsiteY9" fmla="*/ 0 h 6858000"/>
              <a:gd name="connsiteX10" fmla="*/ 8629637 w 8629637"/>
              <a:gd name="connsiteY10" fmla="*/ 774630 h 6858000"/>
              <a:gd name="connsiteX11" fmla="*/ 8565480 w 8629637"/>
              <a:gd name="connsiteY11" fmla="*/ 873028 h 6858000"/>
              <a:gd name="connsiteX12" fmla="*/ 6825559 w 8629637"/>
              <a:gd name="connsiteY12" fmla="*/ 2081010 h 6858000"/>
              <a:gd name="connsiteX13" fmla="*/ 4892476 w 8629637"/>
              <a:gd name="connsiteY13" fmla="*/ 3697787 h 6858000"/>
              <a:gd name="connsiteX14" fmla="*/ 4797651 w 8629637"/>
              <a:gd name="connsiteY14" fmla="*/ 6458565 h 6858000"/>
              <a:gd name="connsiteX15" fmla="*/ 4776873 w 8629637"/>
              <a:gd name="connsiteY15" fmla="*/ 6789637 h 6858000"/>
              <a:gd name="connsiteX16" fmla="*/ 4767291 w 8629637"/>
              <a:gd name="connsiteY16" fmla="*/ 6858000 h 6858000"/>
              <a:gd name="connsiteX17" fmla="*/ 102800 w 8629637"/>
              <a:gd name="connsiteY17" fmla="*/ 6858000 h 6858000"/>
              <a:gd name="connsiteX18" fmla="*/ 68560 w 8629637"/>
              <a:gd name="connsiteY18" fmla="*/ 6715949 h 6858000"/>
              <a:gd name="connsiteX19" fmla="*/ 193187 w 8629637"/>
              <a:gd name="connsiteY19" fmla="*/ 5084267 h 6858000"/>
              <a:gd name="connsiteX20" fmla="*/ 2985120 w 8629637"/>
              <a:gd name="connsiteY20" fmla="*/ 2832837 h 6858000"/>
              <a:gd name="connsiteX21" fmla="*/ 4202955 w 8629637"/>
              <a:gd name="connsiteY21" fmla="*/ 1206580 h 6858000"/>
              <a:gd name="connsiteX22" fmla="*/ 4196178 w 8629637"/>
              <a:gd name="connsiteY22" fmla="*/ 189241 h 6858000"/>
              <a:gd name="connsiteX23" fmla="*/ 4228310 w 8629637"/>
              <a:gd name="connsiteY23" fmla="*/ 46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29637" h="6858000">
                <a:moveTo>
                  <a:pt x="8629637" y="1886857"/>
                </a:moveTo>
                <a:lnTo>
                  <a:pt x="8629637" y="5075595"/>
                </a:lnTo>
                <a:lnTo>
                  <a:pt x="8569142" y="5223106"/>
                </a:lnTo>
                <a:cubicBezTo>
                  <a:pt x="8352817" y="5726797"/>
                  <a:pt x="8067695" y="6076626"/>
                  <a:pt x="7586092" y="6336489"/>
                </a:cubicBezTo>
                <a:cubicBezTo>
                  <a:pt x="7268834" y="6507951"/>
                  <a:pt x="6922521" y="6641527"/>
                  <a:pt x="6561924" y="6660201"/>
                </a:cubicBezTo>
                <a:cubicBezTo>
                  <a:pt x="6524342" y="6662187"/>
                  <a:pt x="6487028" y="6662567"/>
                  <a:pt x="6450041" y="6661402"/>
                </a:cubicBezTo>
                <a:cubicBezTo>
                  <a:pt x="5895225" y="6643921"/>
                  <a:pt x="5413949" y="6278482"/>
                  <a:pt x="5209536" y="5759150"/>
                </a:cubicBezTo>
                <a:cubicBezTo>
                  <a:pt x="4355200" y="3586989"/>
                  <a:pt x="6696892" y="2308295"/>
                  <a:pt x="8584489" y="1895430"/>
                </a:cubicBezTo>
                <a:close/>
                <a:moveTo>
                  <a:pt x="4244400" y="0"/>
                </a:moveTo>
                <a:lnTo>
                  <a:pt x="8629637" y="0"/>
                </a:lnTo>
                <a:lnTo>
                  <a:pt x="8629637" y="774630"/>
                </a:lnTo>
                <a:lnTo>
                  <a:pt x="8565480" y="873028"/>
                </a:lnTo>
                <a:cubicBezTo>
                  <a:pt x="8154703" y="1433010"/>
                  <a:pt x="7380164" y="1809992"/>
                  <a:pt x="6825559" y="2081010"/>
                </a:cubicBezTo>
                <a:cubicBezTo>
                  <a:pt x="6081853" y="2444056"/>
                  <a:pt x="5207431" y="2873476"/>
                  <a:pt x="4892476" y="3697787"/>
                </a:cubicBezTo>
                <a:cubicBezTo>
                  <a:pt x="4561934" y="4561371"/>
                  <a:pt x="4814582" y="5562462"/>
                  <a:pt x="4797651" y="6458565"/>
                </a:cubicBezTo>
                <a:cubicBezTo>
                  <a:pt x="4795617" y="6568630"/>
                  <a:pt x="4789181" y="6679499"/>
                  <a:pt x="4776873" y="6789637"/>
                </a:cubicBezTo>
                <a:lnTo>
                  <a:pt x="4767291" y="6858000"/>
                </a:lnTo>
                <a:lnTo>
                  <a:pt x="102800" y="6858000"/>
                </a:lnTo>
                <a:lnTo>
                  <a:pt x="68560" y="6715949"/>
                </a:lnTo>
                <a:cubicBezTo>
                  <a:pt x="-52008" y="6142252"/>
                  <a:pt x="-15429" y="5542139"/>
                  <a:pt x="193187" y="5084267"/>
                </a:cubicBezTo>
                <a:cubicBezTo>
                  <a:pt x="720143" y="3928077"/>
                  <a:pt x="1952200" y="3429566"/>
                  <a:pt x="2985120" y="2832837"/>
                </a:cubicBezTo>
                <a:cubicBezTo>
                  <a:pt x="3610293" y="2471824"/>
                  <a:pt x="4158931" y="1974671"/>
                  <a:pt x="4202955" y="1206580"/>
                </a:cubicBezTo>
                <a:cubicBezTo>
                  <a:pt x="4222596" y="867242"/>
                  <a:pt x="4140641" y="524512"/>
                  <a:pt x="4196178" y="189241"/>
                </a:cubicBezTo>
                <a:cubicBezTo>
                  <a:pt x="4204137" y="140896"/>
                  <a:pt x="4214922" y="93261"/>
                  <a:pt x="4228310" y="46449"/>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461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grpId="1" nodeType="withEffect">
                                  <p:stCondLst>
                                    <p:cond delay="1000"/>
                                  </p:stCondLst>
                                  <p:childTnLst>
                                    <p:animMotion origin="layout" path="M -3.75E-6 0 L 0.01237 0.02847 " pathEditMode="relative" rAng="0" ptsTypes="AA">
                                      <p:cBhvr>
                                        <p:cTn id="9" dur="1000" spd="-100000" fill="hold"/>
                                        <p:tgtEl>
                                          <p:spTgt spid="23"/>
                                        </p:tgtEl>
                                        <p:attrNameLst>
                                          <p:attrName>ppt_x</p:attrName>
                                          <p:attrName>ppt_y</p:attrName>
                                        </p:attrNameLst>
                                      </p:cBhvr>
                                      <p:rCtr x="612"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75E-6 0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35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D7BA3C6-6E06-4D78-A2DF-8A05A7369CC5}"/>
              </a:ext>
            </a:extLst>
          </p:cNvPr>
          <p:cNvGrpSpPr/>
          <p:nvPr userDrawn="1"/>
        </p:nvGrpSpPr>
        <p:grpSpPr>
          <a:xfrm>
            <a:off x="0" y="807491"/>
            <a:ext cx="12192000" cy="5008317"/>
            <a:chOff x="0" y="706114"/>
            <a:chExt cx="12192000" cy="5008317"/>
          </a:xfrm>
        </p:grpSpPr>
        <p:sp>
          <p:nvSpPr>
            <p:cNvPr id="19" name="Freeform: Shape 18">
              <a:extLst>
                <a:ext uri="{FF2B5EF4-FFF2-40B4-BE49-F238E27FC236}">
                  <a16:creationId xmlns="" xmlns:a16="http://schemas.microsoft.com/office/drawing/2014/main" id="{F735BC17-2453-461E-B822-EC96141C6A2A}"/>
                </a:ext>
              </a:extLst>
            </p:cNvPr>
            <p:cNvSpPr/>
            <p:nvPr userDrawn="1"/>
          </p:nvSpPr>
          <p:spPr>
            <a:xfrm flipH="1" flipV="1">
              <a:off x="0" y="706114"/>
              <a:ext cx="12192000" cy="5008317"/>
            </a:xfrm>
            <a:custGeom>
              <a:avLst/>
              <a:gdLst>
                <a:gd name="connsiteX0" fmla="*/ 4267200 w 12192000"/>
                <a:gd name="connsiteY0" fmla="*/ 111 h 5473700"/>
                <a:gd name="connsiteX1" fmla="*/ 2438400 w 12192000"/>
                <a:gd name="connsiteY1" fmla="*/ 318246 h 5473700"/>
                <a:gd name="connsiteX2" fmla="*/ 406400 w 12192000"/>
                <a:gd name="connsiteY2" fmla="*/ 950706 h 5473700"/>
                <a:gd name="connsiteX3" fmla="*/ 0 w 12192000"/>
                <a:gd name="connsiteY3" fmla="*/ 1086173 h 5473700"/>
                <a:gd name="connsiteX4" fmla="*/ 0 w 12192000"/>
                <a:gd name="connsiteY4" fmla="*/ 1357106 h 5473700"/>
                <a:gd name="connsiteX5" fmla="*/ 0 w 12192000"/>
                <a:gd name="connsiteY5" fmla="*/ 3469324 h 5473700"/>
                <a:gd name="connsiteX6" fmla="*/ 0 w 12192000"/>
                <a:gd name="connsiteY6" fmla="*/ 3634314 h 5473700"/>
                <a:gd name="connsiteX7" fmla="*/ 0 w 12192000"/>
                <a:gd name="connsiteY7" fmla="*/ 4553058 h 5473700"/>
                <a:gd name="connsiteX8" fmla="*/ 406400 w 12192000"/>
                <a:gd name="connsiteY8" fmla="*/ 4597931 h 5473700"/>
                <a:gd name="connsiteX9" fmla="*/ 2438400 w 12192000"/>
                <a:gd name="connsiteY9" fmla="*/ 4643651 h 5473700"/>
                <a:gd name="connsiteX10" fmla="*/ 4876800 w 12192000"/>
                <a:gd name="connsiteY10" fmla="*/ 4191531 h 5473700"/>
                <a:gd name="connsiteX11" fmla="*/ 7315200 w 12192000"/>
                <a:gd name="connsiteY11" fmla="*/ 4462464 h 5473700"/>
                <a:gd name="connsiteX12" fmla="*/ 9753600 w 12192000"/>
                <a:gd name="connsiteY12" fmla="*/ 5365858 h 5473700"/>
                <a:gd name="connsiteX13" fmla="*/ 11785600 w 12192000"/>
                <a:gd name="connsiteY13" fmla="*/ 5410731 h 5473700"/>
                <a:gd name="connsiteX14" fmla="*/ 12192000 w 12192000"/>
                <a:gd name="connsiteY14" fmla="*/ 5365858 h 5473700"/>
                <a:gd name="connsiteX15" fmla="*/ 12192000 w 12192000"/>
                <a:gd name="connsiteY15" fmla="*/ 3469324 h 5473700"/>
                <a:gd name="connsiteX16" fmla="*/ 12192000 w 12192000"/>
                <a:gd name="connsiteY16" fmla="*/ 3469324 h 5473700"/>
                <a:gd name="connsiteX17" fmla="*/ 12192000 w 12192000"/>
                <a:gd name="connsiteY17" fmla="*/ 1357106 h 5473700"/>
                <a:gd name="connsiteX18" fmla="*/ 11785600 w 12192000"/>
                <a:gd name="connsiteY18" fmla="*/ 1221640 h 5473700"/>
                <a:gd name="connsiteX19" fmla="*/ 9753600 w 12192000"/>
                <a:gd name="connsiteY19" fmla="*/ 770366 h 5473700"/>
                <a:gd name="connsiteX20" fmla="*/ 7315200 w 12192000"/>
                <a:gd name="connsiteY20" fmla="*/ 770366 h 5473700"/>
                <a:gd name="connsiteX21" fmla="*/ 4876800 w 12192000"/>
                <a:gd name="connsiteY21" fmla="*/ 47313 h 5473700"/>
                <a:gd name="connsiteX22" fmla="*/ 4267200 w 12192000"/>
                <a:gd name="connsiteY22" fmla="*/ 111 h 5473700"/>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53640 w 12192000"/>
                <a:gd name="connsiteY9" fmla="*/ 5008940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53600 w 12192000"/>
                <a:gd name="connsiteY18" fmla="*/ 770366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269480 w 12192000"/>
                <a:gd name="connsiteY19" fmla="*/ 1298006 h 5442133"/>
                <a:gd name="connsiteX20" fmla="*/ 4876800 w 12192000"/>
                <a:gd name="connsiteY20" fmla="*/ 47313 h 5442133"/>
                <a:gd name="connsiteX21" fmla="*/ 4267200 w 12192000"/>
                <a:gd name="connsiteY21" fmla="*/ 111 h 5442133"/>
                <a:gd name="connsiteX0" fmla="*/ 4876800 w 12192000"/>
                <a:gd name="connsiteY0" fmla="*/ 49117 h 5443937"/>
                <a:gd name="connsiteX1" fmla="*/ 2438400 w 12192000"/>
                <a:gd name="connsiteY1" fmla="*/ 320050 h 5443937"/>
                <a:gd name="connsiteX2" fmla="*/ 406400 w 12192000"/>
                <a:gd name="connsiteY2" fmla="*/ 952510 h 5443937"/>
                <a:gd name="connsiteX3" fmla="*/ 0 w 12192000"/>
                <a:gd name="connsiteY3" fmla="*/ 1087977 h 5443937"/>
                <a:gd name="connsiteX4" fmla="*/ 0 w 12192000"/>
                <a:gd name="connsiteY4" fmla="*/ 1358910 h 5443937"/>
                <a:gd name="connsiteX5" fmla="*/ 0 w 12192000"/>
                <a:gd name="connsiteY5" fmla="*/ 3471128 h 5443937"/>
                <a:gd name="connsiteX6" fmla="*/ 0 w 12192000"/>
                <a:gd name="connsiteY6" fmla="*/ 3636118 h 5443937"/>
                <a:gd name="connsiteX7" fmla="*/ 0 w 12192000"/>
                <a:gd name="connsiteY7" fmla="*/ 4554862 h 5443937"/>
                <a:gd name="connsiteX8" fmla="*/ 406400 w 12192000"/>
                <a:gd name="connsiteY8" fmla="*/ 4599735 h 5443937"/>
                <a:gd name="connsiteX9" fmla="*/ 2453640 w 12192000"/>
                <a:gd name="connsiteY9" fmla="*/ 5010744 h 5443937"/>
                <a:gd name="connsiteX10" fmla="*/ 6658275 w 12192000"/>
                <a:gd name="connsiteY10" fmla="*/ 4864449 h 5443937"/>
                <a:gd name="connsiteX11" fmla="*/ 9753600 w 12192000"/>
                <a:gd name="connsiteY11" fmla="*/ 5367662 h 5443937"/>
                <a:gd name="connsiteX12" fmla="*/ 11785600 w 12192000"/>
                <a:gd name="connsiteY12" fmla="*/ 5412535 h 5443937"/>
                <a:gd name="connsiteX13" fmla="*/ 12192000 w 12192000"/>
                <a:gd name="connsiteY13" fmla="*/ 5367662 h 5443937"/>
                <a:gd name="connsiteX14" fmla="*/ 12192000 w 12192000"/>
                <a:gd name="connsiteY14" fmla="*/ 3471128 h 5443937"/>
                <a:gd name="connsiteX15" fmla="*/ 12192000 w 12192000"/>
                <a:gd name="connsiteY15" fmla="*/ 3471128 h 5443937"/>
                <a:gd name="connsiteX16" fmla="*/ 12192000 w 12192000"/>
                <a:gd name="connsiteY16" fmla="*/ 1358910 h 5443937"/>
                <a:gd name="connsiteX17" fmla="*/ 11785600 w 12192000"/>
                <a:gd name="connsiteY17" fmla="*/ 1223444 h 5443937"/>
                <a:gd name="connsiteX18" fmla="*/ 9738360 w 12192000"/>
                <a:gd name="connsiteY18" fmla="*/ 1353927 h 5443937"/>
                <a:gd name="connsiteX19" fmla="*/ 7269480 w 12192000"/>
                <a:gd name="connsiteY19" fmla="*/ 1299810 h 5443937"/>
                <a:gd name="connsiteX20" fmla="*/ 4876800 w 12192000"/>
                <a:gd name="connsiteY20" fmla="*/ 49117 h 5443937"/>
                <a:gd name="connsiteX0" fmla="*/ 7269480 w 12192000"/>
                <a:gd name="connsiteY0" fmla="*/ 983977 h 5128104"/>
                <a:gd name="connsiteX1" fmla="*/ 2438400 w 12192000"/>
                <a:gd name="connsiteY1" fmla="*/ 4217 h 5128104"/>
                <a:gd name="connsiteX2" fmla="*/ 406400 w 12192000"/>
                <a:gd name="connsiteY2" fmla="*/ 636677 h 5128104"/>
                <a:gd name="connsiteX3" fmla="*/ 0 w 12192000"/>
                <a:gd name="connsiteY3" fmla="*/ 772144 h 5128104"/>
                <a:gd name="connsiteX4" fmla="*/ 0 w 12192000"/>
                <a:gd name="connsiteY4" fmla="*/ 1043077 h 5128104"/>
                <a:gd name="connsiteX5" fmla="*/ 0 w 12192000"/>
                <a:gd name="connsiteY5" fmla="*/ 3155295 h 5128104"/>
                <a:gd name="connsiteX6" fmla="*/ 0 w 12192000"/>
                <a:gd name="connsiteY6" fmla="*/ 3320285 h 5128104"/>
                <a:gd name="connsiteX7" fmla="*/ 0 w 12192000"/>
                <a:gd name="connsiteY7" fmla="*/ 4239029 h 5128104"/>
                <a:gd name="connsiteX8" fmla="*/ 406400 w 12192000"/>
                <a:gd name="connsiteY8" fmla="*/ 4283902 h 5128104"/>
                <a:gd name="connsiteX9" fmla="*/ 2453640 w 12192000"/>
                <a:gd name="connsiteY9" fmla="*/ 4694911 h 5128104"/>
                <a:gd name="connsiteX10" fmla="*/ 6658275 w 12192000"/>
                <a:gd name="connsiteY10" fmla="*/ 4548616 h 5128104"/>
                <a:gd name="connsiteX11" fmla="*/ 9753600 w 12192000"/>
                <a:gd name="connsiteY11" fmla="*/ 5051829 h 5128104"/>
                <a:gd name="connsiteX12" fmla="*/ 11785600 w 12192000"/>
                <a:gd name="connsiteY12" fmla="*/ 5096702 h 5128104"/>
                <a:gd name="connsiteX13" fmla="*/ 12192000 w 12192000"/>
                <a:gd name="connsiteY13" fmla="*/ 5051829 h 5128104"/>
                <a:gd name="connsiteX14" fmla="*/ 12192000 w 12192000"/>
                <a:gd name="connsiteY14" fmla="*/ 3155295 h 5128104"/>
                <a:gd name="connsiteX15" fmla="*/ 12192000 w 12192000"/>
                <a:gd name="connsiteY15" fmla="*/ 3155295 h 5128104"/>
                <a:gd name="connsiteX16" fmla="*/ 12192000 w 12192000"/>
                <a:gd name="connsiteY16" fmla="*/ 1043077 h 5128104"/>
                <a:gd name="connsiteX17" fmla="*/ 11785600 w 12192000"/>
                <a:gd name="connsiteY17" fmla="*/ 907611 h 5128104"/>
                <a:gd name="connsiteX18" fmla="*/ 9738360 w 12192000"/>
                <a:gd name="connsiteY18" fmla="*/ 1038094 h 5128104"/>
                <a:gd name="connsiteX19" fmla="*/ 7269480 w 12192000"/>
                <a:gd name="connsiteY19" fmla="*/ 983977 h 5128104"/>
                <a:gd name="connsiteX0" fmla="*/ 7269480 w 12192000"/>
                <a:gd name="connsiteY0" fmla="*/ 491223 h 4635350"/>
                <a:gd name="connsiteX1" fmla="*/ 3063240 w 12192000"/>
                <a:gd name="connsiteY1" fmla="*/ 25574 h 4635350"/>
                <a:gd name="connsiteX2" fmla="*/ 406400 w 12192000"/>
                <a:gd name="connsiteY2" fmla="*/ 143923 h 4635350"/>
                <a:gd name="connsiteX3" fmla="*/ 0 w 12192000"/>
                <a:gd name="connsiteY3" fmla="*/ 279390 h 4635350"/>
                <a:gd name="connsiteX4" fmla="*/ 0 w 12192000"/>
                <a:gd name="connsiteY4" fmla="*/ 550323 h 4635350"/>
                <a:gd name="connsiteX5" fmla="*/ 0 w 12192000"/>
                <a:gd name="connsiteY5" fmla="*/ 2662541 h 4635350"/>
                <a:gd name="connsiteX6" fmla="*/ 0 w 12192000"/>
                <a:gd name="connsiteY6" fmla="*/ 2827531 h 4635350"/>
                <a:gd name="connsiteX7" fmla="*/ 0 w 12192000"/>
                <a:gd name="connsiteY7" fmla="*/ 3746275 h 4635350"/>
                <a:gd name="connsiteX8" fmla="*/ 406400 w 12192000"/>
                <a:gd name="connsiteY8" fmla="*/ 3791148 h 4635350"/>
                <a:gd name="connsiteX9" fmla="*/ 2453640 w 12192000"/>
                <a:gd name="connsiteY9" fmla="*/ 4202157 h 4635350"/>
                <a:gd name="connsiteX10" fmla="*/ 6658275 w 12192000"/>
                <a:gd name="connsiteY10" fmla="*/ 4055862 h 4635350"/>
                <a:gd name="connsiteX11" fmla="*/ 9753600 w 12192000"/>
                <a:gd name="connsiteY11" fmla="*/ 4559075 h 4635350"/>
                <a:gd name="connsiteX12" fmla="*/ 11785600 w 12192000"/>
                <a:gd name="connsiteY12" fmla="*/ 4603948 h 4635350"/>
                <a:gd name="connsiteX13" fmla="*/ 12192000 w 12192000"/>
                <a:gd name="connsiteY13" fmla="*/ 4559075 h 4635350"/>
                <a:gd name="connsiteX14" fmla="*/ 12192000 w 12192000"/>
                <a:gd name="connsiteY14" fmla="*/ 2662541 h 4635350"/>
                <a:gd name="connsiteX15" fmla="*/ 12192000 w 12192000"/>
                <a:gd name="connsiteY15" fmla="*/ 2662541 h 4635350"/>
                <a:gd name="connsiteX16" fmla="*/ 12192000 w 12192000"/>
                <a:gd name="connsiteY16" fmla="*/ 550323 h 4635350"/>
                <a:gd name="connsiteX17" fmla="*/ 11785600 w 12192000"/>
                <a:gd name="connsiteY17" fmla="*/ 414857 h 4635350"/>
                <a:gd name="connsiteX18" fmla="*/ 9738360 w 12192000"/>
                <a:gd name="connsiteY18" fmla="*/ 545340 h 4635350"/>
                <a:gd name="connsiteX19" fmla="*/ 7269480 w 12192000"/>
                <a:gd name="connsiteY19" fmla="*/ 491223 h 4635350"/>
                <a:gd name="connsiteX0" fmla="*/ 7269480 w 12192000"/>
                <a:gd name="connsiteY0" fmla="*/ 379067 h 4523194"/>
                <a:gd name="connsiteX1" fmla="*/ 3840480 w 12192000"/>
                <a:gd name="connsiteY1" fmla="*/ 292237 h 4523194"/>
                <a:gd name="connsiteX2" fmla="*/ 406400 w 12192000"/>
                <a:gd name="connsiteY2" fmla="*/ 31767 h 4523194"/>
                <a:gd name="connsiteX3" fmla="*/ 0 w 12192000"/>
                <a:gd name="connsiteY3" fmla="*/ 167234 h 4523194"/>
                <a:gd name="connsiteX4" fmla="*/ 0 w 12192000"/>
                <a:gd name="connsiteY4" fmla="*/ 438167 h 4523194"/>
                <a:gd name="connsiteX5" fmla="*/ 0 w 12192000"/>
                <a:gd name="connsiteY5" fmla="*/ 2550385 h 4523194"/>
                <a:gd name="connsiteX6" fmla="*/ 0 w 12192000"/>
                <a:gd name="connsiteY6" fmla="*/ 2715375 h 4523194"/>
                <a:gd name="connsiteX7" fmla="*/ 0 w 12192000"/>
                <a:gd name="connsiteY7" fmla="*/ 3634119 h 4523194"/>
                <a:gd name="connsiteX8" fmla="*/ 406400 w 12192000"/>
                <a:gd name="connsiteY8" fmla="*/ 3678992 h 4523194"/>
                <a:gd name="connsiteX9" fmla="*/ 2453640 w 12192000"/>
                <a:gd name="connsiteY9" fmla="*/ 4090001 h 4523194"/>
                <a:gd name="connsiteX10" fmla="*/ 6658275 w 12192000"/>
                <a:gd name="connsiteY10" fmla="*/ 3943706 h 4523194"/>
                <a:gd name="connsiteX11" fmla="*/ 9753600 w 12192000"/>
                <a:gd name="connsiteY11" fmla="*/ 4446919 h 4523194"/>
                <a:gd name="connsiteX12" fmla="*/ 11785600 w 12192000"/>
                <a:gd name="connsiteY12" fmla="*/ 4491792 h 4523194"/>
                <a:gd name="connsiteX13" fmla="*/ 12192000 w 12192000"/>
                <a:gd name="connsiteY13" fmla="*/ 4446919 h 4523194"/>
                <a:gd name="connsiteX14" fmla="*/ 12192000 w 12192000"/>
                <a:gd name="connsiteY14" fmla="*/ 2550385 h 4523194"/>
                <a:gd name="connsiteX15" fmla="*/ 12192000 w 12192000"/>
                <a:gd name="connsiteY15" fmla="*/ 2550385 h 4523194"/>
                <a:gd name="connsiteX16" fmla="*/ 12192000 w 12192000"/>
                <a:gd name="connsiteY16" fmla="*/ 438167 h 4523194"/>
                <a:gd name="connsiteX17" fmla="*/ 11785600 w 12192000"/>
                <a:gd name="connsiteY17" fmla="*/ 302701 h 4523194"/>
                <a:gd name="connsiteX18" fmla="*/ 9738360 w 12192000"/>
                <a:gd name="connsiteY18" fmla="*/ 433184 h 4523194"/>
                <a:gd name="connsiteX19" fmla="*/ 7269480 w 12192000"/>
                <a:gd name="connsiteY19" fmla="*/ 379067 h 4523194"/>
                <a:gd name="connsiteX0" fmla="*/ 7269480 w 12192000"/>
                <a:gd name="connsiteY0" fmla="*/ 362755 h 4506882"/>
                <a:gd name="connsiteX1" fmla="*/ 3642360 w 12192000"/>
                <a:gd name="connsiteY1" fmla="*/ 735919 h 4506882"/>
                <a:gd name="connsiteX2" fmla="*/ 406400 w 12192000"/>
                <a:gd name="connsiteY2" fmla="*/ 15455 h 4506882"/>
                <a:gd name="connsiteX3" fmla="*/ 0 w 12192000"/>
                <a:gd name="connsiteY3" fmla="*/ 150922 h 4506882"/>
                <a:gd name="connsiteX4" fmla="*/ 0 w 12192000"/>
                <a:gd name="connsiteY4" fmla="*/ 421855 h 4506882"/>
                <a:gd name="connsiteX5" fmla="*/ 0 w 12192000"/>
                <a:gd name="connsiteY5" fmla="*/ 2534073 h 4506882"/>
                <a:gd name="connsiteX6" fmla="*/ 0 w 12192000"/>
                <a:gd name="connsiteY6" fmla="*/ 2699063 h 4506882"/>
                <a:gd name="connsiteX7" fmla="*/ 0 w 12192000"/>
                <a:gd name="connsiteY7" fmla="*/ 3617807 h 4506882"/>
                <a:gd name="connsiteX8" fmla="*/ 406400 w 12192000"/>
                <a:gd name="connsiteY8" fmla="*/ 3662680 h 4506882"/>
                <a:gd name="connsiteX9" fmla="*/ 2453640 w 12192000"/>
                <a:gd name="connsiteY9" fmla="*/ 4073689 h 4506882"/>
                <a:gd name="connsiteX10" fmla="*/ 6658275 w 12192000"/>
                <a:gd name="connsiteY10" fmla="*/ 3927394 h 4506882"/>
                <a:gd name="connsiteX11" fmla="*/ 9753600 w 12192000"/>
                <a:gd name="connsiteY11" fmla="*/ 4430607 h 4506882"/>
                <a:gd name="connsiteX12" fmla="*/ 11785600 w 12192000"/>
                <a:gd name="connsiteY12" fmla="*/ 4475480 h 4506882"/>
                <a:gd name="connsiteX13" fmla="*/ 12192000 w 12192000"/>
                <a:gd name="connsiteY13" fmla="*/ 4430607 h 4506882"/>
                <a:gd name="connsiteX14" fmla="*/ 12192000 w 12192000"/>
                <a:gd name="connsiteY14" fmla="*/ 2534073 h 4506882"/>
                <a:gd name="connsiteX15" fmla="*/ 12192000 w 12192000"/>
                <a:gd name="connsiteY15" fmla="*/ 2534073 h 4506882"/>
                <a:gd name="connsiteX16" fmla="*/ 12192000 w 12192000"/>
                <a:gd name="connsiteY16" fmla="*/ 421855 h 4506882"/>
                <a:gd name="connsiteX17" fmla="*/ 11785600 w 12192000"/>
                <a:gd name="connsiteY17" fmla="*/ 286389 h 4506882"/>
                <a:gd name="connsiteX18" fmla="*/ 9738360 w 12192000"/>
                <a:gd name="connsiteY18" fmla="*/ 416872 h 4506882"/>
                <a:gd name="connsiteX19" fmla="*/ 7269480 w 12192000"/>
                <a:gd name="connsiteY19" fmla="*/ 362755 h 4506882"/>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738360 w 12192000"/>
                <a:gd name="connsiteY18" fmla="*/ 494356 h 4584366"/>
                <a:gd name="connsiteX19" fmla="*/ 6629400 w 12192000"/>
                <a:gd name="connsiteY19" fmla="*/ 20833 h 4584366"/>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387840 w 12192000"/>
                <a:gd name="connsiteY18" fmla="*/ 277888 h 4584366"/>
                <a:gd name="connsiteX19" fmla="*/ 6629400 w 12192000"/>
                <a:gd name="connsiteY19" fmla="*/ 20833 h 4584366"/>
                <a:gd name="connsiteX0" fmla="*/ 6629400 w 12192000"/>
                <a:gd name="connsiteY0" fmla="*/ 10757 h 4574290"/>
                <a:gd name="connsiteX1" fmla="*/ 3642360 w 12192000"/>
                <a:gd name="connsiteY1" fmla="*/ 803327 h 4574290"/>
                <a:gd name="connsiteX2" fmla="*/ 406400 w 12192000"/>
                <a:gd name="connsiteY2" fmla="*/ 82863 h 4574290"/>
                <a:gd name="connsiteX3" fmla="*/ 0 w 12192000"/>
                <a:gd name="connsiteY3" fmla="*/ 218330 h 4574290"/>
                <a:gd name="connsiteX4" fmla="*/ 0 w 12192000"/>
                <a:gd name="connsiteY4" fmla="*/ 489263 h 4574290"/>
                <a:gd name="connsiteX5" fmla="*/ 0 w 12192000"/>
                <a:gd name="connsiteY5" fmla="*/ 2601481 h 4574290"/>
                <a:gd name="connsiteX6" fmla="*/ 0 w 12192000"/>
                <a:gd name="connsiteY6" fmla="*/ 2766471 h 4574290"/>
                <a:gd name="connsiteX7" fmla="*/ 0 w 12192000"/>
                <a:gd name="connsiteY7" fmla="*/ 3685215 h 4574290"/>
                <a:gd name="connsiteX8" fmla="*/ 406400 w 12192000"/>
                <a:gd name="connsiteY8" fmla="*/ 3730088 h 4574290"/>
                <a:gd name="connsiteX9" fmla="*/ 2453640 w 12192000"/>
                <a:gd name="connsiteY9" fmla="*/ 4141097 h 4574290"/>
                <a:gd name="connsiteX10" fmla="*/ 6658275 w 12192000"/>
                <a:gd name="connsiteY10" fmla="*/ 3994802 h 4574290"/>
                <a:gd name="connsiteX11" fmla="*/ 9753600 w 12192000"/>
                <a:gd name="connsiteY11" fmla="*/ 4498015 h 4574290"/>
                <a:gd name="connsiteX12" fmla="*/ 11785600 w 12192000"/>
                <a:gd name="connsiteY12" fmla="*/ 4542888 h 4574290"/>
                <a:gd name="connsiteX13" fmla="*/ 12192000 w 12192000"/>
                <a:gd name="connsiteY13" fmla="*/ 4498015 h 4574290"/>
                <a:gd name="connsiteX14" fmla="*/ 12192000 w 12192000"/>
                <a:gd name="connsiteY14" fmla="*/ 2601481 h 4574290"/>
                <a:gd name="connsiteX15" fmla="*/ 12192000 w 12192000"/>
                <a:gd name="connsiteY15" fmla="*/ 2601481 h 4574290"/>
                <a:gd name="connsiteX16" fmla="*/ 12192000 w 12192000"/>
                <a:gd name="connsiteY16" fmla="*/ 489263 h 4574290"/>
                <a:gd name="connsiteX17" fmla="*/ 11785600 w 12192000"/>
                <a:gd name="connsiteY17" fmla="*/ 353797 h 4574290"/>
                <a:gd name="connsiteX18" fmla="*/ 6629400 w 12192000"/>
                <a:gd name="connsiteY18" fmla="*/ 10757 h 4574290"/>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629400 w 12192000"/>
                <a:gd name="connsiteY17" fmla="*/ 0 h 4563533"/>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705600 w 12192000"/>
                <a:gd name="connsiteY17" fmla="*/ 10041 h 4563533"/>
                <a:gd name="connsiteX18" fmla="*/ 6629400 w 12192000"/>
                <a:gd name="connsiteY18" fmla="*/ 0 h 4563533"/>
                <a:gd name="connsiteX0" fmla="*/ 6629400 w 12192000"/>
                <a:gd name="connsiteY0" fmla="*/ 29662 h 4593195"/>
                <a:gd name="connsiteX1" fmla="*/ 3642360 w 12192000"/>
                <a:gd name="connsiteY1" fmla="*/ 822232 h 4593195"/>
                <a:gd name="connsiteX2" fmla="*/ 406400 w 12192000"/>
                <a:gd name="connsiteY2" fmla="*/ 101768 h 4593195"/>
                <a:gd name="connsiteX3" fmla="*/ 0 w 12192000"/>
                <a:gd name="connsiteY3" fmla="*/ 237235 h 4593195"/>
                <a:gd name="connsiteX4" fmla="*/ 0 w 12192000"/>
                <a:gd name="connsiteY4" fmla="*/ 508168 h 4593195"/>
                <a:gd name="connsiteX5" fmla="*/ 0 w 12192000"/>
                <a:gd name="connsiteY5" fmla="*/ 2620386 h 4593195"/>
                <a:gd name="connsiteX6" fmla="*/ 0 w 12192000"/>
                <a:gd name="connsiteY6" fmla="*/ 2785376 h 4593195"/>
                <a:gd name="connsiteX7" fmla="*/ 0 w 12192000"/>
                <a:gd name="connsiteY7" fmla="*/ 3704120 h 4593195"/>
                <a:gd name="connsiteX8" fmla="*/ 406400 w 12192000"/>
                <a:gd name="connsiteY8" fmla="*/ 3748993 h 4593195"/>
                <a:gd name="connsiteX9" fmla="*/ 2453640 w 12192000"/>
                <a:gd name="connsiteY9" fmla="*/ 4160002 h 4593195"/>
                <a:gd name="connsiteX10" fmla="*/ 6658275 w 12192000"/>
                <a:gd name="connsiteY10" fmla="*/ 4013707 h 4593195"/>
                <a:gd name="connsiteX11" fmla="*/ 9753600 w 12192000"/>
                <a:gd name="connsiteY11" fmla="*/ 4516920 h 4593195"/>
                <a:gd name="connsiteX12" fmla="*/ 11785600 w 12192000"/>
                <a:gd name="connsiteY12" fmla="*/ 4561793 h 4593195"/>
                <a:gd name="connsiteX13" fmla="*/ 12192000 w 12192000"/>
                <a:gd name="connsiteY13" fmla="*/ 4516920 h 4593195"/>
                <a:gd name="connsiteX14" fmla="*/ 12192000 w 12192000"/>
                <a:gd name="connsiteY14" fmla="*/ 2620386 h 4593195"/>
                <a:gd name="connsiteX15" fmla="*/ 12192000 w 12192000"/>
                <a:gd name="connsiteY15" fmla="*/ 2620386 h 4593195"/>
                <a:gd name="connsiteX16" fmla="*/ 12192000 w 12192000"/>
                <a:gd name="connsiteY16" fmla="*/ 508168 h 4593195"/>
                <a:gd name="connsiteX17" fmla="*/ 6705600 w 12192000"/>
                <a:gd name="connsiteY17" fmla="*/ 39703 h 4593195"/>
                <a:gd name="connsiteX18" fmla="*/ 6629400 w 12192000"/>
                <a:gd name="connsiteY18" fmla="*/ 29662 h 4593195"/>
                <a:gd name="connsiteX0" fmla="*/ 6629400 w 12192000"/>
                <a:gd name="connsiteY0" fmla="*/ 29662 h 4677961"/>
                <a:gd name="connsiteX1" fmla="*/ 3642360 w 12192000"/>
                <a:gd name="connsiteY1" fmla="*/ 822232 h 4677961"/>
                <a:gd name="connsiteX2" fmla="*/ 406400 w 12192000"/>
                <a:gd name="connsiteY2" fmla="*/ 101768 h 4677961"/>
                <a:gd name="connsiteX3" fmla="*/ 0 w 12192000"/>
                <a:gd name="connsiteY3" fmla="*/ 237235 h 4677961"/>
                <a:gd name="connsiteX4" fmla="*/ 0 w 12192000"/>
                <a:gd name="connsiteY4" fmla="*/ 508168 h 4677961"/>
                <a:gd name="connsiteX5" fmla="*/ 0 w 12192000"/>
                <a:gd name="connsiteY5" fmla="*/ 2620386 h 4677961"/>
                <a:gd name="connsiteX6" fmla="*/ 0 w 12192000"/>
                <a:gd name="connsiteY6" fmla="*/ 2785376 h 4677961"/>
                <a:gd name="connsiteX7" fmla="*/ 0 w 12192000"/>
                <a:gd name="connsiteY7" fmla="*/ 3704120 h 4677961"/>
                <a:gd name="connsiteX8" fmla="*/ 406400 w 12192000"/>
                <a:gd name="connsiteY8" fmla="*/ 3748993 h 4677961"/>
                <a:gd name="connsiteX9" fmla="*/ 2453640 w 12192000"/>
                <a:gd name="connsiteY9" fmla="*/ 4160002 h 4677961"/>
                <a:gd name="connsiteX10" fmla="*/ 6658275 w 12192000"/>
                <a:gd name="connsiteY10" fmla="*/ 4013707 h 4677961"/>
                <a:gd name="connsiteX11" fmla="*/ 9753600 w 12192000"/>
                <a:gd name="connsiteY11" fmla="*/ 4516920 h 4677961"/>
                <a:gd name="connsiteX12" fmla="*/ 12192000 w 12192000"/>
                <a:gd name="connsiteY12" fmla="*/ 4516920 h 4677961"/>
                <a:gd name="connsiteX13" fmla="*/ 12192000 w 12192000"/>
                <a:gd name="connsiteY13" fmla="*/ 2620386 h 4677961"/>
                <a:gd name="connsiteX14" fmla="*/ 12192000 w 12192000"/>
                <a:gd name="connsiteY14" fmla="*/ 2620386 h 4677961"/>
                <a:gd name="connsiteX15" fmla="*/ 12192000 w 12192000"/>
                <a:gd name="connsiteY15" fmla="*/ 508168 h 4677961"/>
                <a:gd name="connsiteX16" fmla="*/ 6705600 w 12192000"/>
                <a:gd name="connsiteY16" fmla="*/ 39703 h 4677961"/>
                <a:gd name="connsiteX17" fmla="*/ 6629400 w 12192000"/>
                <a:gd name="connsiteY17" fmla="*/ 29662 h 4677961"/>
                <a:gd name="connsiteX0" fmla="*/ 6629400 w 12192000"/>
                <a:gd name="connsiteY0" fmla="*/ 29662 h 4597874"/>
                <a:gd name="connsiteX1" fmla="*/ 3642360 w 12192000"/>
                <a:gd name="connsiteY1" fmla="*/ 822232 h 4597874"/>
                <a:gd name="connsiteX2" fmla="*/ 406400 w 12192000"/>
                <a:gd name="connsiteY2" fmla="*/ 101768 h 4597874"/>
                <a:gd name="connsiteX3" fmla="*/ 0 w 12192000"/>
                <a:gd name="connsiteY3" fmla="*/ 237235 h 4597874"/>
                <a:gd name="connsiteX4" fmla="*/ 0 w 12192000"/>
                <a:gd name="connsiteY4" fmla="*/ 508168 h 4597874"/>
                <a:gd name="connsiteX5" fmla="*/ 0 w 12192000"/>
                <a:gd name="connsiteY5" fmla="*/ 2620386 h 4597874"/>
                <a:gd name="connsiteX6" fmla="*/ 0 w 12192000"/>
                <a:gd name="connsiteY6" fmla="*/ 2785376 h 4597874"/>
                <a:gd name="connsiteX7" fmla="*/ 0 w 12192000"/>
                <a:gd name="connsiteY7" fmla="*/ 3704120 h 4597874"/>
                <a:gd name="connsiteX8" fmla="*/ 406400 w 12192000"/>
                <a:gd name="connsiteY8" fmla="*/ 3748993 h 4597874"/>
                <a:gd name="connsiteX9" fmla="*/ 2453640 w 12192000"/>
                <a:gd name="connsiteY9" fmla="*/ 4160002 h 4597874"/>
                <a:gd name="connsiteX10" fmla="*/ 6658275 w 12192000"/>
                <a:gd name="connsiteY10" fmla="*/ 4013707 h 4597874"/>
                <a:gd name="connsiteX11" fmla="*/ 9799320 w 12192000"/>
                <a:gd name="connsiteY11" fmla="*/ 4043398 h 4597874"/>
                <a:gd name="connsiteX12" fmla="*/ 12192000 w 12192000"/>
                <a:gd name="connsiteY12" fmla="*/ 4516920 h 4597874"/>
                <a:gd name="connsiteX13" fmla="*/ 12192000 w 12192000"/>
                <a:gd name="connsiteY13" fmla="*/ 2620386 h 4597874"/>
                <a:gd name="connsiteX14" fmla="*/ 12192000 w 12192000"/>
                <a:gd name="connsiteY14" fmla="*/ 2620386 h 4597874"/>
                <a:gd name="connsiteX15" fmla="*/ 12192000 w 12192000"/>
                <a:gd name="connsiteY15" fmla="*/ 508168 h 4597874"/>
                <a:gd name="connsiteX16" fmla="*/ 6705600 w 12192000"/>
                <a:gd name="connsiteY16" fmla="*/ 39703 h 4597874"/>
                <a:gd name="connsiteX17" fmla="*/ 6629400 w 12192000"/>
                <a:gd name="connsiteY17" fmla="*/ 29662 h 4597874"/>
                <a:gd name="connsiteX0" fmla="*/ 6629400 w 12192000"/>
                <a:gd name="connsiteY0" fmla="*/ 29662 h 4593390"/>
                <a:gd name="connsiteX1" fmla="*/ 3642360 w 12192000"/>
                <a:gd name="connsiteY1" fmla="*/ 822232 h 4593390"/>
                <a:gd name="connsiteX2" fmla="*/ 406400 w 12192000"/>
                <a:gd name="connsiteY2" fmla="*/ 101768 h 4593390"/>
                <a:gd name="connsiteX3" fmla="*/ 0 w 12192000"/>
                <a:gd name="connsiteY3" fmla="*/ 237235 h 4593390"/>
                <a:gd name="connsiteX4" fmla="*/ 0 w 12192000"/>
                <a:gd name="connsiteY4" fmla="*/ 508168 h 4593390"/>
                <a:gd name="connsiteX5" fmla="*/ 0 w 12192000"/>
                <a:gd name="connsiteY5" fmla="*/ 2620386 h 4593390"/>
                <a:gd name="connsiteX6" fmla="*/ 0 w 12192000"/>
                <a:gd name="connsiteY6" fmla="*/ 2785376 h 4593390"/>
                <a:gd name="connsiteX7" fmla="*/ 0 w 12192000"/>
                <a:gd name="connsiteY7" fmla="*/ 3704120 h 4593390"/>
                <a:gd name="connsiteX8" fmla="*/ 406400 w 12192000"/>
                <a:gd name="connsiteY8" fmla="*/ 3748993 h 4593390"/>
                <a:gd name="connsiteX9" fmla="*/ 2453640 w 12192000"/>
                <a:gd name="connsiteY9" fmla="*/ 4160002 h 4593390"/>
                <a:gd name="connsiteX10" fmla="*/ 6886875 w 12192000"/>
                <a:gd name="connsiteY10" fmla="*/ 4365467 h 4593390"/>
                <a:gd name="connsiteX11" fmla="*/ 9799320 w 12192000"/>
                <a:gd name="connsiteY11" fmla="*/ 4043398 h 4593390"/>
                <a:gd name="connsiteX12" fmla="*/ 12192000 w 12192000"/>
                <a:gd name="connsiteY12" fmla="*/ 4516920 h 4593390"/>
                <a:gd name="connsiteX13" fmla="*/ 12192000 w 12192000"/>
                <a:gd name="connsiteY13" fmla="*/ 2620386 h 4593390"/>
                <a:gd name="connsiteX14" fmla="*/ 12192000 w 12192000"/>
                <a:gd name="connsiteY14" fmla="*/ 2620386 h 4593390"/>
                <a:gd name="connsiteX15" fmla="*/ 12192000 w 12192000"/>
                <a:gd name="connsiteY15" fmla="*/ 508168 h 4593390"/>
                <a:gd name="connsiteX16" fmla="*/ 6705600 w 12192000"/>
                <a:gd name="connsiteY16" fmla="*/ 39703 h 4593390"/>
                <a:gd name="connsiteX17" fmla="*/ 6629400 w 12192000"/>
                <a:gd name="connsiteY17" fmla="*/ 29662 h 4593390"/>
                <a:gd name="connsiteX0" fmla="*/ 6629400 w 12192000"/>
                <a:gd name="connsiteY0" fmla="*/ 29662 h 4598056"/>
                <a:gd name="connsiteX1" fmla="*/ 3642360 w 12192000"/>
                <a:gd name="connsiteY1" fmla="*/ 822232 h 4598056"/>
                <a:gd name="connsiteX2" fmla="*/ 406400 w 12192000"/>
                <a:gd name="connsiteY2" fmla="*/ 101768 h 4598056"/>
                <a:gd name="connsiteX3" fmla="*/ 0 w 12192000"/>
                <a:gd name="connsiteY3" fmla="*/ 237235 h 4598056"/>
                <a:gd name="connsiteX4" fmla="*/ 0 w 12192000"/>
                <a:gd name="connsiteY4" fmla="*/ 508168 h 4598056"/>
                <a:gd name="connsiteX5" fmla="*/ 0 w 12192000"/>
                <a:gd name="connsiteY5" fmla="*/ 2620386 h 4598056"/>
                <a:gd name="connsiteX6" fmla="*/ 0 w 12192000"/>
                <a:gd name="connsiteY6" fmla="*/ 2785376 h 4598056"/>
                <a:gd name="connsiteX7" fmla="*/ 0 w 12192000"/>
                <a:gd name="connsiteY7" fmla="*/ 3704120 h 4598056"/>
                <a:gd name="connsiteX8" fmla="*/ 406400 w 12192000"/>
                <a:gd name="connsiteY8" fmla="*/ 3748993 h 4598056"/>
                <a:gd name="connsiteX9" fmla="*/ 2453640 w 12192000"/>
                <a:gd name="connsiteY9" fmla="*/ 4160002 h 4598056"/>
                <a:gd name="connsiteX10" fmla="*/ 6902115 w 12192000"/>
                <a:gd name="connsiteY10" fmla="*/ 4000178 h 4598056"/>
                <a:gd name="connsiteX11" fmla="*/ 9799320 w 12192000"/>
                <a:gd name="connsiteY11" fmla="*/ 4043398 h 4598056"/>
                <a:gd name="connsiteX12" fmla="*/ 12192000 w 12192000"/>
                <a:gd name="connsiteY12" fmla="*/ 4516920 h 4598056"/>
                <a:gd name="connsiteX13" fmla="*/ 12192000 w 12192000"/>
                <a:gd name="connsiteY13" fmla="*/ 2620386 h 4598056"/>
                <a:gd name="connsiteX14" fmla="*/ 12192000 w 12192000"/>
                <a:gd name="connsiteY14" fmla="*/ 2620386 h 4598056"/>
                <a:gd name="connsiteX15" fmla="*/ 12192000 w 12192000"/>
                <a:gd name="connsiteY15" fmla="*/ 508168 h 4598056"/>
                <a:gd name="connsiteX16" fmla="*/ 6705600 w 12192000"/>
                <a:gd name="connsiteY16" fmla="*/ 39703 h 4598056"/>
                <a:gd name="connsiteX17" fmla="*/ 6629400 w 12192000"/>
                <a:gd name="connsiteY17" fmla="*/ 29662 h 4598056"/>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2453640 w 12192000"/>
                <a:gd name="connsiteY9" fmla="*/ 4160002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12757 h 4577647"/>
                <a:gd name="connsiteX1" fmla="*/ 3642360 w 12192000"/>
                <a:gd name="connsiteY1" fmla="*/ 805327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03320 w 12192000"/>
                <a:gd name="connsiteY1" fmla="*/ 548272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687278 w 12192000"/>
                <a:gd name="connsiteY1" fmla="*/ 263446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0 w 12192000"/>
                <a:gd name="connsiteY2" fmla="*/ 220330 h 4577647"/>
                <a:gd name="connsiteX3" fmla="*/ 0 w 12192000"/>
                <a:gd name="connsiteY3" fmla="*/ 491263 h 4577647"/>
                <a:gd name="connsiteX4" fmla="*/ 0 w 12192000"/>
                <a:gd name="connsiteY4" fmla="*/ 2603481 h 4577647"/>
                <a:gd name="connsiteX5" fmla="*/ 0 w 12192000"/>
                <a:gd name="connsiteY5" fmla="*/ 2768471 h 4577647"/>
                <a:gd name="connsiteX6" fmla="*/ 0 w 12192000"/>
                <a:gd name="connsiteY6" fmla="*/ 3687215 h 4577647"/>
                <a:gd name="connsiteX7" fmla="*/ 3566160 w 12192000"/>
                <a:gd name="connsiteY7" fmla="*/ 3818395 h 4577647"/>
                <a:gd name="connsiteX8" fmla="*/ 6963075 w 12192000"/>
                <a:gd name="connsiteY8" fmla="*/ 4253858 h 4577647"/>
                <a:gd name="connsiteX9" fmla="*/ 9799320 w 12192000"/>
                <a:gd name="connsiteY9" fmla="*/ 4026493 h 4577647"/>
                <a:gd name="connsiteX10" fmla="*/ 12192000 w 12192000"/>
                <a:gd name="connsiteY10" fmla="*/ 4500015 h 4577647"/>
                <a:gd name="connsiteX11" fmla="*/ 12192000 w 12192000"/>
                <a:gd name="connsiteY11" fmla="*/ 2603481 h 4577647"/>
                <a:gd name="connsiteX12" fmla="*/ 12192000 w 12192000"/>
                <a:gd name="connsiteY12" fmla="*/ 2603481 h 4577647"/>
                <a:gd name="connsiteX13" fmla="*/ 12192000 w 12192000"/>
                <a:gd name="connsiteY13" fmla="*/ 491263 h 4577647"/>
                <a:gd name="connsiteX14" fmla="*/ 6629400 w 12192000"/>
                <a:gd name="connsiteY14" fmla="*/ 12757 h 4577647"/>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00 h 4357416"/>
                <a:gd name="connsiteX1" fmla="*/ 3767489 w 12192000"/>
                <a:gd name="connsiteY1" fmla="*/ 228352 h 4357416"/>
                <a:gd name="connsiteX2" fmla="*/ 0 w 12192000"/>
                <a:gd name="connsiteY2" fmla="*/ 99 h 4357416"/>
                <a:gd name="connsiteX3" fmla="*/ 0 w 12192000"/>
                <a:gd name="connsiteY3" fmla="*/ 271032 h 4357416"/>
                <a:gd name="connsiteX4" fmla="*/ 0 w 12192000"/>
                <a:gd name="connsiteY4" fmla="*/ 2383250 h 4357416"/>
                <a:gd name="connsiteX5" fmla="*/ 0 w 12192000"/>
                <a:gd name="connsiteY5" fmla="*/ 2548240 h 4357416"/>
                <a:gd name="connsiteX6" fmla="*/ 0 w 12192000"/>
                <a:gd name="connsiteY6" fmla="*/ 3466984 h 4357416"/>
                <a:gd name="connsiteX7" fmla="*/ 3566160 w 12192000"/>
                <a:gd name="connsiteY7" fmla="*/ 3598164 h 4357416"/>
                <a:gd name="connsiteX8" fmla="*/ 6963075 w 12192000"/>
                <a:gd name="connsiteY8" fmla="*/ 4033627 h 4357416"/>
                <a:gd name="connsiteX9" fmla="*/ 9799320 w 12192000"/>
                <a:gd name="connsiteY9" fmla="*/ 3806262 h 4357416"/>
                <a:gd name="connsiteX10" fmla="*/ 12192000 w 12192000"/>
                <a:gd name="connsiteY10" fmla="*/ 4279784 h 4357416"/>
                <a:gd name="connsiteX11" fmla="*/ 12192000 w 12192000"/>
                <a:gd name="connsiteY11" fmla="*/ 2383250 h 4357416"/>
                <a:gd name="connsiteX12" fmla="*/ 12192000 w 12192000"/>
                <a:gd name="connsiteY12" fmla="*/ 2383250 h 4357416"/>
                <a:gd name="connsiteX13" fmla="*/ 12192000 w 12192000"/>
                <a:gd name="connsiteY13" fmla="*/ 271032 h 4357416"/>
                <a:gd name="connsiteX14" fmla="*/ 8634664 w 12192000"/>
                <a:gd name="connsiteY14" fmla="*/ 162800 h 4357416"/>
                <a:gd name="connsiteX0" fmla="*/ 8634664 w 12192000"/>
                <a:gd name="connsiteY0" fmla="*/ 162800 h 4357416"/>
                <a:gd name="connsiteX1" fmla="*/ 5502442 w 12192000"/>
                <a:gd name="connsiteY1" fmla="*/ 241911 h 4357416"/>
                <a:gd name="connsiteX2" fmla="*/ 3767489 w 12192000"/>
                <a:gd name="connsiteY2" fmla="*/ 228352 h 4357416"/>
                <a:gd name="connsiteX3" fmla="*/ 0 w 12192000"/>
                <a:gd name="connsiteY3" fmla="*/ 99 h 4357416"/>
                <a:gd name="connsiteX4" fmla="*/ 0 w 12192000"/>
                <a:gd name="connsiteY4" fmla="*/ 271032 h 4357416"/>
                <a:gd name="connsiteX5" fmla="*/ 0 w 12192000"/>
                <a:gd name="connsiteY5" fmla="*/ 2383250 h 4357416"/>
                <a:gd name="connsiteX6" fmla="*/ 0 w 12192000"/>
                <a:gd name="connsiteY6" fmla="*/ 2548240 h 4357416"/>
                <a:gd name="connsiteX7" fmla="*/ 0 w 12192000"/>
                <a:gd name="connsiteY7" fmla="*/ 3466984 h 4357416"/>
                <a:gd name="connsiteX8" fmla="*/ 3566160 w 12192000"/>
                <a:gd name="connsiteY8" fmla="*/ 3598164 h 4357416"/>
                <a:gd name="connsiteX9" fmla="*/ 6963075 w 12192000"/>
                <a:gd name="connsiteY9" fmla="*/ 4033627 h 4357416"/>
                <a:gd name="connsiteX10" fmla="*/ 9799320 w 12192000"/>
                <a:gd name="connsiteY10" fmla="*/ 3806262 h 4357416"/>
                <a:gd name="connsiteX11" fmla="*/ 12192000 w 12192000"/>
                <a:gd name="connsiteY11" fmla="*/ 4279784 h 4357416"/>
                <a:gd name="connsiteX12" fmla="*/ 12192000 w 12192000"/>
                <a:gd name="connsiteY12" fmla="*/ 2383250 h 4357416"/>
                <a:gd name="connsiteX13" fmla="*/ 12192000 w 12192000"/>
                <a:gd name="connsiteY13" fmla="*/ 2383250 h 4357416"/>
                <a:gd name="connsiteX14" fmla="*/ 12192000 w 12192000"/>
                <a:gd name="connsiteY14" fmla="*/ 271032 h 4357416"/>
                <a:gd name="connsiteX15" fmla="*/ 8634664 w 12192000"/>
                <a:gd name="connsiteY15" fmla="*/ 162800 h 4357416"/>
                <a:gd name="connsiteX0" fmla="*/ 8634664 w 12192000"/>
                <a:gd name="connsiteY0" fmla="*/ 263004 h 4457620"/>
                <a:gd name="connsiteX1" fmla="*/ 5518484 w 12192000"/>
                <a:gd name="connsiteY1" fmla="*/ 324 h 4457620"/>
                <a:gd name="connsiteX2" fmla="*/ 3767489 w 12192000"/>
                <a:gd name="connsiteY2" fmla="*/ 328556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956758 w 12192000"/>
                <a:gd name="connsiteY15" fmla="*/ 44180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379242 w 12192000"/>
                <a:gd name="connsiteY15" fmla="*/ 22818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9721516 w 12192000"/>
                <a:gd name="connsiteY15" fmla="*/ 57291 h 4457620"/>
                <a:gd name="connsiteX16" fmla="*/ 8634664 w 12192000"/>
                <a:gd name="connsiteY16" fmla="*/ 263004 h 4457620"/>
                <a:gd name="connsiteX0" fmla="*/ 7335253 w 12192000"/>
                <a:gd name="connsiteY0" fmla="*/ 234559 h 4457657"/>
                <a:gd name="connsiteX1" fmla="*/ 5518484 w 12192000"/>
                <a:gd name="connsiteY1" fmla="*/ 361 h 4457657"/>
                <a:gd name="connsiteX2" fmla="*/ 3173931 w 12192000"/>
                <a:gd name="connsiteY2" fmla="*/ 342834 h 4457657"/>
                <a:gd name="connsiteX3" fmla="*/ 0 w 12192000"/>
                <a:gd name="connsiteY3" fmla="*/ 100340 h 4457657"/>
                <a:gd name="connsiteX4" fmla="*/ 0 w 12192000"/>
                <a:gd name="connsiteY4" fmla="*/ 371273 h 4457657"/>
                <a:gd name="connsiteX5" fmla="*/ 0 w 12192000"/>
                <a:gd name="connsiteY5" fmla="*/ 2483491 h 4457657"/>
                <a:gd name="connsiteX6" fmla="*/ 0 w 12192000"/>
                <a:gd name="connsiteY6" fmla="*/ 2648481 h 4457657"/>
                <a:gd name="connsiteX7" fmla="*/ 0 w 12192000"/>
                <a:gd name="connsiteY7" fmla="*/ 3567225 h 4457657"/>
                <a:gd name="connsiteX8" fmla="*/ 3566160 w 12192000"/>
                <a:gd name="connsiteY8" fmla="*/ 3698405 h 4457657"/>
                <a:gd name="connsiteX9" fmla="*/ 6963075 w 12192000"/>
                <a:gd name="connsiteY9" fmla="*/ 4133868 h 4457657"/>
                <a:gd name="connsiteX10" fmla="*/ 9799320 w 12192000"/>
                <a:gd name="connsiteY10" fmla="*/ 3906503 h 4457657"/>
                <a:gd name="connsiteX11" fmla="*/ 12192000 w 12192000"/>
                <a:gd name="connsiteY11" fmla="*/ 4380025 h 4457657"/>
                <a:gd name="connsiteX12" fmla="*/ 12192000 w 12192000"/>
                <a:gd name="connsiteY12" fmla="*/ 2483491 h 4457657"/>
                <a:gd name="connsiteX13" fmla="*/ 12192000 w 12192000"/>
                <a:gd name="connsiteY13" fmla="*/ 2483491 h 4457657"/>
                <a:gd name="connsiteX14" fmla="*/ 12192000 w 12192000"/>
                <a:gd name="connsiteY14" fmla="*/ 371273 h 4457657"/>
                <a:gd name="connsiteX15" fmla="*/ 9721516 w 12192000"/>
                <a:gd name="connsiteY15" fmla="*/ 57328 h 4457657"/>
                <a:gd name="connsiteX16" fmla="*/ 7335253 w 12192000"/>
                <a:gd name="connsiteY16" fmla="*/ 234559 h 4457657"/>
                <a:gd name="connsiteX0" fmla="*/ 7142748 w 12192000"/>
                <a:gd name="connsiteY0" fmla="*/ 163498 h 4457803"/>
                <a:gd name="connsiteX1" fmla="*/ 5518484 w 12192000"/>
                <a:gd name="connsiteY1" fmla="*/ 507 h 4457803"/>
                <a:gd name="connsiteX2" fmla="*/ 3173931 w 12192000"/>
                <a:gd name="connsiteY2" fmla="*/ 342980 h 4457803"/>
                <a:gd name="connsiteX3" fmla="*/ 0 w 12192000"/>
                <a:gd name="connsiteY3" fmla="*/ 100486 h 4457803"/>
                <a:gd name="connsiteX4" fmla="*/ 0 w 12192000"/>
                <a:gd name="connsiteY4" fmla="*/ 371419 h 4457803"/>
                <a:gd name="connsiteX5" fmla="*/ 0 w 12192000"/>
                <a:gd name="connsiteY5" fmla="*/ 2483637 h 4457803"/>
                <a:gd name="connsiteX6" fmla="*/ 0 w 12192000"/>
                <a:gd name="connsiteY6" fmla="*/ 2648627 h 4457803"/>
                <a:gd name="connsiteX7" fmla="*/ 0 w 12192000"/>
                <a:gd name="connsiteY7" fmla="*/ 3567371 h 4457803"/>
                <a:gd name="connsiteX8" fmla="*/ 3566160 w 12192000"/>
                <a:gd name="connsiteY8" fmla="*/ 3698551 h 4457803"/>
                <a:gd name="connsiteX9" fmla="*/ 6963075 w 12192000"/>
                <a:gd name="connsiteY9" fmla="*/ 4134014 h 4457803"/>
                <a:gd name="connsiteX10" fmla="*/ 9799320 w 12192000"/>
                <a:gd name="connsiteY10" fmla="*/ 3906649 h 4457803"/>
                <a:gd name="connsiteX11" fmla="*/ 12192000 w 12192000"/>
                <a:gd name="connsiteY11" fmla="*/ 4380171 h 4457803"/>
                <a:gd name="connsiteX12" fmla="*/ 12192000 w 12192000"/>
                <a:gd name="connsiteY12" fmla="*/ 2483637 h 4457803"/>
                <a:gd name="connsiteX13" fmla="*/ 12192000 w 12192000"/>
                <a:gd name="connsiteY13" fmla="*/ 2483637 h 4457803"/>
                <a:gd name="connsiteX14" fmla="*/ 12192000 w 12192000"/>
                <a:gd name="connsiteY14" fmla="*/ 371419 h 4457803"/>
                <a:gd name="connsiteX15" fmla="*/ 9721516 w 12192000"/>
                <a:gd name="connsiteY15" fmla="*/ 57474 h 4457803"/>
                <a:gd name="connsiteX16" fmla="*/ 7142748 w 12192000"/>
                <a:gd name="connsiteY16" fmla="*/ 163498 h 4457803"/>
                <a:gd name="connsiteX0" fmla="*/ 7142748 w 12192000"/>
                <a:gd name="connsiteY0" fmla="*/ 107194 h 4401499"/>
                <a:gd name="connsiteX1" fmla="*/ 4491790 w 12192000"/>
                <a:gd name="connsiteY1" fmla="*/ 58133 h 4401499"/>
                <a:gd name="connsiteX2" fmla="*/ 3173931 w 12192000"/>
                <a:gd name="connsiteY2" fmla="*/ 286676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491790 w 12192000"/>
                <a:gd name="connsiteY1" fmla="*/ 58133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507832 w 12192000"/>
                <a:gd name="connsiteY1" fmla="*/ 371441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078580 w 12192000"/>
                <a:gd name="connsiteY0" fmla="*/ 43 h 4436761"/>
                <a:gd name="connsiteX1" fmla="*/ 4507832 w 12192000"/>
                <a:gd name="connsiteY1" fmla="*/ 406703 h 4436761"/>
                <a:gd name="connsiteX2" fmla="*/ 1409299 w 12192000"/>
                <a:gd name="connsiteY2" fmla="*/ 236490 h 4436761"/>
                <a:gd name="connsiteX3" fmla="*/ 0 w 12192000"/>
                <a:gd name="connsiteY3" fmla="*/ 79444 h 4436761"/>
                <a:gd name="connsiteX4" fmla="*/ 0 w 12192000"/>
                <a:gd name="connsiteY4" fmla="*/ 350377 h 4436761"/>
                <a:gd name="connsiteX5" fmla="*/ 0 w 12192000"/>
                <a:gd name="connsiteY5" fmla="*/ 2462595 h 4436761"/>
                <a:gd name="connsiteX6" fmla="*/ 0 w 12192000"/>
                <a:gd name="connsiteY6" fmla="*/ 2627585 h 4436761"/>
                <a:gd name="connsiteX7" fmla="*/ 0 w 12192000"/>
                <a:gd name="connsiteY7" fmla="*/ 3546329 h 4436761"/>
                <a:gd name="connsiteX8" fmla="*/ 3566160 w 12192000"/>
                <a:gd name="connsiteY8" fmla="*/ 3677509 h 4436761"/>
                <a:gd name="connsiteX9" fmla="*/ 6963075 w 12192000"/>
                <a:gd name="connsiteY9" fmla="*/ 4112972 h 4436761"/>
                <a:gd name="connsiteX10" fmla="*/ 9799320 w 12192000"/>
                <a:gd name="connsiteY10" fmla="*/ 3885607 h 4436761"/>
                <a:gd name="connsiteX11" fmla="*/ 12192000 w 12192000"/>
                <a:gd name="connsiteY11" fmla="*/ 4359129 h 4436761"/>
                <a:gd name="connsiteX12" fmla="*/ 12192000 w 12192000"/>
                <a:gd name="connsiteY12" fmla="*/ 2462595 h 4436761"/>
                <a:gd name="connsiteX13" fmla="*/ 12192000 w 12192000"/>
                <a:gd name="connsiteY13" fmla="*/ 2462595 h 4436761"/>
                <a:gd name="connsiteX14" fmla="*/ 12192000 w 12192000"/>
                <a:gd name="connsiteY14" fmla="*/ 350377 h 4436761"/>
                <a:gd name="connsiteX15" fmla="*/ 9721516 w 12192000"/>
                <a:gd name="connsiteY15" fmla="*/ 36432 h 4436761"/>
                <a:gd name="connsiteX16" fmla="*/ 7078580 w 12192000"/>
                <a:gd name="connsiteY16" fmla="*/ 43 h 4436761"/>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721516 w 12192000"/>
                <a:gd name="connsiteY15" fmla="*/ 36449 h 4436778"/>
                <a:gd name="connsiteX16" fmla="*/ 7078580 w 12192000"/>
                <a:gd name="connsiteY16" fmla="*/ 60 h 4436778"/>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946105 w 12192000"/>
                <a:gd name="connsiteY15" fmla="*/ 449447 h 4436778"/>
                <a:gd name="connsiteX16" fmla="*/ 7078580 w 12192000"/>
                <a:gd name="connsiteY16" fmla="*/ 60 h 4436778"/>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9946105 w 12192000"/>
                <a:gd name="connsiteY15" fmla="*/ 370270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237653 h 4474992"/>
                <a:gd name="connsiteX1" fmla="*/ 4427621 w 12192000"/>
                <a:gd name="connsiteY1" fmla="*/ 331004 h 4474992"/>
                <a:gd name="connsiteX2" fmla="*/ 1409299 w 12192000"/>
                <a:gd name="connsiteY2" fmla="*/ 274721 h 4474992"/>
                <a:gd name="connsiteX3" fmla="*/ 0 w 12192000"/>
                <a:gd name="connsiteY3" fmla="*/ 117675 h 4474992"/>
                <a:gd name="connsiteX4" fmla="*/ 0 w 12192000"/>
                <a:gd name="connsiteY4" fmla="*/ 388608 h 4474992"/>
                <a:gd name="connsiteX5" fmla="*/ 0 w 12192000"/>
                <a:gd name="connsiteY5" fmla="*/ 2500826 h 4474992"/>
                <a:gd name="connsiteX6" fmla="*/ 0 w 12192000"/>
                <a:gd name="connsiteY6" fmla="*/ 2665816 h 4474992"/>
                <a:gd name="connsiteX7" fmla="*/ 0 w 12192000"/>
                <a:gd name="connsiteY7" fmla="*/ 3584560 h 4474992"/>
                <a:gd name="connsiteX8" fmla="*/ 3566160 w 12192000"/>
                <a:gd name="connsiteY8" fmla="*/ 3715740 h 4474992"/>
                <a:gd name="connsiteX9" fmla="*/ 6963075 w 12192000"/>
                <a:gd name="connsiteY9" fmla="*/ 4151203 h 4474992"/>
                <a:gd name="connsiteX10" fmla="*/ 9799320 w 12192000"/>
                <a:gd name="connsiteY10" fmla="*/ 3923838 h 4474992"/>
                <a:gd name="connsiteX11" fmla="*/ 12192000 w 12192000"/>
                <a:gd name="connsiteY11" fmla="*/ 4397360 h 4474992"/>
                <a:gd name="connsiteX12" fmla="*/ 12192000 w 12192000"/>
                <a:gd name="connsiteY12" fmla="*/ 2500826 h 4474992"/>
                <a:gd name="connsiteX13" fmla="*/ 12192000 w 12192000"/>
                <a:gd name="connsiteY13" fmla="*/ 2500826 h 4474992"/>
                <a:gd name="connsiteX14" fmla="*/ 12192000 w 12192000"/>
                <a:gd name="connsiteY14" fmla="*/ 388608 h 4474992"/>
                <a:gd name="connsiteX15" fmla="*/ 10122569 w 12192000"/>
                <a:gd name="connsiteY15" fmla="*/ 459178 h 4474992"/>
                <a:gd name="connsiteX16" fmla="*/ 8341895 w 12192000"/>
                <a:gd name="connsiteY16" fmla="*/ 3455 h 4474992"/>
                <a:gd name="connsiteX17" fmla="*/ 7174833 w 12192000"/>
                <a:gd name="connsiteY17" fmla="*/ 237653 h 4474992"/>
                <a:gd name="connsiteX0" fmla="*/ 7174833 w 12192000"/>
                <a:gd name="connsiteY0" fmla="*/ 139719 h 4377058"/>
                <a:gd name="connsiteX1" fmla="*/ 4427621 w 12192000"/>
                <a:gd name="connsiteY1" fmla="*/ 233070 h 4377058"/>
                <a:gd name="connsiteX2" fmla="*/ 1409299 w 12192000"/>
                <a:gd name="connsiteY2" fmla="*/ 176787 h 4377058"/>
                <a:gd name="connsiteX3" fmla="*/ 0 w 12192000"/>
                <a:gd name="connsiteY3" fmla="*/ 19741 h 4377058"/>
                <a:gd name="connsiteX4" fmla="*/ 0 w 12192000"/>
                <a:gd name="connsiteY4" fmla="*/ 290674 h 4377058"/>
                <a:gd name="connsiteX5" fmla="*/ 0 w 12192000"/>
                <a:gd name="connsiteY5" fmla="*/ 2402892 h 4377058"/>
                <a:gd name="connsiteX6" fmla="*/ 0 w 12192000"/>
                <a:gd name="connsiteY6" fmla="*/ 2567882 h 4377058"/>
                <a:gd name="connsiteX7" fmla="*/ 0 w 12192000"/>
                <a:gd name="connsiteY7" fmla="*/ 3486626 h 4377058"/>
                <a:gd name="connsiteX8" fmla="*/ 3566160 w 12192000"/>
                <a:gd name="connsiteY8" fmla="*/ 3617806 h 4377058"/>
                <a:gd name="connsiteX9" fmla="*/ 6963075 w 12192000"/>
                <a:gd name="connsiteY9" fmla="*/ 4053269 h 4377058"/>
                <a:gd name="connsiteX10" fmla="*/ 9799320 w 12192000"/>
                <a:gd name="connsiteY10" fmla="*/ 3825904 h 4377058"/>
                <a:gd name="connsiteX11" fmla="*/ 12192000 w 12192000"/>
                <a:gd name="connsiteY11" fmla="*/ 4299426 h 4377058"/>
                <a:gd name="connsiteX12" fmla="*/ 12192000 w 12192000"/>
                <a:gd name="connsiteY12" fmla="*/ 2402892 h 4377058"/>
                <a:gd name="connsiteX13" fmla="*/ 12192000 w 12192000"/>
                <a:gd name="connsiteY13" fmla="*/ 2402892 h 4377058"/>
                <a:gd name="connsiteX14" fmla="*/ 12192000 w 12192000"/>
                <a:gd name="connsiteY14" fmla="*/ 290674 h 4377058"/>
                <a:gd name="connsiteX15" fmla="*/ 10122569 w 12192000"/>
                <a:gd name="connsiteY15" fmla="*/ 361244 h 4377058"/>
                <a:gd name="connsiteX16" fmla="*/ 8470231 w 12192000"/>
                <a:gd name="connsiteY16" fmla="*/ 5210 h 4377058"/>
                <a:gd name="connsiteX17" fmla="*/ 7174833 w 12192000"/>
                <a:gd name="connsiteY17" fmla="*/ 139719 h 4377058"/>
                <a:gd name="connsiteX0" fmla="*/ 6420855 w 12192000"/>
                <a:gd name="connsiteY0" fmla="*/ 98440 h 4378504"/>
                <a:gd name="connsiteX1" fmla="*/ 4427621 w 12192000"/>
                <a:gd name="connsiteY1" fmla="*/ 234516 h 4378504"/>
                <a:gd name="connsiteX2" fmla="*/ 1409299 w 12192000"/>
                <a:gd name="connsiteY2" fmla="*/ 178233 h 4378504"/>
                <a:gd name="connsiteX3" fmla="*/ 0 w 12192000"/>
                <a:gd name="connsiteY3" fmla="*/ 21187 h 4378504"/>
                <a:gd name="connsiteX4" fmla="*/ 0 w 12192000"/>
                <a:gd name="connsiteY4" fmla="*/ 292120 h 4378504"/>
                <a:gd name="connsiteX5" fmla="*/ 0 w 12192000"/>
                <a:gd name="connsiteY5" fmla="*/ 2404338 h 4378504"/>
                <a:gd name="connsiteX6" fmla="*/ 0 w 12192000"/>
                <a:gd name="connsiteY6" fmla="*/ 2569328 h 4378504"/>
                <a:gd name="connsiteX7" fmla="*/ 0 w 12192000"/>
                <a:gd name="connsiteY7" fmla="*/ 3488072 h 4378504"/>
                <a:gd name="connsiteX8" fmla="*/ 3566160 w 12192000"/>
                <a:gd name="connsiteY8" fmla="*/ 3619252 h 4378504"/>
                <a:gd name="connsiteX9" fmla="*/ 6963075 w 12192000"/>
                <a:gd name="connsiteY9" fmla="*/ 4054715 h 4378504"/>
                <a:gd name="connsiteX10" fmla="*/ 9799320 w 12192000"/>
                <a:gd name="connsiteY10" fmla="*/ 3827350 h 4378504"/>
                <a:gd name="connsiteX11" fmla="*/ 12192000 w 12192000"/>
                <a:gd name="connsiteY11" fmla="*/ 4300872 h 4378504"/>
                <a:gd name="connsiteX12" fmla="*/ 12192000 w 12192000"/>
                <a:gd name="connsiteY12" fmla="*/ 2404338 h 4378504"/>
                <a:gd name="connsiteX13" fmla="*/ 12192000 w 12192000"/>
                <a:gd name="connsiteY13" fmla="*/ 2404338 h 4378504"/>
                <a:gd name="connsiteX14" fmla="*/ 12192000 w 12192000"/>
                <a:gd name="connsiteY14" fmla="*/ 292120 h 4378504"/>
                <a:gd name="connsiteX15" fmla="*/ 10122569 w 12192000"/>
                <a:gd name="connsiteY15" fmla="*/ 362690 h 4378504"/>
                <a:gd name="connsiteX16" fmla="*/ 8470231 w 12192000"/>
                <a:gd name="connsiteY16" fmla="*/ 6656 h 4378504"/>
                <a:gd name="connsiteX17" fmla="*/ 6420855 w 12192000"/>
                <a:gd name="connsiteY17" fmla="*/ 98440 h 4378504"/>
                <a:gd name="connsiteX0" fmla="*/ 6420855 w 12192000"/>
                <a:gd name="connsiteY0" fmla="*/ 77537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17" fmla="*/ 6420855 w 12192000"/>
                <a:gd name="connsiteY17" fmla="*/ 77537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133346 w 12192000"/>
                <a:gd name="connsiteY0" fmla="*/ 31330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133346 w 12192000"/>
                <a:gd name="connsiteY16" fmla="*/ 313302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309029 h 4367569"/>
                <a:gd name="connsiteX1" fmla="*/ 4427621 w 12192000"/>
                <a:gd name="connsiteY1" fmla="*/ 223581 h 4367569"/>
                <a:gd name="connsiteX2" fmla="*/ 1409299 w 12192000"/>
                <a:gd name="connsiteY2" fmla="*/ 167298 h 4367569"/>
                <a:gd name="connsiteX3" fmla="*/ 0 w 12192000"/>
                <a:gd name="connsiteY3" fmla="*/ 10252 h 4367569"/>
                <a:gd name="connsiteX4" fmla="*/ 0 w 12192000"/>
                <a:gd name="connsiteY4" fmla="*/ 281185 h 4367569"/>
                <a:gd name="connsiteX5" fmla="*/ 0 w 12192000"/>
                <a:gd name="connsiteY5" fmla="*/ 2393403 h 4367569"/>
                <a:gd name="connsiteX6" fmla="*/ 0 w 12192000"/>
                <a:gd name="connsiteY6" fmla="*/ 2558393 h 4367569"/>
                <a:gd name="connsiteX7" fmla="*/ 0 w 12192000"/>
                <a:gd name="connsiteY7" fmla="*/ 3477137 h 4367569"/>
                <a:gd name="connsiteX8" fmla="*/ 3566160 w 12192000"/>
                <a:gd name="connsiteY8" fmla="*/ 3608317 h 4367569"/>
                <a:gd name="connsiteX9" fmla="*/ 6963075 w 12192000"/>
                <a:gd name="connsiteY9" fmla="*/ 4043780 h 4367569"/>
                <a:gd name="connsiteX10" fmla="*/ 9799320 w 12192000"/>
                <a:gd name="connsiteY10" fmla="*/ 3816415 h 4367569"/>
                <a:gd name="connsiteX11" fmla="*/ 12192000 w 12192000"/>
                <a:gd name="connsiteY11" fmla="*/ 4289937 h 4367569"/>
                <a:gd name="connsiteX12" fmla="*/ 12192000 w 12192000"/>
                <a:gd name="connsiteY12" fmla="*/ 2393403 h 4367569"/>
                <a:gd name="connsiteX13" fmla="*/ 12192000 w 12192000"/>
                <a:gd name="connsiteY13" fmla="*/ 2393403 h 4367569"/>
                <a:gd name="connsiteX14" fmla="*/ 12192000 w 12192000"/>
                <a:gd name="connsiteY14" fmla="*/ 281185 h 4367569"/>
                <a:gd name="connsiteX15" fmla="*/ 10122569 w 12192000"/>
                <a:gd name="connsiteY15" fmla="*/ 351755 h 4367569"/>
                <a:gd name="connsiteX16" fmla="*/ 7860630 w 12192000"/>
                <a:gd name="connsiteY16" fmla="*/ 309029 h 4367569"/>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8961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16" fmla="*/ 7860630 w 12192000"/>
                <a:gd name="connsiteY16" fmla="*/ 298961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1697 h 4357511"/>
                <a:gd name="connsiteX1" fmla="*/ 4735629 w 12192000"/>
                <a:gd name="connsiteY1" fmla="*/ 591629 h 4357511"/>
                <a:gd name="connsiteX2" fmla="*/ 0 w 12192000"/>
                <a:gd name="connsiteY2" fmla="*/ 194 h 4357511"/>
                <a:gd name="connsiteX3" fmla="*/ 0 w 12192000"/>
                <a:gd name="connsiteY3" fmla="*/ 271127 h 4357511"/>
                <a:gd name="connsiteX4" fmla="*/ 0 w 12192000"/>
                <a:gd name="connsiteY4" fmla="*/ 2383345 h 4357511"/>
                <a:gd name="connsiteX5" fmla="*/ 0 w 12192000"/>
                <a:gd name="connsiteY5" fmla="*/ 2548335 h 4357511"/>
                <a:gd name="connsiteX6" fmla="*/ 0 w 12192000"/>
                <a:gd name="connsiteY6" fmla="*/ 3467079 h 4357511"/>
                <a:gd name="connsiteX7" fmla="*/ 3566160 w 12192000"/>
                <a:gd name="connsiteY7" fmla="*/ 3598259 h 4357511"/>
                <a:gd name="connsiteX8" fmla="*/ 6963075 w 12192000"/>
                <a:gd name="connsiteY8" fmla="*/ 4033722 h 4357511"/>
                <a:gd name="connsiteX9" fmla="*/ 9799320 w 12192000"/>
                <a:gd name="connsiteY9" fmla="*/ 3806357 h 4357511"/>
                <a:gd name="connsiteX10" fmla="*/ 12192000 w 12192000"/>
                <a:gd name="connsiteY10" fmla="*/ 4279879 h 4357511"/>
                <a:gd name="connsiteX11" fmla="*/ 12192000 w 12192000"/>
                <a:gd name="connsiteY11" fmla="*/ 2383345 h 4357511"/>
                <a:gd name="connsiteX12" fmla="*/ 12192000 w 12192000"/>
                <a:gd name="connsiteY12" fmla="*/ 2383345 h 4357511"/>
                <a:gd name="connsiteX13" fmla="*/ 12192000 w 12192000"/>
                <a:gd name="connsiteY13" fmla="*/ 271127 h 4357511"/>
                <a:gd name="connsiteX14" fmla="*/ 10122569 w 12192000"/>
                <a:gd name="connsiteY14" fmla="*/ 341697 h 4357511"/>
                <a:gd name="connsiteX0" fmla="*/ 10122569 w 12192000"/>
                <a:gd name="connsiteY0" fmla="*/ 341767 h 4357581"/>
                <a:gd name="connsiteX1" fmla="*/ 4964229 w 12192000"/>
                <a:gd name="connsiteY1" fmla="*/ 442877 h 4357581"/>
                <a:gd name="connsiteX2" fmla="*/ 0 w 12192000"/>
                <a:gd name="connsiteY2" fmla="*/ 264 h 4357581"/>
                <a:gd name="connsiteX3" fmla="*/ 0 w 12192000"/>
                <a:gd name="connsiteY3" fmla="*/ 271197 h 4357581"/>
                <a:gd name="connsiteX4" fmla="*/ 0 w 12192000"/>
                <a:gd name="connsiteY4" fmla="*/ 2383415 h 4357581"/>
                <a:gd name="connsiteX5" fmla="*/ 0 w 12192000"/>
                <a:gd name="connsiteY5" fmla="*/ 2548405 h 4357581"/>
                <a:gd name="connsiteX6" fmla="*/ 0 w 12192000"/>
                <a:gd name="connsiteY6" fmla="*/ 3467149 h 4357581"/>
                <a:gd name="connsiteX7" fmla="*/ 3566160 w 12192000"/>
                <a:gd name="connsiteY7" fmla="*/ 3598329 h 4357581"/>
                <a:gd name="connsiteX8" fmla="*/ 6963075 w 12192000"/>
                <a:gd name="connsiteY8" fmla="*/ 4033792 h 4357581"/>
                <a:gd name="connsiteX9" fmla="*/ 9799320 w 12192000"/>
                <a:gd name="connsiteY9" fmla="*/ 3806427 h 4357581"/>
                <a:gd name="connsiteX10" fmla="*/ 12192000 w 12192000"/>
                <a:gd name="connsiteY10" fmla="*/ 4279949 h 4357581"/>
                <a:gd name="connsiteX11" fmla="*/ 12192000 w 12192000"/>
                <a:gd name="connsiteY11" fmla="*/ 2383415 h 4357581"/>
                <a:gd name="connsiteX12" fmla="*/ 12192000 w 12192000"/>
                <a:gd name="connsiteY12" fmla="*/ 2383415 h 4357581"/>
                <a:gd name="connsiteX13" fmla="*/ 12192000 w 12192000"/>
                <a:gd name="connsiteY13" fmla="*/ 271197 h 4357581"/>
                <a:gd name="connsiteX14" fmla="*/ 10122569 w 12192000"/>
                <a:gd name="connsiteY14" fmla="*/ 341767 h 4357581"/>
                <a:gd name="connsiteX0" fmla="*/ 10229249 w 12192000"/>
                <a:gd name="connsiteY0" fmla="*/ 186766 h 4446107"/>
                <a:gd name="connsiteX1" fmla="*/ 4964229 w 12192000"/>
                <a:gd name="connsiteY1" fmla="*/ 531403 h 4446107"/>
                <a:gd name="connsiteX2" fmla="*/ 0 w 12192000"/>
                <a:gd name="connsiteY2" fmla="*/ 88790 h 4446107"/>
                <a:gd name="connsiteX3" fmla="*/ 0 w 12192000"/>
                <a:gd name="connsiteY3" fmla="*/ 359723 h 4446107"/>
                <a:gd name="connsiteX4" fmla="*/ 0 w 12192000"/>
                <a:gd name="connsiteY4" fmla="*/ 2471941 h 4446107"/>
                <a:gd name="connsiteX5" fmla="*/ 0 w 12192000"/>
                <a:gd name="connsiteY5" fmla="*/ 2636931 h 4446107"/>
                <a:gd name="connsiteX6" fmla="*/ 0 w 12192000"/>
                <a:gd name="connsiteY6" fmla="*/ 3555675 h 4446107"/>
                <a:gd name="connsiteX7" fmla="*/ 3566160 w 12192000"/>
                <a:gd name="connsiteY7" fmla="*/ 3686855 h 4446107"/>
                <a:gd name="connsiteX8" fmla="*/ 6963075 w 12192000"/>
                <a:gd name="connsiteY8" fmla="*/ 4122318 h 4446107"/>
                <a:gd name="connsiteX9" fmla="*/ 9799320 w 12192000"/>
                <a:gd name="connsiteY9" fmla="*/ 3894953 h 4446107"/>
                <a:gd name="connsiteX10" fmla="*/ 12192000 w 12192000"/>
                <a:gd name="connsiteY10" fmla="*/ 4368475 h 4446107"/>
                <a:gd name="connsiteX11" fmla="*/ 12192000 w 12192000"/>
                <a:gd name="connsiteY11" fmla="*/ 2471941 h 4446107"/>
                <a:gd name="connsiteX12" fmla="*/ 12192000 w 12192000"/>
                <a:gd name="connsiteY12" fmla="*/ 2471941 h 4446107"/>
                <a:gd name="connsiteX13" fmla="*/ 12192000 w 12192000"/>
                <a:gd name="connsiteY13" fmla="*/ 359723 h 4446107"/>
                <a:gd name="connsiteX14" fmla="*/ 10229249 w 12192000"/>
                <a:gd name="connsiteY14" fmla="*/ 186766 h 44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446107">
                  <a:moveTo>
                    <a:pt x="10229249" y="186766"/>
                  </a:moveTo>
                  <a:cubicBezTo>
                    <a:pt x="7550217" y="-387634"/>
                    <a:pt x="6669104" y="547732"/>
                    <a:pt x="4964229" y="531403"/>
                  </a:cubicBezTo>
                  <a:cubicBezTo>
                    <a:pt x="3259354" y="515074"/>
                    <a:pt x="748631" y="76816"/>
                    <a:pt x="0" y="88790"/>
                  </a:cubicBezTo>
                  <a:lnTo>
                    <a:pt x="0" y="359723"/>
                  </a:lnTo>
                  <a:lnTo>
                    <a:pt x="0" y="2471941"/>
                  </a:lnTo>
                  <a:lnTo>
                    <a:pt x="0" y="2636931"/>
                  </a:lnTo>
                  <a:lnTo>
                    <a:pt x="0" y="3555675"/>
                  </a:lnTo>
                  <a:cubicBezTo>
                    <a:pt x="1188720" y="3599402"/>
                    <a:pt x="2133600" y="3981359"/>
                    <a:pt x="3566160" y="3686855"/>
                  </a:cubicBezTo>
                  <a:cubicBezTo>
                    <a:pt x="4639938" y="3466109"/>
                    <a:pt x="5924215" y="4087635"/>
                    <a:pt x="6963075" y="4122318"/>
                  </a:cubicBezTo>
                  <a:cubicBezTo>
                    <a:pt x="8001935" y="4157001"/>
                    <a:pt x="8927833" y="3853927"/>
                    <a:pt x="9799320" y="3894953"/>
                  </a:cubicBezTo>
                  <a:cubicBezTo>
                    <a:pt x="10670807" y="3935979"/>
                    <a:pt x="11785600" y="4684564"/>
                    <a:pt x="12192000" y="4368475"/>
                  </a:cubicBezTo>
                  <a:lnTo>
                    <a:pt x="12192000" y="2471941"/>
                  </a:lnTo>
                  <a:lnTo>
                    <a:pt x="12192000" y="2471941"/>
                  </a:lnTo>
                  <a:lnTo>
                    <a:pt x="12192000" y="359723"/>
                  </a:lnTo>
                  <a:cubicBezTo>
                    <a:pt x="11504863" y="589100"/>
                    <a:pt x="10822138" y="204805"/>
                    <a:pt x="10229249" y="186766"/>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Freeform: Shape 16">
              <a:extLst>
                <a:ext uri="{FF2B5EF4-FFF2-40B4-BE49-F238E27FC236}">
                  <a16:creationId xmlns="" xmlns:a16="http://schemas.microsoft.com/office/drawing/2014/main" id="{21EE94B2-0D74-4E2A-8B31-6790BFDB67C4}"/>
                </a:ext>
              </a:extLst>
            </p:cNvPr>
            <p:cNvSpPr/>
            <p:nvPr userDrawn="1"/>
          </p:nvSpPr>
          <p:spPr>
            <a:xfrm flipH="1" flipV="1">
              <a:off x="0" y="706114"/>
              <a:ext cx="12192000" cy="5008317"/>
            </a:xfrm>
            <a:custGeom>
              <a:avLst/>
              <a:gdLst>
                <a:gd name="connsiteX0" fmla="*/ 4267200 w 12192000"/>
                <a:gd name="connsiteY0" fmla="*/ 111 h 5473700"/>
                <a:gd name="connsiteX1" fmla="*/ 2438400 w 12192000"/>
                <a:gd name="connsiteY1" fmla="*/ 318246 h 5473700"/>
                <a:gd name="connsiteX2" fmla="*/ 406400 w 12192000"/>
                <a:gd name="connsiteY2" fmla="*/ 950706 h 5473700"/>
                <a:gd name="connsiteX3" fmla="*/ 0 w 12192000"/>
                <a:gd name="connsiteY3" fmla="*/ 1086173 h 5473700"/>
                <a:gd name="connsiteX4" fmla="*/ 0 w 12192000"/>
                <a:gd name="connsiteY4" fmla="*/ 1357106 h 5473700"/>
                <a:gd name="connsiteX5" fmla="*/ 0 w 12192000"/>
                <a:gd name="connsiteY5" fmla="*/ 3469324 h 5473700"/>
                <a:gd name="connsiteX6" fmla="*/ 0 w 12192000"/>
                <a:gd name="connsiteY6" fmla="*/ 3634314 h 5473700"/>
                <a:gd name="connsiteX7" fmla="*/ 0 w 12192000"/>
                <a:gd name="connsiteY7" fmla="*/ 4553058 h 5473700"/>
                <a:gd name="connsiteX8" fmla="*/ 406400 w 12192000"/>
                <a:gd name="connsiteY8" fmla="*/ 4597931 h 5473700"/>
                <a:gd name="connsiteX9" fmla="*/ 2438400 w 12192000"/>
                <a:gd name="connsiteY9" fmla="*/ 4643651 h 5473700"/>
                <a:gd name="connsiteX10" fmla="*/ 4876800 w 12192000"/>
                <a:gd name="connsiteY10" fmla="*/ 4191531 h 5473700"/>
                <a:gd name="connsiteX11" fmla="*/ 7315200 w 12192000"/>
                <a:gd name="connsiteY11" fmla="*/ 4462464 h 5473700"/>
                <a:gd name="connsiteX12" fmla="*/ 9753600 w 12192000"/>
                <a:gd name="connsiteY12" fmla="*/ 5365858 h 5473700"/>
                <a:gd name="connsiteX13" fmla="*/ 11785600 w 12192000"/>
                <a:gd name="connsiteY13" fmla="*/ 5410731 h 5473700"/>
                <a:gd name="connsiteX14" fmla="*/ 12192000 w 12192000"/>
                <a:gd name="connsiteY14" fmla="*/ 5365858 h 5473700"/>
                <a:gd name="connsiteX15" fmla="*/ 12192000 w 12192000"/>
                <a:gd name="connsiteY15" fmla="*/ 3469324 h 5473700"/>
                <a:gd name="connsiteX16" fmla="*/ 12192000 w 12192000"/>
                <a:gd name="connsiteY16" fmla="*/ 3469324 h 5473700"/>
                <a:gd name="connsiteX17" fmla="*/ 12192000 w 12192000"/>
                <a:gd name="connsiteY17" fmla="*/ 1357106 h 5473700"/>
                <a:gd name="connsiteX18" fmla="*/ 11785600 w 12192000"/>
                <a:gd name="connsiteY18" fmla="*/ 1221640 h 5473700"/>
                <a:gd name="connsiteX19" fmla="*/ 9753600 w 12192000"/>
                <a:gd name="connsiteY19" fmla="*/ 770366 h 5473700"/>
                <a:gd name="connsiteX20" fmla="*/ 7315200 w 12192000"/>
                <a:gd name="connsiteY20" fmla="*/ 770366 h 5473700"/>
                <a:gd name="connsiteX21" fmla="*/ 4876800 w 12192000"/>
                <a:gd name="connsiteY21" fmla="*/ 47313 h 5473700"/>
                <a:gd name="connsiteX22" fmla="*/ 4267200 w 12192000"/>
                <a:gd name="connsiteY22" fmla="*/ 111 h 5473700"/>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53640 w 12192000"/>
                <a:gd name="connsiteY9" fmla="*/ 5008940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53600 w 12192000"/>
                <a:gd name="connsiteY18" fmla="*/ 770366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269480 w 12192000"/>
                <a:gd name="connsiteY19" fmla="*/ 1298006 h 5442133"/>
                <a:gd name="connsiteX20" fmla="*/ 4876800 w 12192000"/>
                <a:gd name="connsiteY20" fmla="*/ 47313 h 5442133"/>
                <a:gd name="connsiteX21" fmla="*/ 4267200 w 12192000"/>
                <a:gd name="connsiteY21" fmla="*/ 111 h 5442133"/>
                <a:gd name="connsiteX0" fmla="*/ 4876800 w 12192000"/>
                <a:gd name="connsiteY0" fmla="*/ 49117 h 5443937"/>
                <a:gd name="connsiteX1" fmla="*/ 2438400 w 12192000"/>
                <a:gd name="connsiteY1" fmla="*/ 320050 h 5443937"/>
                <a:gd name="connsiteX2" fmla="*/ 406400 w 12192000"/>
                <a:gd name="connsiteY2" fmla="*/ 952510 h 5443937"/>
                <a:gd name="connsiteX3" fmla="*/ 0 w 12192000"/>
                <a:gd name="connsiteY3" fmla="*/ 1087977 h 5443937"/>
                <a:gd name="connsiteX4" fmla="*/ 0 w 12192000"/>
                <a:gd name="connsiteY4" fmla="*/ 1358910 h 5443937"/>
                <a:gd name="connsiteX5" fmla="*/ 0 w 12192000"/>
                <a:gd name="connsiteY5" fmla="*/ 3471128 h 5443937"/>
                <a:gd name="connsiteX6" fmla="*/ 0 w 12192000"/>
                <a:gd name="connsiteY6" fmla="*/ 3636118 h 5443937"/>
                <a:gd name="connsiteX7" fmla="*/ 0 w 12192000"/>
                <a:gd name="connsiteY7" fmla="*/ 4554862 h 5443937"/>
                <a:gd name="connsiteX8" fmla="*/ 406400 w 12192000"/>
                <a:gd name="connsiteY8" fmla="*/ 4599735 h 5443937"/>
                <a:gd name="connsiteX9" fmla="*/ 2453640 w 12192000"/>
                <a:gd name="connsiteY9" fmla="*/ 5010744 h 5443937"/>
                <a:gd name="connsiteX10" fmla="*/ 6658275 w 12192000"/>
                <a:gd name="connsiteY10" fmla="*/ 4864449 h 5443937"/>
                <a:gd name="connsiteX11" fmla="*/ 9753600 w 12192000"/>
                <a:gd name="connsiteY11" fmla="*/ 5367662 h 5443937"/>
                <a:gd name="connsiteX12" fmla="*/ 11785600 w 12192000"/>
                <a:gd name="connsiteY12" fmla="*/ 5412535 h 5443937"/>
                <a:gd name="connsiteX13" fmla="*/ 12192000 w 12192000"/>
                <a:gd name="connsiteY13" fmla="*/ 5367662 h 5443937"/>
                <a:gd name="connsiteX14" fmla="*/ 12192000 w 12192000"/>
                <a:gd name="connsiteY14" fmla="*/ 3471128 h 5443937"/>
                <a:gd name="connsiteX15" fmla="*/ 12192000 w 12192000"/>
                <a:gd name="connsiteY15" fmla="*/ 3471128 h 5443937"/>
                <a:gd name="connsiteX16" fmla="*/ 12192000 w 12192000"/>
                <a:gd name="connsiteY16" fmla="*/ 1358910 h 5443937"/>
                <a:gd name="connsiteX17" fmla="*/ 11785600 w 12192000"/>
                <a:gd name="connsiteY17" fmla="*/ 1223444 h 5443937"/>
                <a:gd name="connsiteX18" fmla="*/ 9738360 w 12192000"/>
                <a:gd name="connsiteY18" fmla="*/ 1353927 h 5443937"/>
                <a:gd name="connsiteX19" fmla="*/ 7269480 w 12192000"/>
                <a:gd name="connsiteY19" fmla="*/ 1299810 h 5443937"/>
                <a:gd name="connsiteX20" fmla="*/ 4876800 w 12192000"/>
                <a:gd name="connsiteY20" fmla="*/ 49117 h 5443937"/>
                <a:gd name="connsiteX0" fmla="*/ 7269480 w 12192000"/>
                <a:gd name="connsiteY0" fmla="*/ 983977 h 5128104"/>
                <a:gd name="connsiteX1" fmla="*/ 2438400 w 12192000"/>
                <a:gd name="connsiteY1" fmla="*/ 4217 h 5128104"/>
                <a:gd name="connsiteX2" fmla="*/ 406400 w 12192000"/>
                <a:gd name="connsiteY2" fmla="*/ 636677 h 5128104"/>
                <a:gd name="connsiteX3" fmla="*/ 0 w 12192000"/>
                <a:gd name="connsiteY3" fmla="*/ 772144 h 5128104"/>
                <a:gd name="connsiteX4" fmla="*/ 0 w 12192000"/>
                <a:gd name="connsiteY4" fmla="*/ 1043077 h 5128104"/>
                <a:gd name="connsiteX5" fmla="*/ 0 w 12192000"/>
                <a:gd name="connsiteY5" fmla="*/ 3155295 h 5128104"/>
                <a:gd name="connsiteX6" fmla="*/ 0 w 12192000"/>
                <a:gd name="connsiteY6" fmla="*/ 3320285 h 5128104"/>
                <a:gd name="connsiteX7" fmla="*/ 0 w 12192000"/>
                <a:gd name="connsiteY7" fmla="*/ 4239029 h 5128104"/>
                <a:gd name="connsiteX8" fmla="*/ 406400 w 12192000"/>
                <a:gd name="connsiteY8" fmla="*/ 4283902 h 5128104"/>
                <a:gd name="connsiteX9" fmla="*/ 2453640 w 12192000"/>
                <a:gd name="connsiteY9" fmla="*/ 4694911 h 5128104"/>
                <a:gd name="connsiteX10" fmla="*/ 6658275 w 12192000"/>
                <a:gd name="connsiteY10" fmla="*/ 4548616 h 5128104"/>
                <a:gd name="connsiteX11" fmla="*/ 9753600 w 12192000"/>
                <a:gd name="connsiteY11" fmla="*/ 5051829 h 5128104"/>
                <a:gd name="connsiteX12" fmla="*/ 11785600 w 12192000"/>
                <a:gd name="connsiteY12" fmla="*/ 5096702 h 5128104"/>
                <a:gd name="connsiteX13" fmla="*/ 12192000 w 12192000"/>
                <a:gd name="connsiteY13" fmla="*/ 5051829 h 5128104"/>
                <a:gd name="connsiteX14" fmla="*/ 12192000 w 12192000"/>
                <a:gd name="connsiteY14" fmla="*/ 3155295 h 5128104"/>
                <a:gd name="connsiteX15" fmla="*/ 12192000 w 12192000"/>
                <a:gd name="connsiteY15" fmla="*/ 3155295 h 5128104"/>
                <a:gd name="connsiteX16" fmla="*/ 12192000 w 12192000"/>
                <a:gd name="connsiteY16" fmla="*/ 1043077 h 5128104"/>
                <a:gd name="connsiteX17" fmla="*/ 11785600 w 12192000"/>
                <a:gd name="connsiteY17" fmla="*/ 907611 h 5128104"/>
                <a:gd name="connsiteX18" fmla="*/ 9738360 w 12192000"/>
                <a:gd name="connsiteY18" fmla="*/ 1038094 h 5128104"/>
                <a:gd name="connsiteX19" fmla="*/ 7269480 w 12192000"/>
                <a:gd name="connsiteY19" fmla="*/ 983977 h 5128104"/>
                <a:gd name="connsiteX0" fmla="*/ 7269480 w 12192000"/>
                <a:gd name="connsiteY0" fmla="*/ 491223 h 4635350"/>
                <a:gd name="connsiteX1" fmla="*/ 3063240 w 12192000"/>
                <a:gd name="connsiteY1" fmla="*/ 25574 h 4635350"/>
                <a:gd name="connsiteX2" fmla="*/ 406400 w 12192000"/>
                <a:gd name="connsiteY2" fmla="*/ 143923 h 4635350"/>
                <a:gd name="connsiteX3" fmla="*/ 0 w 12192000"/>
                <a:gd name="connsiteY3" fmla="*/ 279390 h 4635350"/>
                <a:gd name="connsiteX4" fmla="*/ 0 w 12192000"/>
                <a:gd name="connsiteY4" fmla="*/ 550323 h 4635350"/>
                <a:gd name="connsiteX5" fmla="*/ 0 w 12192000"/>
                <a:gd name="connsiteY5" fmla="*/ 2662541 h 4635350"/>
                <a:gd name="connsiteX6" fmla="*/ 0 w 12192000"/>
                <a:gd name="connsiteY6" fmla="*/ 2827531 h 4635350"/>
                <a:gd name="connsiteX7" fmla="*/ 0 w 12192000"/>
                <a:gd name="connsiteY7" fmla="*/ 3746275 h 4635350"/>
                <a:gd name="connsiteX8" fmla="*/ 406400 w 12192000"/>
                <a:gd name="connsiteY8" fmla="*/ 3791148 h 4635350"/>
                <a:gd name="connsiteX9" fmla="*/ 2453640 w 12192000"/>
                <a:gd name="connsiteY9" fmla="*/ 4202157 h 4635350"/>
                <a:gd name="connsiteX10" fmla="*/ 6658275 w 12192000"/>
                <a:gd name="connsiteY10" fmla="*/ 4055862 h 4635350"/>
                <a:gd name="connsiteX11" fmla="*/ 9753600 w 12192000"/>
                <a:gd name="connsiteY11" fmla="*/ 4559075 h 4635350"/>
                <a:gd name="connsiteX12" fmla="*/ 11785600 w 12192000"/>
                <a:gd name="connsiteY12" fmla="*/ 4603948 h 4635350"/>
                <a:gd name="connsiteX13" fmla="*/ 12192000 w 12192000"/>
                <a:gd name="connsiteY13" fmla="*/ 4559075 h 4635350"/>
                <a:gd name="connsiteX14" fmla="*/ 12192000 w 12192000"/>
                <a:gd name="connsiteY14" fmla="*/ 2662541 h 4635350"/>
                <a:gd name="connsiteX15" fmla="*/ 12192000 w 12192000"/>
                <a:gd name="connsiteY15" fmla="*/ 2662541 h 4635350"/>
                <a:gd name="connsiteX16" fmla="*/ 12192000 w 12192000"/>
                <a:gd name="connsiteY16" fmla="*/ 550323 h 4635350"/>
                <a:gd name="connsiteX17" fmla="*/ 11785600 w 12192000"/>
                <a:gd name="connsiteY17" fmla="*/ 414857 h 4635350"/>
                <a:gd name="connsiteX18" fmla="*/ 9738360 w 12192000"/>
                <a:gd name="connsiteY18" fmla="*/ 545340 h 4635350"/>
                <a:gd name="connsiteX19" fmla="*/ 7269480 w 12192000"/>
                <a:gd name="connsiteY19" fmla="*/ 491223 h 4635350"/>
                <a:gd name="connsiteX0" fmla="*/ 7269480 w 12192000"/>
                <a:gd name="connsiteY0" fmla="*/ 379067 h 4523194"/>
                <a:gd name="connsiteX1" fmla="*/ 3840480 w 12192000"/>
                <a:gd name="connsiteY1" fmla="*/ 292237 h 4523194"/>
                <a:gd name="connsiteX2" fmla="*/ 406400 w 12192000"/>
                <a:gd name="connsiteY2" fmla="*/ 31767 h 4523194"/>
                <a:gd name="connsiteX3" fmla="*/ 0 w 12192000"/>
                <a:gd name="connsiteY3" fmla="*/ 167234 h 4523194"/>
                <a:gd name="connsiteX4" fmla="*/ 0 w 12192000"/>
                <a:gd name="connsiteY4" fmla="*/ 438167 h 4523194"/>
                <a:gd name="connsiteX5" fmla="*/ 0 w 12192000"/>
                <a:gd name="connsiteY5" fmla="*/ 2550385 h 4523194"/>
                <a:gd name="connsiteX6" fmla="*/ 0 w 12192000"/>
                <a:gd name="connsiteY6" fmla="*/ 2715375 h 4523194"/>
                <a:gd name="connsiteX7" fmla="*/ 0 w 12192000"/>
                <a:gd name="connsiteY7" fmla="*/ 3634119 h 4523194"/>
                <a:gd name="connsiteX8" fmla="*/ 406400 w 12192000"/>
                <a:gd name="connsiteY8" fmla="*/ 3678992 h 4523194"/>
                <a:gd name="connsiteX9" fmla="*/ 2453640 w 12192000"/>
                <a:gd name="connsiteY9" fmla="*/ 4090001 h 4523194"/>
                <a:gd name="connsiteX10" fmla="*/ 6658275 w 12192000"/>
                <a:gd name="connsiteY10" fmla="*/ 3943706 h 4523194"/>
                <a:gd name="connsiteX11" fmla="*/ 9753600 w 12192000"/>
                <a:gd name="connsiteY11" fmla="*/ 4446919 h 4523194"/>
                <a:gd name="connsiteX12" fmla="*/ 11785600 w 12192000"/>
                <a:gd name="connsiteY12" fmla="*/ 4491792 h 4523194"/>
                <a:gd name="connsiteX13" fmla="*/ 12192000 w 12192000"/>
                <a:gd name="connsiteY13" fmla="*/ 4446919 h 4523194"/>
                <a:gd name="connsiteX14" fmla="*/ 12192000 w 12192000"/>
                <a:gd name="connsiteY14" fmla="*/ 2550385 h 4523194"/>
                <a:gd name="connsiteX15" fmla="*/ 12192000 w 12192000"/>
                <a:gd name="connsiteY15" fmla="*/ 2550385 h 4523194"/>
                <a:gd name="connsiteX16" fmla="*/ 12192000 w 12192000"/>
                <a:gd name="connsiteY16" fmla="*/ 438167 h 4523194"/>
                <a:gd name="connsiteX17" fmla="*/ 11785600 w 12192000"/>
                <a:gd name="connsiteY17" fmla="*/ 302701 h 4523194"/>
                <a:gd name="connsiteX18" fmla="*/ 9738360 w 12192000"/>
                <a:gd name="connsiteY18" fmla="*/ 433184 h 4523194"/>
                <a:gd name="connsiteX19" fmla="*/ 7269480 w 12192000"/>
                <a:gd name="connsiteY19" fmla="*/ 379067 h 4523194"/>
                <a:gd name="connsiteX0" fmla="*/ 7269480 w 12192000"/>
                <a:gd name="connsiteY0" fmla="*/ 362755 h 4506882"/>
                <a:gd name="connsiteX1" fmla="*/ 3642360 w 12192000"/>
                <a:gd name="connsiteY1" fmla="*/ 735919 h 4506882"/>
                <a:gd name="connsiteX2" fmla="*/ 406400 w 12192000"/>
                <a:gd name="connsiteY2" fmla="*/ 15455 h 4506882"/>
                <a:gd name="connsiteX3" fmla="*/ 0 w 12192000"/>
                <a:gd name="connsiteY3" fmla="*/ 150922 h 4506882"/>
                <a:gd name="connsiteX4" fmla="*/ 0 w 12192000"/>
                <a:gd name="connsiteY4" fmla="*/ 421855 h 4506882"/>
                <a:gd name="connsiteX5" fmla="*/ 0 w 12192000"/>
                <a:gd name="connsiteY5" fmla="*/ 2534073 h 4506882"/>
                <a:gd name="connsiteX6" fmla="*/ 0 w 12192000"/>
                <a:gd name="connsiteY6" fmla="*/ 2699063 h 4506882"/>
                <a:gd name="connsiteX7" fmla="*/ 0 w 12192000"/>
                <a:gd name="connsiteY7" fmla="*/ 3617807 h 4506882"/>
                <a:gd name="connsiteX8" fmla="*/ 406400 w 12192000"/>
                <a:gd name="connsiteY8" fmla="*/ 3662680 h 4506882"/>
                <a:gd name="connsiteX9" fmla="*/ 2453640 w 12192000"/>
                <a:gd name="connsiteY9" fmla="*/ 4073689 h 4506882"/>
                <a:gd name="connsiteX10" fmla="*/ 6658275 w 12192000"/>
                <a:gd name="connsiteY10" fmla="*/ 3927394 h 4506882"/>
                <a:gd name="connsiteX11" fmla="*/ 9753600 w 12192000"/>
                <a:gd name="connsiteY11" fmla="*/ 4430607 h 4506882"/>
                <a:gd name="connsiteX12" fmla="*/ 11785600 w 12192000"/>
                <a:gd name="connsiteY12" fmla="*/ 4475480 h 4506882"/>
                <a:gd name="connsiteX13" fmla="*/ 12192000 w 12192000"/>
                <a:gd name="connsiteY13" fmla="*/ 4430607 h 4506882"/>
                <a:gd name="connsiteX14" fmla="*/ 12192000 w 12192000"/>
                <a:gd name="connsiteY14" fmla="*/ 2534073 h 4506882"/>
                <a:gd name="connsiteX15" fmla="*/ 12192000 w 12192000"/>
                <a:gd name="connsiteY15" fmla="*/ 2534073 h 4506882"/>
                <a:gd name="connsiteX16" fmla="*/ 12192000 w 12192000"/>
                <a:gd name="connsiteY16" fmla="*/ 421855 h 4506882"/>
                <a:gd name="connsiteX17" fmla="*/ 11785600 w 12192000"/>
                <a:gd name="connsiteY17" fmla="*/ 286389 h 4506882"/>
                <a:gd name="connsiteX18" fmla="*/ 9738360 w 12192000"/>
                <a:gd name="connsiteY18" fmla="*/ 416872 h 4506882"/>
                <a:gd name="connsiteX19" fmla="*/ 7269480 w 12192000"/>
                <a:gd name="connsiteY19" fmla="*/ 362755 h 4506882"/>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738360 w 12192000"/>
                <a:gd name="connsiteY18" fmla="*/ 494356 h 4584366"/>
                <a:gd name="connsiteX19" fmla="*/ 6629400 w 12192000"/>
                <a:gd name="connsiteY19" fmla="*/ 20833 h 4584366"/>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387840 w 12192000"/>
                <a:gd name="connsiteY18" fmla="*/ 277888 h 4584366"/>
                <a:gd name="connsiteX19" fmla="*/ 6629400 w 12192000"/>
                <a:gd name="connsiteY19" fmla="*/ 20833 h 4584366"/>
                <a:gd name="connsiteX0" fmla="*/ 6629400 w 12192000"/>
                <a:gd name="connsiteY0" fmla="*/ 10757 h 4574290"/>
                <a:gd name="connsiteX1" fmla="*/ 3642360 w 12192000"/>
                <a:gd name="connsiteY1" fmla="*/ 803327 h 4574290"/>
                <a:gd name="connsiteX2" fmla="*/ 406400 w 12192000"/>
                <a:gd name="connsiteY2" fmla="*/ 82863 h 4574290"/>
                <a:gd name="connsiteX3" fmla="*/ 0 w 12192000"/>
                <a:gd name="connsiteY3" fmla="*/ 218330 h 4574290"/>
                <a:gd name="connsiteX4" fmla="*/ 0 w 12192000"/>
                <a:gd name="connsiteY4" fmla="*/ 489263 h 4574290"/>
                <a:gd name="connsiteX5" fmla="*/ 0 w 12192000"/>
                <a:gd name="connsiteY5" fmla="*/ 2601481 h 4574290"/>
                <a:gd name="connsiteX6" fmla="*/ 0 w 12192000"/>
                <a:gd name="connsiteY6" fmla="*/ 2766471 h 4574290"/>
                <a:gd name="connsiteX7" fmla="*/ 0 w 12192000"/>
                <a:gd name="connsiteY7" fmla="*/ 3685215 h 4574290"/>
                <a:gd name="connsiteX8" fmla="*/ 406400 w 12192000"/>
                <a:gd name="connsiteY8" fmla="*/ 3730088 h 4574290"/>
                <a:gd name="connsiteX9" fmla="*/ 2453640 w 12192000"/>
                <a:gd name="connsiteY9" fmla="*/ 4141097 h 4574290"/>
                <a:gd name="connsiteX10" fmla="*/ 6658275 w 12192000"/>
                <a:gd name="connsiteY10" fmla="*/ 3994802 h 4574290"/>
                <a:gd name="connsiteX11" fmla="*/ 9753600 w 12192000"/>
                <a:gd name="connsiteY11" fmla="*/ 4498015 h 4574290"/>
                <a:gd name="connsiteX12" fmla="*/ 11785600 w 12192000"/>
                <a:gd name="connsiteY12" fmla="*/ 4542888 h 4574290"/>
                <a:gd name="connsiteX13" fmla="*/ 12192000 w 12192000"/>
                <a:gd name="connsiteY13" fmla="*/ 4498015 h 4574290"/>
                <a:gd name="connsiteX14" fmla="*/ 12192000 w 12192000"/>
                <a:gd name="connsiteY14" fmla="*/ 2601481 h 4574290"/>
                <a:gd name="connsiteX15" fmla="*/ 12192000 w 12192000"/>
                <a:gd name="connsiteY15" fmla="*/ 2601481 h 4574290"/>
                <a:gd name="connsiteX16" fmla="*/ 12192000 w 12192000"/>
                <a:gd name="connsiteY16" fmla="*/ 489263 h 4574290"/>
                <a:gd name="connsiteX17" fmla="*/ 11785600 w 12192000"/>
                <a:gd name="connsiteY17" fmla="*/ 353797 h 4574290"/>
                <a:gd name="connsiteX18" fmla="*/ 6629400 w 12192000"/>
                <a:gd name="connsiteY18" fmla="*/ 10757 h 4574290"/>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629400 w 12192000"/>
                <a:gd name="connsiteY17" fmla="*/ 0 h 4563533"/>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705600 w 12192000"/>
                <a:gd name="connsiteY17" fmla="*/ 10041 h 4563533"/>
                <a:gd name="connsiteX18" fmla="*/ 6629400 w 12192000"/>
                <a:gd name="connsiteY18" fmla="*/ 0 h 4563533"/>
                <a:gd name="connsiteX0" fmla="*/ 6629400 w 12192000"/>
                <a:gd name="connsiteY0" fmla="*/ 29662 h 4593195"/>
                <a:gd name="connsiteX1" fmla="*/ 3642360 w 12192000"/>
                <a:gd name="connsiteY1" fmla="*/ 822232 h 4593195"/>
                <a:gd name="connsiteX2" fmla="*/ 406400 w 12192000"/>
                <a:gd name="connsiteY2" fmla="*/ 101768 h 4593195"/>
                <a:gd name="connsiteX3" fmla="*/ 0 w 12192000"/>
                <a:gd name="connsiteY3" fmla="*/ 237235 h 4593195"/>
                <a:gd name="connsiteX4" fmla="*/ 0 w 12192000"/>
                <a:gd name="connsiteY4" fmla="*/ 508168 h 4593195"/>
                <a:gd name="connsiteX5" fmla="*/ 0 w 12192000"/>
                <a:gd name="connsiteY5" fmla="*/ 2620386 h 4593195"/>
                <a:gd name="connsiteX6" fmla="*/ 0 w 12192000"/>
                <a:gd name="connsiteY6" fmla="*/ 2785376 h 4593195"/>
                <a:gd name="connsiteX7" fmla="*/ 0 w 12192000"/>
                <a:gd name="connsiteY7" fmla="*/ 3704120 h 4593195"/>
                <a:gd name="connsiteX8" fmla="*/ 406400 w 12192000"/>
                <a:gd name="connsiteY8" fmla="*/ 3748993 h 4593195"/>
                <a:gd name="connsiteX9" fmla="*/ 2453640 w 12192000"/>
                <a:gd name="connsiteY9" fmla="*/ 4160002 h 4593195"/>
                <a:gd name="connsiteX10" fmla="*/ 6658275 w 12192000"/>
                <a:gd name="connsiteY10" fmla="*/ 4013707 h 4593195"/>
                <a:gd name="connsiteX11" fmla="*/ 9753600 w 12192000"/>
                <a:gd name="connsiteY11" fmla="*/ 4516920 h 4593195"/>
                <a:gd name="connsiteX12" fmla="*/ 11785600 w 12192000"/>
                <a:gd name="connsiteY12" fmla="*/ 4561793 h 4593195"/>
                <a:gd name="connsiteX13" fmla="*/ 12192000 w 12192000"/>
                <a:gd name="connsiteY13" fmla="*/ 4516920 h 4593195"/>
                <a:gd name="connsiteX14" fmla="*/ 12192000 w 12192000"/>
                <a:gd name="connsiteY14" fmla="*/ 2620386 h 4593195"/>
                <a:gd name="connsiteX15" fmla="*/ 12192000 w 12192000"/>
                <a:gd name="connsiteY15" fmla="*/ 2620386 h 4593195"/>
                <a:gd name="connsiteX16" fmla="*/ 12192000 w 12192000"/>
                <a:gd name="connsiteY16" fmla="*/ 508168 h 4593195"/>
                <a:gd name="connsiteX17" fmla="*/ 6705600 w 12192000"/>
                <a:gd name="connsiteY17" fmla="*/ 39703 h 4593195"/>
                <a:gd name="connsiteX18" fmla="*/ 6629400 w 12192000"/>
                <a:gd name="connsiteY18" fmla="*/ 29662 h 4593195"/>
                <a:gd name="connsiteX0" fmla="*/ 6629400 w 12192000"/>
                <a:gd name="connsiteY0" fmla="*/ 29662 h 4677961"/>
                <a:gd name="connsiteX1" fmla="*/ 3642360 w 12192000"/>
                <a:gd name="connsiteY1" fmla="*/ 822232 h 4677961"/>
                <a:gd name="connsiteX2" fmla="*/ 406400 w 12192000"/>
                <a:gd name="connsiteY2" fmla="*/ 101768 h 4677961"/>
                <a:gd name="connsiteX3" fmla="*/ 0 w 12192000"/>
                <a:gd name="connsiteY3" fmla="*/ 237235 h 4677961"/>
                <a:gd name="connsiteX4" fmla="*/ 0 w 12192000"/>
                <a:gd name="connsiteY4" fmla="*/ 508168 h 4677961"/>
                <a:gd name="connsiteX5" fmla="*/ 0 w 12192000"/>
                <a:gd name="connsiteY5" fmla="*/ 2620386 h 4677961"/>
                <a:gd name="connsiteX6" fmla="*/ 0 w 12192000"/>
                <a:gd name="connsiteY6" fmla="*/ 2785376 h 4677961"/>
                <a:gd name="connsiteX7" fmla="*/ 0 w 12192000"/>
                <a:gd name="connsiteY7" fmla="*/ 3704120 h 4677961"/>
                <a:gd name="connsiteX8" fmla="*/ 406400 w 12192000"/>
                <a:gd name="connsiteY8" fmla="*/ 3748993 h 4677961"/>
                <a:gd name="connsiteX9" fmla="*/ 2453640 w 12192000"/>
                <a:gd name="connsiteY9" fmla="*/ 4160002 h 4677961"/>
                <a:gd name="connsiteX10" fmla="*/ 6658275 w 12192000"/>
                <a:gd name="connsiteY10" fmla="*/ 4013707 h 4677961"/>
                <a:gd name="connsiteX11" fmla="*/ 9753600 w 12192000"/>
                <a:gd name="connsiteY11" fmla="*/ 4516920 h 4677961"/>
                <a:gd name="connsiteX12" fmla="*/ 12192000 w 12192000"/>
                <a:gd name="connsiteY12" fmla="*/ 4516920 h 4677961"/>
                <a:gd name="connsiteX13" fmla="*/ 12192000 w 12192000"/>
                <a:gd name="connsiteY13" fmla="*/ 2620386 h 4677961"/>
                <a:gd name="connsiteX14" fmla="*/ 12192000 w 12192000"/>
                <a:gd name="connsiteY14" fmla="*/ 2620386 h 4677961"/>
                <a:gd name="connsiteX15" fmla="*/ 12192000 w 12192000"/>
                <a:gd name="connsiteY15" fmla="*/ 508168 h 4677961"/>
                <a:gd name="connsiteX16" fmla="*/ 6705600 w 12192000"/>
                <a:gd name="connsiteY16" fmla="*/ 39703 h 4677961"/>
                <a:gd name="connsiteX17" fmla="*/ 6629400 w 12192000"/>
                <a:gd name="connsiteY17" fmla="*/ 29662 h 4677961"/>
                <a:gd name="connsiteX0" fmla="*/ 6629400 w 12192000"/>
                <a:gd name="connsiteY0" fmla="*/ 29662 h 4597874"/>
                <a:gd name="connsiteX1" fmla="*/ 3642360 w 12192000"/>
                <a:gd name="connsiteY1" fmla="*/ 822232 h 4597874"/>
                <a:gd name="connsiteX2" fmla="*/ 406400 w 12192000"/>
                <a:gd name="connsiteY2" fmla="*/ 101768 h 4597874"/>
                <a:gd name="connsiteX3" fmla="*/ 0 w 12192000"/>
                <a:gd name="connsiteY3" fmla="*/ 237235 h 4597874"/>
                <a:gd name="connsiteX4" fmla="*/ 0 w 12192000"/>
                <a:gd name="connsiteY4" fmla="*/ 508168 h 4597874"/>
                <a:gd name="connsiteX5" fmla="*/ 0 w 12192000"/>
                <a:gd name="connsiteY5" fmla="*/ 2620386 h 4597874"/>
                <a:gd name="connsiteX6" fmla="*/ 0 w 12192000"/>
                <a:gd name="connsiteY6" fmla="*/ 2785376 h 4597874"/>
                <a:gd name="connsiteX7" fmla="*/ 0 w 12192000"/>
                <a:gd name="connsiteY7" fmla="*/ 3704120 h 4597874"/>
                <a:gd name="connsiteX8" fmla="*/ 406400 w 12192000"/>
                <a:gd name="connsiteY8" fmla="*/ 3748993 h 4597874"/>
                <a:gd name="connsiteX9" fmla="*/ 2453640 w 12192000"/>
                <a:gd name="connsiteY9" fmla="*/ 4160002 h 4597874"/>
                <a:gd name="connsiteX10" fmla="*/ 6658275 w 12192000"/>
                <a:gd name="connsiteY10" fmla="*/ 4013707 h 4597874"/>
                <a:gd name="connsiteX11" fmla="*/ 9799320 w 12192000"/>
                <a:gd name="connsiteY11" fmla="*/ 4043398 h 4597874"/>
                <a:gd name="connsiteX12" fmla="*/ 12192000 w 12192000"/>
                <a:gd name="connsiteY12" fmla="*/ 4516920 h 4597874"/>
                <a:gd name="connsiteX13" fmla="*/ 12192000 w 12192000"/>
                <a:gd name="connsiteY13" fmla="*/ 2620386 h 4597874"/>
                <a:gd name="connsiteX14" fmla="*/ 12192000 w 12192000"/>
                <a:gd name="connsiteY14" fmla="*/ 2620386 h 4597874"/>
                <a:gd name="connsiteX15" fmla="*/ 12192000 w 12192000"/>
                <a:gd name="connsiteY15" fmla="*/ 508168 h 4597874"/>
                <a:gd name="connsiteX16" fmla="*/ 6705600 w 12192000"/>
                <a:gd name="connsiteY16" fmla="*/ 39703 h 4597874"/>
                <a:gd name="connsiteX17" fmla="*/ 6629400 w 12192000"/>
                <a:gd name="connsiteY17" fmla="*/ 29662 h 4597874"/>
                <a:gd name="connsiteX0" fmla="*/ 6629400 w 12192000"/>
                <a:gd name="connsiteY0" fmla="*/ 29662 h 4593390"/>
                <a:gd name="connsiteX1" fmla="*/ 3642360 w 12192000"/>
                <a:gd name="connsiteY1" fmla="*/ 822232 h 4593390"/>
                <a:gd name="connsiteX2" fmla="*/ 406400 w 12192000"/>
                <a:gd name="connsiteY2" fmla="*/ 101768 h 4593390"/>
                <a:gd name="connsiteX3" fmla="*/ 0 w 12192000"/>
                <a:gd name="connsiteY3" fmla="*/ 237235 h 4593390"/>
                <a:gd name="connsiteX4" fmla="*/ 0 w 12192000"/>
                <a:gd name="connsiteY4" fmla="*/ 508168 h 4593390"/>
                <a:gd name="connsiteX5" fmla="*/ 0 w 12192000"/>
                <a:gd name="connsiteY5" fmla="*/ 2620386 h 4593390"/>
                <a:gd name="connsiteX6" fmla="*/ 0 w 12192000"/>
                <a:gd name="connsiteY6" fmla="*/ 2785376 h 4593390"/>
                <a:gd name="connsiteX7" fmla="*/ 0 w 12192000"/>
                <a:gd name="connsiteY7" fmla="*/ 3704120 h 4593390"/>
                <a:gd name="connsiteX8" fmla="*/ 406400 w 12192000"/>
                <a:gd name="connsiteY8" fmla="*/ 3748993 h 4593390"/>
                <a:gd name="connsiteX9" fmla="*/ 2453640 w 12192000"/>
                <a:gd name="connsiteY9" fmla="*/ 4160002 h 4593390"/>
                <a:gd name="connsiteX10" fmla="*/ 6886875 w 12192000"/>
                <a:gd name="connsiteY10" fmla="*/ 4365467 h 4593390"/>
                <a:gd name="connsiteX11" fmla="*/ 9799320 w 12192000"/>
                <a:gd name="connsiteY11" fmla="*/ 4043398 h 4593390"/>
                <a:gd name="connsiteX12" fmla="*/ 12192000 w 12192000"/>
                <a:gd name="connsiteY12" fmla="*/ 4516920 h 4593390"/>
                <a:gd name="connsiteX13" fmla="*/ 12192000 w 12192000"/>
                <a:gd name="connsiteY13" fmla="*/ 2620386 h 4593390"/>
                <a:gd name="connsiteX14" fmla="*/ 12192000 w 12192000"/>
                <a:gd name="connsiteY14" fmla="*/ 2620386 h 4593390"/>
                <a:gd name="connsiteX15" fmla="*/ 12192000 w 12192000"/>
                <a:gd name="connsiteY15" fmla="*/ 508168 h 4593390"/>
                <a:gd name="connsiteX16" fmla="*/ 6705600 w 12192000"/>
                <a:gd name="connsiteY16" fmla="*/ 39703 h 4593390"/>
                <a:gd name="connsiteX17" fmla="*/ 6629400 w 12192000"/>
                <a:gd name="connsiteY17" fmla="*/ 29662 h 4593390"/>
                <a:gd name="connsiteX0" fmla="*/ 6629400 w 12192000"/>
                <a:gd name="connsiteY0" fmla="*/ 29662 h 4598056"/>
                <a:gd name="connsiteX1" fmla="*/ 3642360 w 12192000"/>
                <a:gd name="connsiteY1" fmla="*/ 822232 h 4598056"/>
                <a:gd name="connsiteX2" fmla="*/ 406400 w 12192000"/>
                <a:gd name="connsiteY2" fmla="*/ 101768 h 4598056"/>
                <a:gd name="connsiteX3" fmla="*/ 0 w 12192000"/>
                <a:gd name="connsiteY3" fmla="*/ 237235 h 4598056"/>
                <a:gd name="connsiteX4" fmla="*/ 0 w 12192000"/>
                <a:gd name="connsiteY4" fmla="*/ 508168 h 4598056"/>
                <a:gd name="connsiteX5" fmla="*/ 0 w 12192000"/>
                <a:gd name="connsiteY5" fmla="*/ 2620386 h 4598056"/>
                <a:gd name="connsiteX6" fmla="*/ 0 w 12192000"/>
                <a:gd name="connsiteY6" fmla="*/ 2785376 h 4598056"/>
                <a:gd name="connsiteX7" fmla="*/ 0 w 12192000"/>
                <a:gd name="connsiteY7" fmla="*/ 3704120 h 4598056"/>
                <a:gd name="connsiteX8" fmla="*/ 406400 w 12192000"/>
                <a:gd name="connsiteY8" fmla="*/ 3748993 h 4598056"/>
                <a:gd name="connsiteX9" fmla="*/ 2453640 w 12192000"/>
                <a:gd name="connsiteY9" fmla="*/ 4160002 h 4598056"/>
                <a:gd name="connsiteX10" fmla="*/ 6902115 w 12192000"/>
                <a:gd name="connsiteY10" fmla="*/ 4000178 h 4598056"/>
                <a:gd name="connsiteX11" fmla="*/ 9799320 w 12192000"/>
                <a:gd name="connsiteY11" fmla="*/ 4043398 h 4598056"/>
                <a:gd name="connsiteX12" fmla="*/ 12192000 w 12192000"/>
                <a:gd name="connsiteY12" fmla="*/ 4516920 h 4598056"/>
                <a:gd name="connsiteX13" fmla="*/ 12192000 w 12192000"/>
                <a:gd name="connsiteY13" fmla="*/ 2620386 h 4598056"/>
                <a:gd name="connsiteX14" fmla="*/ 12192000 w 12192000"/>
                <a:gd name="connsiteY14" fmla="*/ 2620386 h 4598056"/>
                <a:gd name="connsiteX15" fmla="*/ 12192000 w 12192000"/>
                <a:gd name="connsiteY15" fmla="*/ 508168 h 4598056"/>
                <a:gd name="connsiteX16" fmla="*/ 6705600 w 12192000"/>
                <a:gd name="connsiteY16" fmla="*/ 39703 h 4598056"/>
                <a:gd name="connsiteX17" fmla="*/ 6629400 w 12192000"/>
                <a:gd name="connsiteY17" fmla="*/ 29662 h 4598056"/>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2453640 w 12192000"/>
                <a:gd name="connsiteY9" fmla="*/ 4160002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12757 h 4577647"/>
                <a:gd name="connsiteX1" fmla="*/ 3642360 w 12192000"/>
                <a:gd name="connsiteY1" fmla="*/ 805327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03320 w 12192000"/>
                <a:gd name="connsiteY1" fmla="*/ 548272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687278 w 12192000"/>
                <a:gd name="connsiteY1" fmla="*/ 263446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0 w 12192000"/>
                <a:gd name="connsiteY2" fmla="*/ 220330 h 4577647"/>
                <a:gd name="connsiteX3" fmla="*/ 0 w 12192000"/>
                <a:gd name="connsiteY3" fmla="*/ 491263 h 4577647"/>
                <a:gd name="connsiteX4" fmla="*/ 0 w 12192000"/>
                <a:gd name="connsiteY4" fmla="*/ 2603481 h 4577647"/>
                <a:gd name="connsiteX5" fmla="*/ 0 w 12192000"/>
                <a:gd name="connsiteY5" fmla="*/ 2768471 h 4577647"/>
                <a:gd name="connsiteX6" fmla="*/ 0 w 12192000"/>
                <a:gd name="connsiteY6" fmla="*/ 3687215 h 4577647"/>
                <a:gd name="connsiteX7" fmla="*/ 3566160 w 12192000"/>
                <a:gd name="connsiteY7" fmla="*/ 3818395 h 4577647"/>
                <a:gd name="connsiteX8" fmla="*/ 6963075 w 12192000"/>
                <a:gd name="connsiteY8" fmla="*/ 4253858 h 4577647"/>
                <a:gd name="connsiteX9" fmla="*/ 9799320 w 12192000"/>
                <a:gd name="connsiteY9" fmla="*/ 4026493 h 4577647"/>
                <a:gd name="connsiteX10" fmla="*/ 12192000 w 12192000"/>
                <a:gd name="connsiteY10" fmla="*/ 4500015 h 4577647"/>
                <a:gd name="connsiteX11" fmla="*/ 12192000 w 12192000"/>
                <a:gd name="connsiteY11" fmla="*/ 2603481 h 4577647"/>
                <a:gd name="connsiteX12" fmla="*/ 12192000 w 12192000"/>
                <a:gd name="connsiteY12" fmla="*/ 2603481 h 4577647"/>
                <a:gd name="connsiteX13" fmla="*/ 12192000 w 12192000"/>
                <a:gd name="connsiteY13" fmla="*/ 491263 h 4577647"/>
                <a:gd name="connsiteX14" fmla="*/ 6629400 w 12192000"/>
                <a:gd name="connsiteY14" fmla="*/ 12757 h 4577647"/>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00 h 4357416"/>
                <a:gd name="connsiteX1" fmla="*/ 3767489 w 12192000"/>
                <a:gd name="connsiteY1" fmla="*/ 228352 h 4357416"/>
                <a:gd name="connsiteX2" fmla="*/ 0 w 12192000"/>
                <a:gd name="connsiteY2" fmla="*/ 99 h 4357416"/>
                <a:gd name="connsiteX3" fmla="*/ 0 w 12192000"/>
                <a:gd name="connsiteY3" fmla="*/ 271032 h 4357416"/>
                <a:gd name="connsiteX4" fmla="*/ 0 w 12192000"/>
                <a:gd name="connsiteY4" fmla="*/ 2383250 h 4357416"/>
                <a:gd name="connsiteX5" fmla="*/ 0 w 12192000"/>
                <a:gd name="connsiteY5" fmla="*/ 2548240 h 4357416"/>
                <a:gd name="connsiteX6" fmla="*/ 0 w 12192000"/>
                <a:gd name="connsiteY6" fmla="*/ 3466984 h 4357416"/>
                <a:gd name="connsiteX7" fmla="*/ 3566160 w 12192000"/>
                <a:gd name="connsiteY7" fmla="*/ 3598164 h 4357416"/>
                <a:gd name="connsiteX8" fmla="*/ 6963075 w 12192000"/>
                <a:gd name="connsiteY8" fmla="*/ 4033627 h 4357416"/>
                <a:gd name="connsiteX9" fmla="*/ 9799320 w 12192000"/>
                <a:gd name="connsiteY9" fmla="*/ 3806262 h 4357416"/>
                <a:gd name="connsiteX10" fmla="*/ 12192000 w 12192000"/>
                <a:gd name="connsiteY10" fmla="*/ 4279784 h 4357416"/>
                <a:gd name="connsiteX11" fmla="*/ 12192000 w 12192000"/>
                <a:gd name="connsiteY11" fmla="*/ 2383250 h 4357416"/>
                <a:gd name="connsiteX12" fmla="*/ 12192000 w 12192000"/>
                <a:gd name="connsiteY12" fmla="*/ 2383250 h 4357416"/>
                <a:gd name="connsiteX13" fmla="*/ 12192000 w 12192000"/>
                <a:gd name="connsiteY13" fmla="*/ 271032 h 4357416"/>
                <a:gd name="connsiteX14" fmla="*/ 8634664 w 12192000"/>
                <a:gd name="connsiteY14" fmla="*/ 162800 h 4357416"/>
                <a:gd name="connsiteX0" fmla="*/ 8634664 w 12192000"/>
                <a:gd name="connsiteY0" fmla="*/ 162800 h 4357416"/>
                <a:gd name="connsiteX1" fmla="*/ 5502442 w 12192000"/>
                <a:gd name="connsiteY1" fmla="*/ 241911 h 4357416"/>
                <a:gd name="connsiteX2" fmla="*/ 3767489 w 12192000"/>
                <a:gd name="connsiteY2" fmla="*/ 228352 h 4357416"/>
                <a:gd name="connsiteX3" fmla="*/ 0 w 12192000"/>
                <a:gd name="connsiteY3" fmla="*/ 99 h 4357416"/>
                <a:gd name="connsiteX4" fmla="*/ 0 w 12192000"/>
                <a:gd name="connsiteY4" fmla="*/ 271032 h 4357416"/>
                <a:gd name="connsiteX5" fmla="*/ 0 w 12192000"/>
                <a:gd name="connsiteY5" fmla="*/ 2383250 h 4357416"/>
                <a:gd name="connsiteX6" fmla="*/ 0 w 12192000"/>
                <a:gd name="connsiteY6" fmla="*/ 2548240 h 4357416"/>
                <a:gd name="connsiteX7" fmla="*/ 0 w 12192000"/>
                <a:gd name="connsiteY7" fmla="*/ 3466984 h 4357416"/>
                <a:gd name="connsiteX8" fmla="*/ 3566160 w 12192000"/>
                <a:gd name="connsiteY8" fmla="*/ 3598164 h 4357416"/>
                <a:gd name="connsiteX9" fmla="*/ 6963075 w 12192000"/>
                <a:gd name="connsiteY9" fmla="*/ 4033627 h 4357416"/>
                <a:gd name="connsiteX10" fmla="*/ 9799320 w 12192000"/>
                <a:gd name="connsiteY10" fmla="*/ 3806262 h 4357416"/>
                <a:gd name="connsiteX11" fmla="*/ 12192000 w 12192000"/>
                <a:gd name="connsiteY11" fmla="*/ 4279784 h 4357416"/>
                <a:gd name="connsiteX12" fmla="*/ 12192000 w 12192000"/>
                <a:gd name="connsiteY12" fmla="*/ 2383250 h 4357416"/>
                <a:gd name="connsiteX13" fmla="*/ 12192000 w 12192000"/>
                <a:gd name="connsiteY13" fmla="*/ 2383250 h 4357416"/>
                <a:gd name="connsiteX14" fmla="*/ 12192000 w 12192000"/>
                <a:gd name="connsiteY14" fmla="*/ 271032 h 4357416"/>
                <a:gd name="connsiteX15" fmla="*/ 8634664 w 12192000"/>
                <a:gd name="connsiteY15" fmla="*/ 162800 h 4357416"/>
                <a:gd name="connsiteX0" fmla="*/ 8634664 w 12192000"/>
                <a:gd name="connsiteY0" fmla="*/ 263004 h 4457620"/>
                <a:gd name="connsiteX1" fmla="*/ 5518484 w 12192000"/>
                <a:gd name="connsiteY1" fmla="*/ 324 h 4457620"/>
                <a:gd name="connsiteX2" fmla="*/ 3767489 w 12192000"/>
                <a:gd name="connsiteY2" fmla="*/ 328556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956758 w 12192000"/>
                <a:gd name="connsiteY15" fmla="*/ 44180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379242 w 12192000"/>
                <a:gd name="connsiteY15" fmla="*/ 22818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9721516 w 12192000"/>
                <a:gd name="connsiteY15" fmla="*/ 57291 h 4457620"/>
                <a:gd name="connsiteX16" fmla="*/ 8634664 w 12192000"/>
                <a:gd name="connsiteY16" fmla="*/ 263004 h 4457620"/>
                <a:gd name="connsiteX0" fmla="*/ 7335253 w 12192000"/>
                <a:gd name="connsiteY0" fmla="*/ 234559 h 4457657"/>
                <a:gd name="connsiteX1" fmla="*/ 5518484 w 12192000"/>
                <a:gd name="connsiteY1" fmla="*/ 361 h 4457657"/>
                <a:gd name="connsiteX2" fmla="*/ 3173931 w 12192000"/>
                <a:gd name="connsiteY2" fmla="*/ 342834 h 4457657"/>
                <a:gd name="connsiteX3" fmla="*/ 0 w 12192000"/>
                <a:gd name="connsiteY3" fmla="*/ 100340 h 4457657"/>
                <a:gd name="connsiteX4" fmla="*/ 0 w 12192000"/>
                <a:gd name="connsiteY4" fmla="*/ 371273 h 4457657"/>
                <a:gd name="connsiteX5" fmla="*/ 0 w 12192000"/>
                <a:gd name="connsiteY5" fmla="*/ 2483491 h 4457657"/>
                <a:gd name="connsiteX6" fmla="*/ 0 w 12192000"/>
                <a:gd name="connsiteY6" fmla="*/ 2648481 h 4457657"/>
                <a:gd name="connsiteX7" fmla="*/ 0 w 12192000"/>
                <a:gd name="connsiteY7" fmla="*/ 3567225 h 4457657"/>
                <a:gd name="connsiteX8" fmla="*/ 3566160 w 12192000"/>
                <a:gd name="connsiteY8" fmla="*/ 3698405 h 4457657"/>
                <a:gd name="connsiteX9" fmla="*/ 6963075 w 12192000"/>
                <a:gd name="connsiteY9" fmla="*/ 4133868 h 4457657"/>
                <a:gd name="connsiteX10" fmla="*/ 9799320 w 12192000"/>
                <a:gd name="connsiteY10" fmla="*/ 3906503 h 4457657"/>
                <a:gd name="connsiteX11" fmla="*/ 12192000 w 12192000"/>
                <a:gd name="connsiteY11" fmla="*/ 4380025 h 4457657"/>
                <a:gd name="connsiteX12" fmla="*/ 12192000 w 12192000"/>
                <a:gd name="connsiteY12" fmla="*/ 2483491 h 4457657"/>
                <a:gd name="connsiteX13" fmla="*/ 12192000 w 12192000"/>
                <a:gd name="connsiteY13" fmla="*/ 2483491 h 4457657"/>
                <a:gd name="connsiteX14" fmla="*/ 12192000 w 12192000"/>
                <a:gd name="connsiteY14" fmla="*/ 371273 h 4457657"/>
                <a:gd name="connsiteX15" fmla="*/ 9721516 w 12192000"/>
                <a:gd name="connsiteY15" fmla="*/ 57328 h 4457657"/>
                <a:gd name="connsiteX16" fmla="*/ 7335253 w 12192000"/>
                <a:gd name="connsiteY16" fmla="*/ 234559 h 4457657"/>
                <a:gd name="connsiteX0" fmla="*/ 7142748 w 12192000"/>
                <a:gd name="connsiteY0" fmla="*/ 163498 h 4457803"/>
                <a:gd name="connsiteX1" fmla="*/ 5518484 w 12192000"/>
                <a:gd name="connsiteY1" fmla="*/ 507 h 4457803"/>
                <a:gd name="connsiteX2" fmla="*/ 3173931 w 12192000"/>
                <a:gd name="connsiteY2" fmla="*/ 342980 h 4457803"/>
                <a:gd name="connsiteX3" fmla="*/ 0 w 12192000"/>
                <a:gd name="connsiteY3" fmla="*/ 100486 h 4457803"/>
                <a:gd name="connsiteX4" fmla="*/ 0 w 12192000"/>
                <a:gd name="connsiteY4" fmla="*/ 371419 h 4457803"/>
                <a:gd name="connsiteX5" fmla="*/ 0 w 12192000"/>
                <a:gd name="connsiteY5" fmla="*/ 2483637 h 4457803"/>
                <a:gd name="connsiteX6" fmla="*/ 0 w 12192000"/>
                <a:gd name="connsiteY6" fmla="*/ 2648627 h 4457803"/>
                <a:gd name="connsiteX7" fmla="*/ 0 w 12192000"/>
                <a:gd name="connsiteY7" fmla="*/ 3567371 h 4457803"/>
                <a:gd name="connsiteX8" fmla="*/ 3566160 w 12192000"/>
                <a:gd name="connsiteY8" fmla="*/ 3698551 h 4457803"/>
                <a:gd name="connsiteX9" fmla="*/ 6963075 w 12192000"/>
                <a:gd name="connsiteY9" fmla="*/ 4134014 h 4457803"/>
                <a:gd name="connsiteX10" fmla="*/ 9799320 w 12192000"/>
                <a:gd name="connsiteY10" fmla="*/ 3906649 h 4457803"/>
                <a:gd name="connsiteX11" fmla="*/ 12192000 w 12192000"/>
                <a:gd name="connsiteY11" fmla="*/ 4380171 h 4457803"/>
                <a:gd name="connsiteX12" fmla="*/ 12192000 w 12192000"/>
                <a:gd name="connsiteY12" fmla="*/ 2483637 h 4457803"/>
                <a:gd name="connsiteX13" fmla="*/ 12192000 w 12192000"/>
                <a:gd name="connsiteY13" fmla="*/ 2483637 h 4457803"/>
                <a:gd name="connsiteX14" fmla="*/ 12192000 w 12192000"/>
                <a:gd name="connsiteY14" fmla="*/ 371419 h 4457803"/>
                <a:gd name="connsiteX15" fmla="*/ 9721516 w 12192000"/>
                <a:gd name="connsiteY15" fmla="*/ 57474 h 4457803"/>
                <a:gd name="connsiteX16" fmla="*/ 7142748 w 12192000"/>
                <a:gd name="connsiteY16" fmla="*/ 163498 h 4457803"/>
                <a:gd name="connsiteX0" fmla="*/ 7142748 w 12192000"/>
                <a:gd name="connsiteY0" fmla="*/ 107194 h 4401499"/>
                <a:gd name="connsiteX1" fmla="*/ 4491790 w 12192000"/>
                <a:gd name="connsiteY1" fmla="*/ 58133 h 4401499"/>
                <a:gd name="connsiteX2" fmla="*/ 3173931 w 12192000"/>
                <a:gd name="connsiteY2" fmla="*/ 286676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491790 w 12192000"/>
                <a:gd name="connsiteY1" fmla="*/ 58133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507832 w 12192000"/>
                <a:gd name="connsiteY1" fmla="*/ 371441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078580 w 12192000"/>
                <a:gd name="connsiteY0" fmla="*/ 43 h 4436761"/>
                <a:gd name="connsiteX1" fmla="*/ 4507832 w 12192000"/>
                <a:gd name="connsiteY1" fmla="*/ 406703 h 4436761"/>
                <a:gd name="connsiteX2" fmla="*/ 1409299 w 12192000"/>
                <a:gd name="connsiteY2" fmla="*/ 236490 h 4436761"/>
                <a:gd name="connsiteX3" fmla="*/ 0 w 12192000"/>
                <a:gd name="connsiteY3" fmla="*/ 79444 h 4436761"/>
                <a:gd name="connsiteX4" fmla="*/ 0 w 12192000"/>
                <a:gd name="connsiteY4" fmla="*/ 350377 h 4436761"/>
                <a:gd name="connsiteX5" fmla="*/ 0 w 12192000"/>
                <a:gd name="connsiteY5" fmla="*/ 2462595 h 4436761"/>
                <a:gd name="connsiteX6" fmla="*/ 0 w 12192000"/>
                <a:gd name="connsiteY6" fmla="*/ 2627585 h 4436761"/>
                <a:gd name="connsiteX7" fmla="*/ 0 w 12192000"/>
                <a:gd name="connsiteY7" fmla="*/ 3546329 h 4436761"/>
                <a:gd name="connsiteX8" fmla="*/ 3566160 w 12192000"/>
                <a:gd name="connsiteY8" fmla="*/ 3677509 h 4436761"/>
                <a:gd name="connsiteX9" fmla="*/ 6963075 w 12192000"/>
                <a:gd name="connsiteY9" fmla="*/ 4112972 h 4436761"/>
                <a:gd name="connsiteX10" fmla="*/ 9799320 w 12192000"/>
                <a:gd name="connsiteY10" fmla="*/ 3885607 h 4436761"/>
                <a:gd name="connsiteX11" fmla="*/ 12192000 w 12192000"/>
                <a:gd name="connsiteY11" fmla="*/ 4359129 h 4436761"/>
                <a:gd name="connsiteX12" fmla="*/ 12192000 w 12192000"/>
                <a:gd name="connsiteY12" fmla="*/ 2462595 h 4436761"/>
                <a:gd name="connsiteX13" fmla="*/ 12192000 w 12192000"/>
                <a:gd name="connsiteY13" fmla="*/ 2462595 h 4436761"/>
                <a:gd name="connsiteX14" fmla="*/ 12192000 w 12192000"/>
                <a:gd name="connsiteY14" fmla="*/ 350377 h 4436761"/>
                <a:gd name="connsiteX15" fmla="*/ 9721516 w 12192000"/>
                <a:gd name="connsiteY15" fmla="*/ 36432 h 4436761"/>
                <a:gd name="connsiteX16" fmla="*/ 7078580 w 12192000"/>
                <a:gd name="connsiteY16" fmla="*/ 43 h 4436761"/>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721516 w 12192000"/>
                <a:gd name="connsiteY15" fmla="*/ 36449 h 4436778"/>
                <a:gd name="connsiteX16" fmla="*/ 7078580 w 12192000"/>
                <a:gd name="connsiteY16" fmla="*/ 60 h 4436778"/>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946105 w 12192000"/>
                <a:gd name="connsiteY15" fmla="*/ 449447 h 4436778"/>
                <a:gd name="connsiteX16" fmla="*/ 7078580 w 12192000"/>
                <a:gd name="connsiteY16" fmla="*/ 60 h 4436778"/>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9946105 w 12192000"/>
                <a:gd name="connsiteY15" fmla="*/ 370270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237653 h 4474992"/>
                <a:gd name="connsiteX1" fmla="*/ 4427621 w 12192000"/>
                <a:gd name="connsiteY1" fmla="*/ 331004 h 4474992"/>
                <a:gd name="connsiteX2" fmla="*/ 1409299 w 12192000"/>
                <a:gd name="connsiteY2" fmla="*/ 274721 h 4474992"/>
                <a:gd name="connsiteX3" fmla="*/ 0 w 12192000"/>
                <a:gd name="connsiteY3" fmla="*/ 117675 h 4474992"/>
                <a:gd name="connsiteX4" fmla="*/ 0 w 12192000"/>
                <a:gd name="connsiteY4" fmla="*/ 388608 h 4474992"/>
                <a:gd name="connsiteX5" fmla="*/ 0 w 12192000"/>
                <a:gd name="connsiteY5" fmla="*/ 2500826 h 4474992"/>
                <a:gd name="connsiteX6" fmla="*/ 0 w 12192000"/>
                <a:gd name="connsiteY6" fmla="*/ 2665816 h 4474992"/>
                <a:gd name="connsiteX7" fmla="*/ 0 w 12192000"/>
                <a:gd name="connsiteY7" fmla="*/ 3584560 h 4474992"/>
                <a:gd name="connsiteX8" fmla="*/ 3566160 w 12192000"/>
                <a:gd name="connsiteY8" fmla="*/ 3715740 h 4474992"/>
                <a:gd name="connsiteX9" fmla="*/ 6963075 w 12192000"/>
                <a:gd name="connsiteY9" fmla="*/ 4151203 h 4474992"/>
                <a:gd name="connsiteX10" fmla="*/ 9799320 w 12192000"/>
                <a:gd name="connsiteY10" fmla="*/ 3923838 h 4474992"/>
                <a:gd name="connsiteX11" fmla="*/ 12192000 w 12192000"/>
                <a:gd name="connsiteY11" fmla="*/ 4397360 h 4474992"/>
                <a:gd name="connsiteX12" fmla="*/ 12192000 w 12192000"/>
                <a:gd name="connsiteY12" fmla="*/ 2500826 h 4474992"/>
                <a:gd name="connsiteX13" fmla="*/ 12192000 w 12192000"/>
                <a:gd name="connsiteY13" fmla="*/ 2500826 h 4474992"/>
                <a:gd name="connsiteX14" fmla="*/ 12192000 w 12192000"/>
                <a:gd name="connsiteY14" fmla="*/ 388608 h 4474992"/>
                <a:gd name="connsiteX15" fmla="*/ 10122569 w 12192000"/>
                <a:gd name="connsiteY15" fmla="*/ 459178 h 4474992"/>
                <a:gd name="connsiteX16" fmla="*/ 8341895 w 12192000"/>
                <a:gd name="connsiteY16" fmla="*/ 3455 h 4474992"/>
                <a:gd name="connsiteX17" fmla="*/ 7174833 w 12192000"/>
                <a:gd name="connsiteY17" fmla="*/ 237653 h 4474992"/>
                <a:gd name="connsiteX0" fmla="*/ 7174833 w 12192000"/>
                <a:gd name="connsiteY0" fmla="*/ 139719 h 4377058"/>
                <a:gd name="connsiteX1" fmla="*/ 4427621 w 12192000"/>
                <a:gd name="connsiteY1" fmla="*/ 233070 h 4377058"/>
                <a:gd name="connsiteX2" fmla="*/ 1409299 w 12192000"/>
                <a:gd name="connsiteY2" fmla="*/ 176787 h 4377058"/>
                <a:gd name="connsiteX3" fmla="*/ 0 w 12192000"/>
                <a:gd name="connsiteY3" fmla="*/ 19741 h 4377058"/>
                <a:gd name="connsiteX4" fmla="*/ 0 w 12192000"/>
                <a:gd name="connsiteY4" fmla="*/ 290674 h 4377058"/>
                <a:gd name="connsiteX5" fmla="*/ 0 w 12192000"/>
                <a:gd name="connsiteY5" fmla="*/ 2402892 h 4377058"/>
                <a:gd name="connsiteX6" fmla="*/ 0 w 12192000"/>
                <a:gd name="connsiteY6" fmla="*/ 2567882 h 4377058"/>
                <a:gd name="connsiteX7" fmla="*/ 0 w 12192000"/>
                <a:gd name="connsiteY7" fmla="*/ 3486626 h 4377058"/>
                <a:gd name="connsiteX8" fmla="*/ 3566160 w 12192000"/>
                <a:gd name="connsiteY8" fmla="*/ 3617806 h 4377058"/>
                <a:gd name="connsiteX9" fmla="*/ 6963075 w 12192000"/>
                <a:gd name="connsiteY9" fmla="*/ 4053269 h 4377058"/>
                <a:gd name="connsiteX10" fmla="*/ 9799320 w 12192000"/>
                <a:gd name="connsiteY10" fmla="*/ 3825904 h 4377058"/>
                <a:gd name="connsiteX11" fmla="*/ 12192000 w 12192000"/>
                <a:gd name="connsiteY11" fmla="*/ 4299426 h 4377058"/>
                <a:gd name="connsiteX12" fmla="*/ 12192000 w 12192000"/>
                <a:gd name="connsiteY12" fmla="*/ 2402892 h 4377058"/>
                <a:gd name="connsiteX13" fmla="*/ 12192000 w 12192000"/>
                <a:gd name="connsiteY13" fmla="*/ 2402892 h 4377058"/>
                <a:gd name="connsiteX14" fmla="*/ 12192000 w 12192000"/>
                <a:gd name="connsiteY14" fmla="*/ 290674 h 4377058"/>
                <a:gd name="connsiteX15" fmla="*/ 10122569 w 12192000"/>
                <a:gd name="connsiteY15" fmla="*/ 361244 h 4377058"/>
                <a:gd name="connsiteX16" fmla="*/ 8470231 w 12192000"/>
                <a:gd name="connsiteY16" fmla="*/ 5210 h 4377058"/>
                <a:gd name="connsiteX17" fmla="*/ 7174833 w 12192000"/>
                <a:gd name="connsiteY17" fmla="*/ 139719 h 4377058"/>
                <a:gd name="connsiteX0" fmla="*/ 6420855 w 12192000"/>
                <a:gd name="connsiteY0" fmla="*/ 98440 h 4378504"/>
                <a:gd name="connsiteX1" fmla="*/ 4427621 w 12192000"/>
                <a:gd name="connsiteY1" fmla="*/ 234516 h 4378504"/>
                <a:gd name="connsiteX2" fmla="*/ 1409299 w 12192000"/>
                <a:gd name="connsiteY2" fmla="*/ 178233 h 4378504"/>
                <a:gd name="connsiteX3" fmla="*/ 0 w 12192000"/>
                <a:gd name="connsiteY3" fmla="*/ 21187 h 4378504"/>
                <a:gd name="connsiteX4" fmla="*/ 0 w 12192000"/>
                <a:gd name="connsiteY4" fmla="*/ 292120 h 4378504"/>
                <a:gd name="connsiteX5" fmla="*/ 0 w 12192000"/>
                <a:gd name="connsiteY5" fmla="*/ 2404338 h 4378504"/>
                <a:gd name="connsiteX6" fmla="*/ 0 w 12192000"/>
                <a:gd name="connsiteY6" fmla="*/ 2569328 h 4378504"/>
                <a:gd name="connsiteX7" fmla="*/ 0 w 12192000"/>
                <a:gd name="connsiteY7" fmla="*/ 3488072 h 4378504"/>
                <a:gd name="connsiteX8" fmla="*/ 3566160 w 12192000"/>
                <a:gd name="connsiteY8" fmla="*/ 3619252 h 4378504"/>
                <a:gd name="connsiteX9" fmla="*/ 6963075 w 12192000"/>
                <a:gd name="connsiteY9" fmla="*/ 4054715 h 4378504"/>
                <a:gd name="connsiteX10" fmla="*/ 9799320 w 12192000"/>
                <a:gd name="connsiteY10" fmla="*/ 3827350 h 4378504"/>
                <a:gd name="connsiteX11" fmla="*/ 12192000 w 12192000"/>
                <a:gd name="connsiteY11" fmla="*/ 4300872 h 4378504"/>
                <a:gd name="connsiteX12" fmla="*/ 12192000 w 12192000"/>
                <a:gd name="connsiteY12" fmla="*/ 2404338 h 4378504"/>
                <a:gd name="connsiteX13" fmla="*/ 12192000 w 12192000"/>
                <a:gd name="connsiteY13" fmla="*/ 2404338 h 4378504"/>
                <a:gd name="connsiteX14" fmla="*/ 12192000 w 12192000"/>
                <a:gd name="connsiteY14" fmla="*/ 292120 h 4378504"/>
                <a:gd name="connsiteX15" fmla="*/ 10122569 w 12192000"/>
                <a:gd name="connsiteY15" fmla="*/ 362690 h 4378504"/>
                <a:gd name="connsiteX16" fmla="*/ 8470231 w 12192000"/>
                <a:gd name="connsiteY16" fmla="*/ 6656 h 4378504"/>
                <a:gd name="connsiteX17" fmla="*/ 6420855 w 12192000"/>
                <a:gd name="connsiteY17" fmla="*/ 98440 h 4378504"/>
                <a:gd name="connsiteX0" fmla="*/ 6420855 w 12192000"/>
                <a:gd name="connsiteY0" fmla="*/ 77537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17" fmla="*/ 6420855 w 12192000"/>
                <a:gd name="connsiteY17" fmla="*/ 77537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133346 w 12192000"/>
                <a:gd name="connsiteY0" fmla="*/ 31330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133346 w 12192000"/>
                <a:gd name="connsiteY16" fmla="*/ 313302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309029 h 4367569"/>
                <a:gd name="connsiteX1" fmla="*/ 4427621 w 12192000"/>
                <a:gd name="connsiteY1" fmla="*/ 223581 h 4367569"/>
                <a:gd name="connsiteX2" fmla="*/ 1409299 w 12192000"/>
                <a:gd name="connsiteY2" fmla="*/ 167298 h 4367569"/>
                <a:gd name="connsiteX3" fmla="*/ 0 w 12192000"/>
                <a:gd name="connsiteY3" fmla="*/ 10252 h 4367569"/>
                <a:gd name="connsiteX4" fmla="*/ 0 w 12192000"/>
                <a:gd name="connsiteY4" fmla="*/ 281185 h 4367569"/>
                <a:gd name="connsiteX5" fmla="*/ 0 w 12192000"/>
                <a:gd name="connsiteY5" fmla="*/ 2393403 h 4367569"/>
                <a:gd name="connsiteX6" fmla="*/ 0 w 12192000"/>
                <a:gd name="connsiteY6" fmla="*/ 2558393 h 4367569"/>
                <a:gd name="connsiteX7" fmla="*/ 0 w 12192000"/>
                <a:gd name="connsiteY7" fmla="*/ 3477137 h 4367569"/>
                <a:gd name="connsiteX8" fmla="*/ 3566160 w 12192000"/>
                <a:gd name="connsiteY8" fmla="*/ 3608317 h 4367569"/>
                <a:gd name="connsiteX9" fmla="*/ 6963075 w 12192000"/>
                <a:gd name="connsiteY9" fmla="*/ 4043780 h 4367569"/>
                <a:gd name="connsiteX10" fmla="*/ 9799320 w 12192000"/>
                <a:gd name="connsiteY10" fmla="*/ 3816415 h 4367569"/>
                <a:gd name="connsiteX11" fmla="*/ 12192000 w 12192000"/>
                <a:gd name="connsiteY11" fmla="*/ 4289937 h 4367569"/>
                <a:gd name="connsiteX12" fmla="*/ 12192000 w 12192000"/>
                <a:gd name="connsiteY12" fmla="*/ 2393403 h 4367569"/>
                <a:gd name="connsiteX13" fmla="*/ 12192000 w 12192000"/>
                <a:gd name="connsiteY13" fmla="*/ 2393403 h 4367569"/>
                <a:gd name="connsiteX14" fmla="*/ 12192000 w 12192000"/>
                <a:gd name="connsiteY14" fmla="*/ 281185 h 4367569"/>
                <a:gd name="connsiteX15" fmla="*/ 10122569 w 12192000"/>
                <a:gd name="connsiteY15" fmla="*/ 351755 h 4367569"/>
                <a:gd name="connsiteX16" fmla="*/ 7860630 w 12192000"/>
                <a:gd name="connsiteY16" fmla="*/ 309029 h 4367569"/>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8961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16" fmla="*/ 7860630 w 12192000"/>
                <a:gd name="connsiteY16" fmla="*/ 298961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1697 h 4357511"/>
                <a:gd name="connsiteX1" fmla="*/ 4735629 w 12192000"/>
                <a:gd name="connsiteY1" fmla="*/ 591629 h 4357511"/>
                <a:gd name="connsiteX2" fmla="*/ 0 w 12192000"/>
                <a:gd name="connsiteY2" fmla="*/ 194 h 4357511"/>
                <a:gd name="connsiteX3" fmla="*/ 0 w 12192000"/>
                <a:gd name="connsiteY3" fmla="*/ 271127 h 4357511"/>
                <a:gd name="connsiteX4" fmla="*/ 0 w 12192000"/>
                <a:gd name="connsiteY4" fmla="*/ 2383345 h 4357511"/>
                <a:gd name="connsiteX5" fmla="*/ 0 w 12192000"/>
                <a:gd name="connsiteY5" fmla="*/ 2548335 h 4357511"/>
                <a:gd name="connsiteX6" fmla="*/ 0 w 12192000"/>
                <a:gd name="connsiteY6" fmla="*/ 3467079 h 4357511"/>
                <a:gd name="connsiteX7" fmla="*/ 3566160 w 12192000"/>
                <a:gd name="connsiteY7" fmla="*/ 3598259 h 4357511"/>
                <a:gd name="connsiteX8" fmla="*/ 6963075 w 12192000"/>
                <a:gd name="connsiteY8" fmla="*/ 4033722 h 4357511"/>
                <a:gd name="connsiteX9" fmla="*/ 9799320 w 12192000"/>
                <a:gd name="connsiteY9" fmla="*/ 3806357 h 4357511"/>
                <a:gd name="connsiteX10" fmla="*/ 12192000 w 12192000"/>
                <a:gd name="connsiteY10" fmla="*/ 4279879 h 4357511"/>
                <a:gd name="connsiteX11" fmla="*/ 12192000 w 12192000"/>
                <a:gd name="connsiteY11" fmla="*/ 2383345 h 4357511"/>
                <a:gd name="connsiteX12" fmla="*/ 12192000 w 12192000"/>
                <a:gd name="connsiteY12" fmla="*/ 2383345 h 4357511"/>
                <a:gd name="connsiteX13" fmla="*/ 12192000 w 12192000"/>
                <a:gd name="connsiteY13" fmla="*/ 271127 h 4357511"/>
                <a:gd name="connsiteX14" fmla="*/ 10122569 w 12192000"/>
                <a:gd name="connsiteY14" fmla="*/ 341697 h 4357511"/>
                <a:gd name="connsiteX0" fmla="*/ 10122569 w 12192000"/>
                <a:gd name="connsiteY0" fmla="*/ 341767 h 4357581"/>
                <a:gd name="connsiteX1" fmla="*/ 4964229 w 12192000"/>
                <a:gd name="connsiteY1" fmla="*/ 442877 h 4357581"/>
                <a:gd name="connsiteX2" fmla="*/ 0 w 12192000"/>
                <a:gd name="connsiteY2" fmla="*/ 264 h 4357581"/>
                <a:gd name="connsiteX3" fmla="*/ 0 w 12192000"/>
                <a:gd name="connsiteY3" fmla="*/ 271197 h 4357581"/>
                <a:gd name="connsiteX4" fmla="*/ 0 w 12192000"/>
                <a:gd name="connsiteY4" fmla="*/ 2383415 h 4357581"/>
                <a:gd name="connsiteX5" fmla="*/ 0 w 12192000"/>
                <a:gd name="connsiteY5" fmla="*/ 2548405 h 4357581"/>
                <a:gd name="connsiteX6" fmla="*/ 0 w 12192000"/>
                <a:gd name="connsiteY6" fmla="*/ 3467149 h 4357581"/>
                <a:gd name="connsiteX7" fmla="*/ 3566160 w 12192000"/>
                <a:gd name="connsiteY7" fmla="*/ 3598329 h 4357581"/>
                <a:gd name="connsiteX8" fmla="*/ 6963075 w 12192000"/>
                <a:gd name="connsiteY8" fmla="*/ 4033792 h 4357581"/>
                <a:gd name="connsiteX9" fmla="*/ 9799320 w 12192000"/>
                <a:gd name="connsiteY9" fmla="*/ 3806427 h 4357581"/>
                <a:gd name="connsiteX10" fmla="*/ 12192000 w 12192000"/>
                <a:gd name="connsiteY10" fmla="*/ 4279949 h 4357581"/>
                <a:gd name="connsiteX11" fmla="*/ 12192000 w 12192000"/>
                <a:gd name="connsiteY11" fmla="*/ 2383415 h 4357581"/>
                <a:gd name="connsiteX12" fmla="*/ 12192000 w 12192000"/>
                <a:gd name="connsiteY12" fmla="*/ 2383415 h 4357581"/>
                <a:gd name="connsiteX13" fmla="*/ 12192000 w 12192000"/>
                <a:gd name="connsiteY13" fmla="*/ 271197 h 4357581"/>
                <a:gd name="connsiteX14" fmla="*/ 10122569 w 12192000"/>
                <a:gd name="connsiteY14" fmla="*/ 341767 h 4357581"/>
                <a:gd name="connsiteX0" fmla="*/ 10229249 w 12192000"/>
                <a:gd name="connsiteY0" fmla="*/ 186766 h 4446107"/>
                <a:gd name="connsiteX1" fmla="*/ 4964229 w 12192000"/>
                <a:gd name="connsiteY1" fmla="*/ 531403 h 4446107"/>
                <a:gd name="connsiteX2" fmla="*/ 0 w 12192000"/>
                <a:gd name="connsiteY2" fmla="*/ 88790 h 4446107"/>
                <a:gd name="connsiteX3" fmla="*/ 0 w 12192000"/>
                <a:gd name="connsiteY3" fmla="*/ 359723 h 4446107"/>
                <a:gd name="connsiteX4" fmla="*/ 0 w 12192000"/>
                <a:gd name="connsiteY4" fmla="*/ 2471941 h 4446107"/>
                <a:gd name="connsiteX5" fmla="*/ 0 w 12192000"/>
                <a:gd name="connsiteY5" fmla="*/ 2636931 h 4446107"/>
                <a:gd name="connsiteX6" fmla="*/ 0 w 12192000"/>
                <a:gd name="connsiteY6" fmla="*/ 3555675 h 4446107"/>
                <a:gd name="connsiteX7" fmla="*/ 3566160 w 12192000"/>
                <a:gd name="connsiteY7" fmla="*/ 3686855 h 4446107"/>
                <a:gd name="connsiteX8" fmla="*/ 6963075 w 12192000"/>
                <a:gd name="connsiteY8" fmla="*/ 4122318 h 4446107"/>
                <a:gd name="connsiteX9" fmla="*/ 9799320 w 12192000"/>
                <a:gd name="connsiteY9" fmla="*/ 3894953 h 4446107"/>
                <a:gd name="connsiteX10" fmla="*/ 12192000 w 12192000"/>
                <a:gd name="connsiteY10" fmla="*/ 4368475 h 4446107"/>
                <a:gd name="connsiteX11" fmla="*/ 12192000 w 12192000"/>
                <a:gd name="connsiteY11" fmla="*/ 2471941 h 4446107"/>
                <a:gd name="connsiteX12" fmla="*/ 12192000 w 12192000"/>
                <a:gd name="connsiteY12" fmla="*/ 2471941 h 4446107"/>
                <a:gd name="connsiteX13" fmla="*/ 12192000 w 12192000"/>
                <a:gd name="connsiteY13" fmla="*/ 359723 h 4446107"/>
                <a:gd name="connsiteX14" fmla="*/ 10229249 w 12192000"/>
                <a:gd name="connsiteY14" fmla="*/ 186766 h 44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446107">
                  <a:moveTo>
                    <a:pt x="10229249" y="186766"/>
                  </a:moveTo>
                  <a:cubicBezTo>
                    <a:pt x="7550217" y="-387634"/>
                    <a:pt x="6669104" y="547732"/>
                    <a:pt x="4964229" y="531403"/>
                  </a:cubicBezTo>
                  <a:cubicBezTo>
                    <a:pt x="3259354" y="515074"/>
                    <a:pt x="748631" y="76816"/>
                    <a:pt x="0" y="88790"/>
                  </a:cubicBezTo>
                  <a:lnTo>
                    <a:pt x="0" y="359723"/>
                  </a:lnTo>
                  <a:lnTo>
                    <a:pt x="0" y="2471941"/>
                  </a:lnTo>
                  <a:lnTo>
                    <a:pt x="0" y="2636931"/>
                  </a:lnTo>
                  <a:lnTo>
                    <a:pt x="0" y="3555675"/>
                  </a:lnTo>
                  <a:cubicBezTo>
                    <a:pt x="1188720" y="3599402"/>
                    <a:pt x="2133600" y="3981359"/>
                    <a:pt x="3566160" y="3686855"/>
                  </a:cubicBezTo>
                  <a:cubicBezTo>
                    <a:pt x="4639938" y="3466109"/>
                    <a:pt x="5924215" y="4087635"/>
                    <a:pt x="6963075" y="4122318"/>
                  </a:cubicBezTo>
                  <a:cubicBezTo>
                    <a:pt x="8001935" y="4157001"/>
                    <a:pt x="8927833" y="3853927"/>
                    <a:pt x="9799320" y="3894953"/>
                  </a:cubicBezTo>
                  <a:cubicBezTo>
                    <a:pt x="10670807" y="3935979"/>
                    <a:pt x="11785600" y="4684564"/>
                    <a:pt x="12192000" y="4368475"/>
                  </a:cubicBezTo>
                  <a:lnTo>
                    <a:pt x="12192000" y="2471941"/>
                  </a:lnTo>
                  <a:lnTo>
                    <a:pt x="12192000" y="2471941"/>
                  </a:lnTo>
                  <a:lnTo>
                    <a:pt x="12192000" y="359723"/>
                  </a:lnTo>
                  <a:cubicBezTo>
                    <a:pt x="11504863" y="589100"/>
                    <a:pt x="10822138" y="204805"/>
                    <a:pt x="10229249" y="1867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3" name="Picture Placeholder 12">
            <a:extLst>
              <a:ext uri="{FF2B5EF4-FFF2-40B4-BE49-F238E27FC236}">
                <a16:creationId xmlns="" xmlns:a16="http://schemas.microsoft.com/office/drawing/2014/main" id="{68A46616-2DB0-4416-AB26-8273794A4519}"/>
              </a:ext>
            </a:extLst>
          </p:cNvPr>
          <p:cNvSpPr>
            <a:spLocks noGrp="1"/>
          </p:cNvSpPr>
          <p:nvPr userDrawn="1">
            <p:ph type="pic" sz="quarter" idx="14" hasCustomPrompt="1"/>
          </p:nvPr>
        </p:nvSpPr>
        <p:spPr>
          <a:xfrm>
            <a:off x="6232269" y="807491"/>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206D8555-9F42-4751-8A8C-B5B305AC6CCB}"/>
              </a:ext>
            </a:extLst>
          </p:cNvPr>
          <p:cNvSpPr>
            <a:spLocks noGrp="1"/>
          </p:cNvSpPr>
          <p:nvPr userDrawn="1">
            <p:ph type="pic" sz="quarter" idx="15" hasCustomPrompt="1"/>
          </p:nvPr>
        </p:nvSpPr>
        <p:spPr>
          <a:xfrm>
            <a:off x="8523040" y="807491"/>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A9588500-6007-4826-B5F9-6A5F9A0A76FD}"/>
              </a:ext>
            </a:extLst>
          </p:cNvPr>
          <p:cNvSpPr>
            <a:spLocks noGrp="1"/>
          </p:cNvSpPr>
          <p:nvPr userDrawn="1">
            <p:ph type="pic" sz="quarter" idx="13" hasCustomPrompt="1"/>
          </p:nvPr>
        </p:nvSpPr>
        <p:spPr>
          <a:xfrm>
            <a:off x="3941498" y="3429000"/>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6" name="Picture Placeholder 15">
            <a:extLst>
              <a:ext uri="{FF2B5EF4-FFF2-40B4-BE49-F238E27FC236}">
                <a16:creationId xmlns="" xmlns:a16="http://schemas.microsoft.com/office/drawing/2014/main" id="{C32D7297-A3FA-4EC0-B017-2310FA7F68FA}"/>
              </a:ext>
            </a:extLst>
          </p:cNvPr>
          <p:cNvSpPr>
            <a:spLocks noGrp="1"/>
          </p:cNvSpPr>
          <p:nvPr userDrawn="1">
            <p:ph type="pic" sz="quarter" idx="12" hasCustomPrompt="1"/>
          </p:nvPr>
        </p:nvSpPr>
        <p:spPr>
          <a:xfrm>
            <a:off x="1650725" y="3429000"/>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6951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3.7037E-7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500"/>
                                  </p:stCondLst>
                                  <p:childTnLst>
                                    <p:animMotion origin="layout" path="M 2.08333E-6 3.7037E-7 L 0.01237 0.02847 " pathEditMode="relative" rAng="0" ptsTypes="AA">
                                      <p:cBhvr>
                                        <p:cTn id="14" dur="1000" spd="-100000" fill="hold"/>
                                        <p:tgtEl>
                                          <p:spTgt spid="16"/>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750"/>
                                  </p:stCondLst>
                                  <p:childTnLst>
                                    <p:animMotion origin="layout" path="M 2.08333E-6 3.7037E-7 L 0.01237 0.02847 " pathEditMode="relative" rAng="0" ptsTypes="AA">
                                      <p:cBhvr>
                                        <p:cTn id="19" dur="1000" spd="-100000" fill="hold"/>
                                        <p:tgtEl>
                                          <p:spTgt spid="15"/>
                                        </p:tgtEl>
                                        <p:attrNameLst>
                                          <p:attrName>ppt_x</p:attrName>
                                          <p:attrName>ppt_y</p:attrName>
                                        </p:attrNameLst>
                                      </p:cBhvr>
                                      <p:rCtr x="612" y="1412"/>
                                    </p:animMotion>
                                  </p:childTnLst>
                                </p:cTn>
                              </p:par>
                              <p:par>
                                <p:cTn id="20" presetID="10" presetClass="entr" presetSubtype="0"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grpId="1" nodeType="withEffect">
                                  <p:stCondLst>
                                    <p:cond delay="1000"/>
                                  </p:stCondLst>
                                  <p:childTnLst>
                                    <p:animMotion origin="layout" path="M 2.08333E-6 3.7037E-7 L 0.01237 0.02847 " pathEditMode="relative" rAng="0" ptsTypes="AA">
                                      <p:cBhvr>
                                        <p:cTn id="24" dur="1000" spd="-100000" fill="hold"/>
                                        <p:tgtEl>
                                          <p:spTgt spid="13"/>
                                        </p:tgtEl>
                                        <p:attrNameLst>
                                          <p:attrName>ppt_x</p:attrName>
                                          <p:attrName>ppt_y</p:attrName>
                                        </p:attrNameLst>
                                      </p:cBhvr>
                                      <p:rCtr x="612" y="1412"/>
                                    </p:animMotion>
                                  </p:childTnLst>
                                </p:cTn>
                              </p:par>
                              <p:par>
                                <p:cTn id="25" presetID="10" presetClass="entr" presetSubtype="0" fill="hold" grpId="0"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1250"/>
                                  </p:stCondLst>
                                  <p:childTnLst>
                                    <p:animMotion origin="layout" path="M 2.08333E-6 3.7037E-7 L 0.01237 0.02847 " pathEditMode="relative" rAng="0" ptsTypes="AA">
                                      <p:cBhvr>
                                        <p:cTn id="29" dur="1000" spd="-100000" fill="hold"/>
                                        <p:tgtEl>
                                          <p:spTgt spid="1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36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05ACDB0-AE5F-4766-BE60-440CF4B84B80}"/>
              </a:ext>
            </a:extLst>
          </p:cNvPr>
          <p:cNvGrpSpPr/>
          <p:nvPr userDrawn="1"/>
        </p:nvGrpSpPr>
        <p:grpSpPr>
          <a:xfrm>
            <a:off x="7684120" y="914400"/>
            <a:ext cx="4507880" cy="5943600"/>
            <a:chOff x="7684120" y="914400"/>
            <a:chExt cx="4507880" cy="5943600"/>
          </a:xfrm>
        </p:grpSpPr>
        <p:sp>
          <p:nvSpPr>
            <p:cNvPr id="3" name="Freeform: Shape 2">
              <a:extLst>
                <a:ext uri="{FF2B5EF4-FFF2-40B4-BE49-F238E27FC236}">
                  <a16:creationId xmlns="" xmlns:a16="http://schemas.microsoft.com/office/drawing/2014/main" id="{8FD9FB15-B385-4594-8DE2-6D6BB0083978}"/>
                </a:ext>
              </a:extLst>
            </p:cNvPr>
            <p:cNvSpPr/>
            <p:nvPr userDrawn="1"/>
          </p:nvSpPr>
          <p:spPr>
            <a:xfrm>
              <a:off x="7684120" y="914400"/>
              <a:ext cx="4507880" cy="5943600"/>
            </a:xfrm>
            <a:custGeom>
              <a:avLst/>
              <a:gdLst>
                <a:gd name="connsiteX0" fmla="*/ 2377484 w 4641513"/>
                <a:gd name="connsiteY0" fmla="*/ 626 h 6119794"/>
                <a:gd name="connsiteX1" fmla="*/ 4477282 w 4641513"/>
                <a:gd name="connsiteY1" fmla="*/ 992362 h 6119794"/>
                <a:gd name="connsiteX2" fmla="*/ 4641513 w 4641513"/>
                <a:gd name="connsiteY2" fmla="*/ 1091612 h 6119794"/>
                <a:gd name="connsiteX3" fmla="*/ 4641513 w 4641513"/>
                <a:gd name="connsiteY3" fmla="*/ 6119794 h 6119794"/>
                <a:gd name="connsiteX4" fmla="*/ 72998 w 4641513"/>
                <a:gd name="connsiteY4" fmla="*/ 6119794 h 6119794"/>
                <a:gd name="connsiteX5" fmla="*/ 57537 w 4641513"/>
                <a:gd name="connsiteY5" fmla="*/ 6047289 h 6119794"/>
                <a:gd name="connsiteX6" fmla="*/ 37323 w 4641513"/>
                <a:gd name="connsiteY6" fmla="*/ 4428461 h 6119794"/>
                <a:gd name="connsiteX7" fmla="*/ 601649 w 4641513"/>
                <a:gd name="connsiteY7" fmla="*/ 1687464 h 6119794"/>
                <a:gd name="connsiteX8" fmla="*/ 2377484 w 4641513"/>
                <a:gd name="connsiteY8" fmla="*/ 626 h 61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513" h="6119794">
                  <a:moveTo>
                    <a:pt x="2377484" y="626"/>
                  </a:moveTo>
                  <a:cubicBezTo>
                    <a:pt x="3035867" y="-21556"/>
                    <a:pt x="3778599" y="550829"/>
                    <a:pt x="4477282" y="992362"/>
                  </a:cubicBezTo>
                  <a:lnTo>
                    <a:pt x="4641513" y="1091612"/>
                  </a:lnTo>
                  <a:lnTo>
                    <a:pt x="4641513" y="6119794"/>
                  </a:lnTo>
                  <a:lnTo>
                    <a:pt x="72998" y="6119794"/>
                  </a:lnTo>
                  <a:lnTo>
                    <a:pt x="57537" y="6047289"/>
                  </a:lnTo>
                  <a:cubicBezTo>
                    <a:pt x="-28990" y="5568538"/>
                    <a:pt x="-2552" y="4984809"/>
                    <a:pt x="37323" y="4428461"/>
                  </a:cubicBezTo>
                  <a:cubicBezTo>
                    <a:pt x="112773" y="3445006"/>
                    <a:pt x="226122" y="2542478"/>
                    <a:pt x="601649" y="1687464"/>
                  </a:cubicBezTo>
                  <a:cubicBezTo>
                    <a:pt x="977176" y="832438"/>
                    <a:pt x="1625046" y="25965"/>
                    <a:pt x="2377484" y="626"/>
                  </a:cubicBezTo>
                  <a:close/>
                </a:path>
              </a:pathLst>
            </a:custGeom>
            <a:solidFill>
              <a:srgbClr val="ECF0F3"/>
            </a:solidFill>
            <a:ln>
              <a:noFill/>
            </a:ln>
            <a:effectLst>
              <a:outerShdw blurRad="774700" dist="850900" dir="5220000" sx="96000" sy="96000" algn="br" rotWithShape="0">
                <a:schemeClr val="tx1">
                  <a:lumMod val="95000"/>
                  <a:lumOff val="5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Freeform: Shape 1">
              <a:extLst>
                <a:ext uri="{FF2B5EF4-FFF2-40B4-BE49-F238E27FC236}">
                  <a16:creationId xmlns="" xmlns:a16="http://schemas.microsoft.com/office/drawing/2014/main" id="{8D5FC86D-4210-4E7E-B1D5-CBF99D4A40C1}"/>
                </a:ext>
              </a:extLst>
            </p:cNvPr>
            <p:cNvSpPr/>
            <p:nvPr userDrawn="1"/>
          </p:nvSpPr>
          <p:spPr>
            <a:xfrm>
              <a:off x="7684120" y="914400"/>
              <a:ext cx="4507880" cy="5943600"/>
            </a:xfrm>
            <a:custGeom>
              <a:avLst/>
              <a:gdLst>
                <a:gd name="connsiteX0" fmla="*/ 2377484 w 4641513"/>
                <a:gd name="connsiteY0" fmla="*/ 626 h 6119794"/>
                <a:gd name="connsiteX1" fmla="*/ 4477282 w 4641513"/>
                <a:gd name="connsiteY1" fmla="*/ 992362 h 6119794"/>
                <a:gd name="connsiteX2" fmla="*/ 4641513 w 4641513"/>
                <a:gd name="connsiteY2" fmla="*/ 1091612 h 6119794"/>
                <a:gd name="connsiteX3" fmla="*/ 4641513 w 4641513"/>
                <a:gd name="connsiteY3" fmla="*/ 6119794 h 6119794"/>
                <a:gd name="connsiteX4" fmla="*/ 72998 w 4641513"/>
                <a:gd name="connsiteY4" fmla="*/ 6119794 h 6119794"/>
                <a:gd name="connsiteX5" fmla="*/ 57537 w 4641513"/>
                <a:gd name="connsiteY5" fmla="*/ 6047289 h 6119794"/>
                <a:gd name="connsiteX6" fmla="*/ 37323 w 4641513"/>
                <a:gd name="connsiteY6" fmla="*/ 4428461 h 6119794"/>
                <a:gd name="connsiteX7" fmla="*/ 601649 w 4641513"/>
                <a:gd name="connsiteY7" fmla="*/ 1687464 h 6119794"/>
                <a:gd name="connsiteX8" fmla="*/ 2377484 w 4641513"/>
                <a:gd name="connsiteY8" fmla="*/ 626 h 61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513" h="6119794">
                  <a:moveTo>
                    <a:pt x="2377484" y="626"/>
                  </a:moveTo>
                  <a:cubicBezTo>
                    <a:pt x="3035867" y="-21556"/>
                    <a:pt x="3778599" y="550829"/>
                    <a:pt x="4477282" y="992362"/>
                  </a:cubicBezTo>
                  <a:lnTo>
                    <a:pt x="4641513" y="1091612"/>
                  </a:lnTo>
                  <a:lnTo>
                    <a:pt x="4641513" y="6119794"/>
                  </a:lnTo>
                  <a:lnTo>
                    <a:pt x="72998" y="6119794"/>
                  </a:lnTo>
                  <a:lnTo>
                    <a:pt x="57537" y="6047289"/>
                  </a:lnTo>
                  <a:cubicBezTo>
                    <a:pt x="-28990" y="5568538"/>
                    <a:pt x="-2552" y="4984809"/>
                    <a:pt x="37323" y="4428461"/>
                  </a:cubicBezTo>
                  <a:cubicBezTo>
                    <a:pt x="112773" y="3445006"/>
                    <a:pt x="226122" y="2542478"/>
                    <a:pt x="601649" y="1687464"/>
                  </a:cubicBezTo>
                  <a:cubicBezTo>
                    <a:pt x="977176" y="832438"/>
                    <a:pt x="1625046" y="25965"/>
                    <a:pt x="2377484" y="626"/>
                  </a:cubicBezTo>
                  <a:close/>
                </a:path>
              </a:pathLst>
            </a:custGeom>
            <a:solidFill>
              <a:srgbClr val="ECF0F3"/>
            </a:solidFill>
            <a:ln>
              <a:noFill/>
            </a:ln>
            <a:effectLst>
              <a:outerShdw blurRad="533400" dist="190500" dir="14520000" sx="98000" sy="98000" algn="br" rotWithShape="0">
                <a:schemeClr val="bg1">
                  <a:alpha val="5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519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750"/>
                                  </p:stCondLst>
                                  <p:childTnLst>
                                    <p:animMotion origin="layout" path="M 0 -2.96296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37_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9BF9E8A9-13D1-45E6-8EB7-5607B8D8638C}"/>
              </a:ext>
            </a:extLst>
          </p:cNvPr>
          <p:cNvGrpSpPr/>
          <p:nvPr userDrawn="1"/>
        </p:nvGrpSpPr>
        <p:grpSpPr>
          <a:xfrm>
            <a:off x="0" y="542310"/>
            <a:ext cx="7368678" cy="6315691"/>
            <a:chOff x="0" y="542310"/>
            <a:chExt cx="7368678" cy="6315691"/>
          </a:xfrm>
        </p:grpSpPr>
        <p:sp>
          <p:nvSpPr>
            <p:cNvPr id="2" name="Freeform: Shape 1">
              <a:extLst>
                <a:ext uri="{FF2B5EF4-FFF2-40B4-BE49-F238E27FC236}">
                  <a16:creationId xmlns="" xmlns:a16="http://schemas.microsoft.com/office/drawing/2014/main" id="{F785BB22-1366-42BD-B488-8CD6E9F48555}"/>
                </a:ext>
              </a:extLst>
            </p:cNvPr>
            <p:cNvSpPr/>
            <p:nvPr userDrawn="1"/>
          </p:nvSpPr>
          <p:spPr>
            <a:xfrm>
              <a:off x="0" y="542310"/>
              <a:ext cx="7368678" cy="6315691"/>
            </a:xfrm>
            <a:custGeom>
              <a:avLst/>
              <a:gdLst>
                <a:gd name="connsiteX0" fmla="*/ 2746149 w 7368678"/>
                <a:gd name="connsiteY0" fmla="*/ 141 h 6315691"/>
                <a:gd name="connsiteX1" fmla="*/ 5708998 w 7368678"/>
                <a:gd name="connsiteY1" fmla="*/ 1077773 h 6315691"/>
                <a:gd name="connsiteX2" fmla="*/ 7349140 w 7368678"/>
                <a:gd name="connsiteY2" fmla="*/ 3821511 h 6315691"/>
                <a:gd name="connsiteX3" fmla="*/ 6799366 w 7368678"/>
                <a:gd name="connsiteY3" fmla="*/ 6257082 h 6315691"/>
                <a:gd name="connsiteX4" fmla="*/ 6766580 w 7368678"/>
                <a:gd name="connsiteY4" fmla="*/ 6315691 h 6315691"/>
                <a:gd name="connsiteX5" fmla="*/ 0 w 7368678"/>
                <a:gd name="connsiteY5" fmla="*/ 6315691 h 6315691"/>
                <a:gd name="connsiteX6" fmla="*/ 0 w 7368678"/>
                <a:gd name="connsiteY6" fmla="*/ 1032393 h 6315691"/>
                <a:gd name="connsiteX7" fmla="*/ 13889 w 7368678"/>
                <a:gd name="connsiteY7" fmla="*/ 1018354 h 6315691"/>
                <a:gd name="connsiteX8" fmla="*/ 2281625 w 7368678"/>
                <a:gd name="connsiteY8" fmla="*/ 22375 h 6315691"/>
                <a:gd name="connsiteX9" fmla="*/ 2746149 w 7368678"/>
                <a:gd name="connsiteY9" fmla="*/ 141 h 63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8678" h="6315691">
                  <a:moveTo>
                    <a:pt x="2746149" y="141"/>
                  </a:moveTo>
                  <a:cubicBezTo>
                    <a:pt x="3829266" y="8978"/>
                    <a:pt x="4895720" y="433515"/>
                    <a:pt x="5708998" y="1077773"/>
                  </a:cubicBezTo>
                  <a:cubicBezTo>
                    <a:pt x="6634999" y="1808061"/>
                    <a:pt x="7233792" y="2831342"/>
                    <a:pt x="7349140" y="3821511"/>
                  </a:cubicBezTo>
                  <a:cubicBezTo>
                    <a:pt x="7444814" y="4690944"/>
                    <a:pt x="7177594" y="5536974"/>
                    <a:pt x="6799366" y="6257082"/>
                  </a:cubicBezTo>
                  <a:lnTo>
                    <a:pt x="6766580" y="6315691"/>
                  </a:lnTo>
                  <a:lnTo>
                    <a:pt x="0" y="6315691"/>
                  </a:lnTo>
                  <a:lnTo>
                    <a:pt x="0" y="1032393"/>
                  </a:lnTo>
                  <a:lnTo>
                    <a:pt x="13889" y="1018354"/>
                  </a:lnTo>
                  <a:cubicBezTo>
                    <a:pt x="593089" y="473683"/>
                    <a:pt x="1430653" y="111890"/>
                    <a:pt x="2281625" y="22375"/>
                  </a:cubicBezTo>
                  <a:cubicBezTo>
                    <a:pt x="2436347" y="6099"/>
                    <a:pt x="2591417" y="-1123"/>
                    <a:pt x="2746149" y="141"/>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3" name="Freeform: Shape 2">
              <a:extLst>
                <a:ext uri="{FF2B5EF4-FFF2-40B4-BE49-F238E27FC236}">
                  <a16:creationId xmlns="" xmlns:a16="http://schemas.microsoft.com/office/drawing/2014/main" id="{D6A83761-0CEB-468B-BCD5-2A25B684DAAF}"/>
                </a:ext>
              </a:extLst>
            </p:cNvPr>
            <p:cNvSpPr/>
            <p:nvPr userDrawn="1"/>
          </p:nvSpPr>
          <p:spPr>
            <a:xfrm>
              <a:off x="0" y="542310"/>
              <a:ext cx="7368678" cy="6315691"/>
            </a:xfrm>
            <a:custGeom>
              <a:avLst/>
              <a:gdLst>
                <a:gd name="connsiteX0" fmla="*/ 2746149 w 7368678"/>
                <a:gd name="connsiteY0" fmla="*/ 141 h 6315691"/>
                <a:gd name="connsiteX1" fmla="*/ 5708998 w 7368678"/>
                <a:gd name="connsiteY1" fmla="*/ 1077773 h 6315691"/>
                <a:gd name="connsiteX2" fmla="*/ 7349140 w 7368678"/>
                <a:gd name="connsiteY2" fmla="*/ 3821511 h 6315691"/>
                <a:gd name="connsiteX3" fmla="*/ 6799366 w 7368678"/>
                <a:gd name="connsiteY3" fmla="*/ 6257082 h 6315691"/>
                <a:gd name="connsiteX4" fmla="*/ 6766580 w 7368678"/>
                <a:gd name="connsiteY4" fmla="*/ 6315691 h 6315691"/>
                <a:gd name="connsiteX5" fmla="*/ 0 w 7368678"/>
                <a:gd name="connsiteY5" fmla="*/ 6315691 h 6315691"/>
                <a:gd name="connsiteX6" fmla="*/ 0 w 7368678"/>
                <a:gd name="connsiteY6" fmla="*/ 1032393 h 6315691"/>
                <a:gd name="connsiteX7" fmla="*/ 13889 w 7368678"/>
                <a:gd name="connsiteY7" fmla="*/ 1018354 h 6315691"/>
                <a:gd name="connsiteX8" fmla="*/ 2281625 w 7368678"/>
                <a:gd name="connsiteY8" fmla="*/ 22375 h 6315691"/>
                <a:gd name="connsiteX9" fmla="*/ 2746149 w 7368678"/>
                <a:gd name="connsiteY9" fmla="*/ 141 h 63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8678" h="6315691">
                  <a:moveTo>
                    <a:pt x="2746149" y="141"/>
                  </a:moveTo>
                  <a:cubicBezTo>
                    <a:pt x="3829266" y="8978"/>
                    <a:pt x="4895720" y="433515"/>
                    <a:pt x="5708998" y="1077773"/>
                  </a:cubicBezTo>
                  <a:cubicBezTo>
                    <a:pt x="6634999" y="1808061"/>
                    <a:pt x="7233792" y="2831342"/>
                    <a:pt x="7349140" y="3821511"/>
                  </a:cubicBezTo>
                  <a:cubicBezTo>
                    <a:pt x="7444814" y="4690944"/>
                    <a:pt x="7177594" y="5536974"/>
                    <a:pt x="6799366" y="6257082"/>
                  </a:cubicBezTo>
                  <a:lnTo>
                    <a:pt x="6766580" y="6315691"/>
                  </a:lnTo>
                  <a:lnTo>
                    <a:pt x="0" y="6315691"/>
                  </a:lnTo>
                  <a:lnTo>
                    <a:pt x="0" y="1032393"/>
                  </a:lnTo>
                  <a:lnTo>
                    <a:pt x="13889" y="1018354"/>
                  </a:lnTo>
                  <a:cubicBezTo>
                    <a:pt x="593089" y="473683"/>
                    <a:pt x="1430653" y="111890"/>
                    <a:pt x="2281625" y="22375"/>
                  </a:cubicBezTo>
                  <a:cubicBezTo>
                    <a:pt x="2436347" y="6099"/>
                    <a:pt x="2591417" y="-1123"/>
                    <a:pt x="2746149" y="141"/>
                  </a:cubicBezTo>
                  <a:close/>
                </a:path>
              </a:pathLst>
            </a:custGeom>
            <a:solidFill>
              <a:srgbClr val="ECF0F3"/>
            </a:solidFill>
            <a:ln>
              <a:noFill/>
            </a:ln>
            <a:effectLst>
              <a:outerShdw blurRad="406400" dist="3048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grpSp>
    </p:spTree>
    <p:extLst>
      <p:ext uri="{BB962C8B-B14F-4D97-AF65-F5344CB8AC3E}">
        <p14:creationId xmlns:p14="http://schemas.microsoft.com/office/powerpoint/2010/main" val="27362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750"/>
                                  </p:stCondLst>
                                  <p:childTnLst>
                                    <p:animMotion origin="layout" path="M -6.25E-7 1.11111E-6 L 0.01237 0.02847 " pathEditMode="relative" rAng="0" ptsTypes="AA">
                                      <p:cBhvr>
                                        <p:cTn id="9"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38_Title Slide">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4287CD96-A6F5-4B9A-A0BE-519EFC7637DE}"/>
              </a:ext>
            </a:extLst>
          </p:cNvPr>
          <p:cNvSpPr/>
          <p:nvPr userDrawn="1"/>
        </p:nvSpPr>
        <p:spPr>
          <a:xfrm>
            <a:off x="9646920" y="0"/>
            <a:ext cx="2545080" cy="6850242"/>
          </a:xfrm>
          <a:custGeom>
            <a:avLst/>
            <a:gdLst>
              <a:gd name="connsiteX0" fmla="*/ 2392060 w 2545080"/>
              <a:gd name="connsiteY0" fmla="*/ 539 h 6850242"/>
              <a:gd name="connsiteX1" fmla="*/ 2545080 w 2545080"/>
              <a:gd name="connsiteY1" fmla="*/ 7277 h 6850242"/>
              <a:gd name="connsiteX2" fmla="*/ 2545080 w 2545080"/>
              <a:gd name="connsiteY2" fmla="*/ 6850242 h 6850242"/>
              <a:gd name="connsiteX3" fmla="*/ 2211333 w 2545080"/>
              <a:gd name="connsiteY3" fmla="*/ 6793608 h 6850242"/>
              <a:gd name="connsiteX4" fmla="*/ 39397 w 2545080"/>
              <a:gd name="connsiteY4" fmla="*/ 4900917 h 6850242"/>
              <a:gd name="connsiteX5" fmla="*/ 925642 w 2545080"/>
              <a:gd name="connsiteY5" fmla="*/ 2167166 h 6850242"/>
              <a:gd name="connsiteX6" fmla="*/ 2392060 w 2545080"/>
              <a:gd name="connsiteY6" fmla="*/ 539 h 685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080" h="6850242">
                <a:moveTo>
                  <a:pt x="2392060" y="539"/>
                </a:moveTo>
                <a:lnTo>
                  <a:pt x="2545080" y="7277"/>
                </a:lnTo>
                <a:lnTo>
                  <a:pt x="2545080" y="6850242"/>
                </a:lnTo>
                <a:lnTo>
                  <a:pt x="2211333" y="6793608"/>
                </a:lnTo>
                <a:cubicBezTo>
                  <a:pt x="1308917" y="6586608"/>
                  <a:pt x="324717" y="5979029"/>
                  <a:pt x="39397" y="4900917"/>
                </a:cubicBezTo>
                <a:cubicBezTo>
                  <a:pt x="-170153" y="3479844"/>
                  <a:pt x="504497" y="2982618"/>
                  <a:pt x="925642" y="2167166"/>
                </a:cubicBezTo>
                <a:cubicBezTo>
                  <a:pt x="1333625" y="1377198"/>
                  <a:pt x="670064" y="-31529"/>
                  <a:pt x="2392060" y="539"/>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Freeform: Shape 13">
            <a:extLst>
              <a:ext uri="{FF2B5EF4-FFF2-40B4-BE49-F238E27FC236}">
                <a16:creationId xmlns="" xmlns:a16="http://schemas.microsoft.com/office/drawing/2014/main" id="{2319B6AB-AF32-42D3-A437-B996D3525077}"/>
              </a:ext>
            </a:extLst>
          </p:cNvPr>
          <p:cNvSpPr/>
          <p:nvPr userDrawn="1"/>
        </p:nvSpPr>
        <p:spPr>
          <a:xfrm flipV="1">
            <a:off x="7223762" y="0"/>
            <a:ext cx="4968238" cy="6850242"/>
          </a:xfrm>
          <a:custGeom>
            <a:avLst/>
            <a:gdLst>
              <a:gd name="connsiteX0" fmla="*/ 2559322 w 4968238"/>
              <a:gd name="connsiteY0" fmla="*/ 0 h 6850242"/>
              <a:gd name="connsiteX1" fmla="*/ 4968238 w 4968238"/>
              <a:gd name="connsiteY1" fmla="*/ 0 h 6850242"/>
              <a:gd name="connsiteX2" fmla="*/ 4968238 w 4968238"/>
              <a:gd name="connsiteY2" fmla="*/ 6850242 h 6850242"/>
              <a:gd name="connsiteX3" fmla="*/ 22885 w 4968238"/>
              <a:gd name="connsiteY3" fmla="*/ 6850242 h 6850242"/>
              <a:gd name="connsiteX4" fmla="*/ 8239 w 4968238"/>
              <a:gd name="connsiteY4" fmla="*/ 6610392 h 6850242"/>
              <a:gd name="connsiteX5" fmla="*/ 2451090 w 4968238"/>
              <a:gd name="connsiteY5" fmla="*/ 198114 h 685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38" h="6850242">
                <a:moveTo>
                  <a:pt x="2559322" y="0"/>
                </a:moveTo>
                <a:lnTo>
                  <a:pt x="4968238" y="0"/>
                </a:lnTo>
                <a:lnTo>
                  <a:pt x="4968238" y="6850242"/>
                </a:lnTo>
                <a:lnTo>
                  <a:pt x="22885" y="6850242"/>
                </a:lnTo>
                <a:lnTo>
                  <a:pt x="8239" y="6610392"/>
                </a:lnTo>
                <a:cubicBezTo>
                  <a:pt x="-123500" y="3525891"/>
                  <a:pt x="1352353" y="2110723"/>
                  <a:pt x="2451090" y="198114"/>
                </a:cubicBezTo>
                <a:close/>
              </a:path>
            </a:pathLst>
          </a:cu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8" name="TextBox 7">
            <a:extLst>
              <a:ext uri="{FF2B5EF4-FFF2-40B4-BE49-F238E27FC236}">
                <a16:creationId xmlns="" xmlns:a16="http://schemas.microsoft.com/office/drawing/2014/main" id="{A12E1BE5-B617-4F94-B706-31B23858E757}"/>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9" name="Straight Connector 8">
            <a:extLst>
              <a:ext uri="{FF2B5EF4-FFF2-40B4-BE49-F238E27FC236}">
                <a16:creationId xmlns="" xmlns:a16="http://schemas.microsoft.com/office/drawing/2014/main" id="{C69B1FD7-D9B4-4B47-AEB6-F5B8D938C7B3}"/>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96B8781C-18E8-4779-9D8F-5BF7D8FF4337}"/>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chemeClr val="bg1">
                    <a:alpha val="40000"/>
                  </a:schemeClr>
                </a:solidFill>
              </a:rPr>
              <a:pPr algn="r"/>
              <a:t>‹nº›</a:t>
            </a:fld>
            <a:endParaRPr lang="id-ID" dirty="0">
              <a:solidFill>
                <a:schemeClr val="bg1">
                  <a:alpha val="40000"/>
                </a:schemeClr>
              </a:solidFill>
            </a:endParaRPr>
          </a:p>
        </p:txBody>
      </p:sp>
      <p:cxnSp>
        <p:nvCxnSpPr>
          <p:cNvPr id="11" name="Straight Connector 10">
            <a:extLst>
              <a:ext uri="{FF2B5EF4-FFF2-40B4-BE49-F238E27FC236}">
                <a16:creationId xmlns="" xmlns:a16="http://schemas.microsoft.com/office/drawing/2014/main" id="{2099BF82-ED22-4FA5-A103-D2BEABFCD78A}"/>
              </a:ext>
            </a:extLst>
          </p:cNvPr>
          <p:cNvCxnSpPr>
            <a:cxnSpLocks/>
          </p:cNvCxnSpPr>
          <p:nvPr userDrawn="1"/>
        </p:nvCxnSpPr>
        <p:spPr>
          <a:xfrm>
            <a:off x="11791950" y="6482777"/>
            <a:ext cx="400050" cy="0"/>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9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3.95833E-6 4.44444E-6 L 0.01237 0.02847 " pathEditMode="relative" rAng="0" ptsTypes="AA">
                                      <p:cBhvr>
                                        <p:cTn id="9" dur="1000" spd="-100000" fill="hold"/>
                                        <p:tgtEl>
                                          <p:spTgt spid="1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39_Title Slide">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D5D0DF7D-FFD6-41E0-8B68-6D3E5B3FAEF7}"/>
              </a:ext>
            </a:extLst>
          </p:cNvPr>
          <p:cNvGrpSpPr/>
          <p:nvPr userDrawn="1"/>
        </p:nvGrpSpPr>
        <p:grpSpPr>
          <a:xfrm>
            <a:off x="820393" y="-735537"/>
            <a:ext cx="5261697" cy="5058952"/>
            <a:chOff x="820393" y="-735537"/>
            <a:chExt cx="5261697" cy="5058952"/>
          </a:xfrm>
        </p:grpSpPr>
        <p:sp>
          <p:nvSpPr>
            <p:cNvPr id="3" name="Freeform: Shape 2">
              <a:extLst>
                <a:ext uri="{FF2B5EF4-FFF2-40B4-BE49-F238E27FC236}">
                  <a16:creationId xmlns="" xmlns:a16="http://schemas.microsoft.com/office/drawing/2014/main" id="{877D326B-9328-4587-8C43-3B5BCC4FFCF0}"/>
                </a:ext>
              </a:extLst>
            </p:cNvPr>
            <p:cNvSpPr/>
            <p:nvPr userDrawn="1"/>
          </p:nvSpPr>
          <p:spPr>
            <a:xfrm>
              <a:off x="820393" y="-735537"/>
              <a:ext cx="5261697" cy="5058952"/>
            </a:xfrm>
            <a:custGeom>
              <a:avLst/>
              <a:gdLst>
                <a:gd name="connsiteX0" fmla="*/ 3667145 w 5261697"/>
                <a:gd name="connsiteY0" fmla="*/ 1448 h 5058952"/>
                <a:gd name="connsiteX1" fmla="*/ 4805397 w 5261697"/>
                <a:gd name="connsiteY1" fmla="*/ 322144 h 5058952"/>
                <a:gd name="connsiteX2" fmla="*/ 5260849 w 5261697"/>
                <a:gd name="connsiteY2" fmla="*/ 2237266 h 5058952"/>
                <a:gd name="connsiteX3" fmla="*/ 5067470 w 5261697"/>
                <a:gd name="connsiteY3" fmla="*/ 3825762 h 5058952"/>
                <a:gd name="connsiteX4" fmla="*/ 4105579 w 5261697"/>
                <a:gd name="connsiteY4" fmla="*/ 4795513 h 5058952"/>
                <a:gd name="connsiteX5" fmla="*/ 2854686 w 5261697"/>
                <a:gd name="connsiteY5" fmla="*/ 4996367 h 5058952"/>
                <a:gd name="connsiteX6" fmla="*/ 1695915 w 5261697"/>
                <a:gd name="connsiteY6" fmla="*/ 4053458 h 5058952"/>
                <a:gd name="connsiteX7" fmla="*/ 60326 w 5261697"/>
                <a:gd name="connsiteY7" fmla="*/ 2783002 h 5058952"/>
                <a:gd name="connsiteX8" fmla="*/ 814840 w 5261697"/>
                <a:gd name="connsiteY8" fmla="*/ 1040601 h 5058952"/>
                <a:gd name="connsiteX9" fmla="*/ 2819200 w 5261697"/>
                <a:gd name="connsiteY9" fmla="*/ 110820 h 5058952"/>
                <a:gd name="connsiteX10" fmla="*/ 3667145 w 5261697"/>
                <a:gd name="connsiteY10" fmla="*/ 1448 h 50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697" h="5058952">
                  <a:moveTo>
                    <a:pt x="3667145" y="1448"/>
                  </a:moveTo>
                  <a:cubicBezTo>
                    <a:pt x="4125883" y="-12174"/>
                    <a:pt x="4542018" y="68503"/>
                    <a:pt x="4805397" y="322144"/>
                  </a:cubicBezTo>
                  <a:cubicBezTo>
                    <a:pt x="5226258" y="724136"/>
                    <a:pt x="5251683" y="1565622"/>
                    <a:pt x="5260849" y="2237266"/>
                  </a:cubicBezTo>
                  <a:cubicBezTo>
                    <a:pt x="5266182" y="2909453"/>
                    <a:pt x="5251419" y="3412342"/>
                    <a:pt x="5067470" y="3825762"/>
                  </a:cubicBezTo>
                  <a:cubicBezTo>
                    <a:pt x="4879683" y="4239723"/>
                    <a:pt x="4523259" y="4568051"/>
                    <a:pt x="4105579" y="4795513"/>
                  </a:cubicBezTo>
                  <a:cubicBezTo>
                    <a:pt x="3687358" y="5019141"/>
                    <a:pt x="3215552" y="5140819"/>
                    <a:pt x="2854686" y="4996367"/>
                  </a:cubicBezTo>
                  <a:cubicBezTo>
                    <a:pt x="2493273" y="4848082"/>
                    <a:pt x="2251014" y="4436414"/>
                    <a:pt x="1695915" y="4053458"/>
                  </a:cubicBezTo>
                  <a:cubicBezTo>
                    <a:pt x="1144649" y="3669958"/>
                    <a:pt x="280547" y="3315169"/>
                    <a:pt x="60326" y="2783002"/>
                  </a:cubicBezTo>
                  <a:cubicBezTo>
                    <a:pt x="-160444" y="2246999"/>
                    <a:pt x="254997" y="1534709"/>
                    <a:pt x="814840" y="1040601"/>
                  </a:cubicBezTo>
                  <a:cubicBezTo>
                    <a:pt x="1370302" y="543200"/>
                    <a:pt x="2062491" y="265073"/>
                    <a:pt x="2819200" y="110820"/>
                  </a:cubicBezTo>
                  <a:cubicBezTo>
                    <a:pt x="3101323" y="51742"/>
                    <a:pt x="3391903" y="9621"/>
                    <a:pt x="3667145" y="1448"/>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 xmlns:a16="http://schemas.microsoft.com/office/drawing/2014/main" id="{BA023F2D-A667-493F-9235-E5FA698C9AA4}"/>
                </a:ext>
              </a:extLst>
            </p:cNvPr>
            <p:cNvSpPr/>
            <p:nvPr userDrawn="1"/>
          </p:nvSpPr>
          <p:spPr>
            <a:xfrm>
              <a:off x="820393" y="-735537"/>
              <a:ext cx="5261697" cy="5058952"/>
            </a:xfrm>
            <a:custGeom>
              <a:avLst/>
              <a:gdLst>
                <a:gd name="connsiteX0" fmla="*/ 3667145 w 5261697"/>
                <a:gd name="connsiteY0" fmla="*/ 1448 h 5058952"/>
                <a:gd name="connsiteX1" fmla="*/ 4805397 w 5261697"/>
                <a:gd name="connsiteY1" fmla="*/ 322144 h 5058952"/>
                <a:gd name="connsiteX2" fmla="*/ 5260849 w 5261697"/>
                <a:gd name="connsiteY2" fmla="*/ 2237266 h 5058952"/>
                <a:gd name="connsiteX3" fmla="*/ 5067470 w 5261697"/>
                <a:gd name="connsiteY3" fmla="*/ 3825762 h 5058952"/>
                <a:gd name="connsiteX4" fmla="*/ 4105579 w 5261697"/>
                <a:gd name="connsiteY4" fmla="*/ 4795513 h 5058952"/>
                <a:gd name="connsiteX5" fmla="*/ 2854686 w 5261697"/>
                <a:gd name="connsiteY5" fmla="*/ 4996367 h 5058952"/>
                <a:gd name="connsiteX6" fmla="*/ 1695915 w 5261697"/>
                <a:gd name="connsiteY6" fmla="*/ 4053458 h 5058952"/>
                <a:gd name="connsiteX7" fmla="*/ 60326 w 5261697"/>
                <a:gd name="connsiteY7" fmla="*/ 2783002 h 5058952"/>
                <a:gd name="connsiteX8" fmla="*/ 814840 w 5261697"/>
                <a:gd name="connsiteY8" fmla="*/ 1040601 h 5058952"/>
                <a:gd name="connsiteX9" fmla="*/ 2819200 w 5261697"/>
                <a:gd name="connsiteY9" fmla="*/ 110820 h 5058952"/>
                <a:gd name="connsiteX10" fmla="*/ 3667145 w 5261697"/>
                <a:gd name="connsiteY10" fmla="*/ 1448 h 50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697" h="5058952">
                  <a:moveTo>
                    <a:pt x="3667145" y="1448"/>
                  </a:moveTo>
                  <a:cubicBezTo>
                    <a:pt x="4125883" y="-12174"/>
                    <a:pt x="4542018" y="68503"/>
                    <a:pt x="4805397" y="322144"/>
                  </a:cubicBezTo>
                  <a:cubicBezTo>
                    <a:pt x="5226258" y="724136"/>
                    <a:pt x="5251683" y="1565622"/>
                    <a:pt x="5260849" y="2237266"/>
                  </a:cubicBezTo>
                  <a:cubicBezTo>
                    <a:pt x="5266182" y="2909453"/>
                    <a:pt x="5251419" y="3412342"/>
                    <a:pt x="5067470" y="3825762"/>
                  </a:cubicBezTo>
                  <a:cubicBezTo>
                    <a:pt x="4879683" y="4239723"/>
                    <a:pt x="4523259" y="4568051"/>
                    <a:pt x="4105579" y="4795513"/>
                  </a:cubicBezTo>
                  <a:cubicBezTo>
                    <a:pt x="3687358" y="5019141"/>
                    <a:pt x="3215552" y="5140819"/>
                    <a:pt x="2854686" y="4996367"/>
                  </a:cubicBezTo>
                  <a:cubicBezTo>
                    <a:pt x="2493273" y="4848082"/>
                    <a:pt x="2251014" y="4436414"/>
                    <a:pt x="1695915" y="4053458"/>
                  </a:cubicBezTo>
                  <a:cubicBezTo>
                    <a:pt x="1144649" y="3669958"/>
                    <a:pt x="280547" y="3315169"/>
                    <a:pt x="60326" y="2783002"/>
                  </a:cubicBezTo>
                  <a:cubicBezTo>
                    <a:pt x="-160444" y="2246999"/>
                    <a:pt x="254997" y="1534709"/>
                    <a:pt x="814840" y="1040601"/>
                  </a:cubicBezTo>
                  <a:cubicBezTo>
                    <a:pt x="1370302" y="543200"/>
                    <a:pt x="2062491" y="265073"/>
                    <a:pt x="2819200" y="110820"/>
                  </a:cubicBezTo>
                  <a:cubicBezTo>
                    <a:pt x="3101323" y="51742"/>
                    <a:pt x="3391903" y="9621"/>
                    <a:pt x="3667145" y="1448"/>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3319A60C-ED26-4F6B-8BDD-4D6DF9E9D00C}"/>
              </a:ext>
            </a:extLst>
          </p:cNvPr>
          <p:cNvGrpSpPr/>
          <p:nvPr userDrawn="1"/>
        </p:nvGrpSpPr>
        <p:grpSpPr>
          <a:xfrm>
            <a:off x="-2203413" y="2439416"/>
            <a:ext cx="5197170" cy="4810967"/>
            <a:chOff x="-2203413" y="2439416"/>
            <a:chExt cx="5197170" cy="4810967"/>
          </a:xfrm>
        </p:grpSpPr>
        <p:sp>
          <p:nvSpPr>
            <p:cNvPr id="2" name="Freeform: Shape 1">
              <a:extLst>
                <a:ext uri="{FF2B5EF4-FFF2-40B4-BE49-F238E27FC236}">
                  <a16:creationId xmlns="" xmlns:a16="http://schemas.microsoft.com/office/drawing/2014/main" id="{C57D46A7-64B5-4974-B3F1-5E6E45036EDD}"/>
                </a:ext>
              </a:extLst>
            </p:cNvPr>
            <p:cNvSpPr/>
            <p:nvPr userDrawn="1"/>
          </p:nvSpPr>
          <p:spPr>
            <a:xfrm>
              <a:off x="-2203413" y="2439416"/>
              <a:ext cx="5197170" cy="4810967"/>
            </a:xfrm>
            <a:custGeom>
              <a:avLst/>
              <a:gdLst>
                <a:gd name="connsiteX0" fmla="*/ 1865475 w 5197170"/>
                <a:gd name="connsiteY0" fmla="*/ 54 h 4810967"/>
                <a:gd name="connsiteX1" fmla="*/ 3222756 w 5197170"/>
                <a:gd name="connsiteY1" fmla="*/ 410409 h 4810967"/>
                <a:gd name="connsiteX2" fmla="*/ 4954444 w 5197170"/>
                <a:gd name="connsiteY2" fmla="*/ 1359854 h 4810967"/>
                <a:gd name="connsiteX3" fmla="*/ 4857756 w 5197170"/>
                <a:gd name="connsiteY3" fmla="*/ 3119528 h 4810967"/>
                <a:gd name="connsiteX4" fmla="*/ 3007946 w 5197170"/>
                <a:gd name="connsiteY4" fmla="*/ 3988644 h 4810967"/>
                <a:gd name="connsiteX5" fmla="*/ 1333846 w 5197170"/>
                <a:gd name="connsiteY5" fmla="*/ 4810503 h 4810967"/>
                <a:gd name="connsiteX6" fmla="*/ 104164 w 5197170"/>
                <a:gd name="connsiteY6" fmla="*/ 3830825 h 4810967"/>
                <a:gd name="connsiteX7" fmla="*/ 154339 w 5197170"/>
                <a:gd name="connsiteY7" fmla="*/ 2189428 h 4810967"/>
                <a:gd name="connsiteX8" fmla="*/ 650394 w 5197170"/>
                <a:gd name="connsiteY8" fmla="*/ 857075 h 4810967"/>
                <a:gd name="connsiteX9" fmla="*/ 1703171 w 5197170"/>
                <a:gd name="connsiteY9" fmla="*/ 11639 h 4810967"/>
                <a:gd name="connsiteX10" fmla="*/ 1865475 w 5197170"/>
                <a:gd name="connsiteY10" fmla="*/ 54 h 48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7170" h="4810967">
                  <a:moveTo>
                    <a:pt x="1865475" y="54"/>
                  </a:moveTo>
                  <a:cubicBezTo>
                    <a:pt x="2250594" y="3872"/>
                    <a:pt x="2683389" y="213271"/>
                    <a:pt x="3222756" y="410409"/>
                  </a:cubicBezTo>
                  <a:cubicBezTo>
                    <a:pt x="3839691" y="639361"/>
                    <a:pt x="4595822" y="852296"/>
                    <a:pt x="4954444" y="1359854"/>
                  </a:cubicBezTo>
                  <a:cubicBezTo>
                    <a:pt x="5312552" y="1863760"/>
                    <a:pt x="5269504" y="2662810"/>
                    <a:pt x="4857756" y="3119528"/>
                  </a:cubicBezTo>
                  <a:cubicBezTo>
                    <a:pt x="4441840" y="3573117"/>
                    <a:pt x="3657230" y="3684376"/>
                    <a:pt x="3007946" y="3988644"/>
                  </a:cubicBezTo>
                  <a:cubicBezTo>
                    <a:pt x="2362826" y="4296042"/>
                    <a:pt x="1848872" y="4793315"/>
                    <a:pt x="1333846" y="4810503"/>
                  </a:cubicBezTo>
                  <a:cubicBezTo>
                    <a:pt x="818825" y="4827695"/>
                    <a:pt x="299085" y="4365321"/>
                    <a:pt x="104164" y="3830825"/>
                  </a:cubicBezTo>
                  <a:cubicBezTo>
                    <a:pt x="-93890" y="3300498"/>
                    <a:pt x="29230" y="2698571"/>
                    <a:pt x="154339" y="2189428"/>
                  </a:cubicBezTo>
                  <a:cubicBezTo>
                    <a:pt x="275280" y="1677152"/>
                    <a:pt x="397691" y="1254017"/>
                    <a:pt x="650394" y="857075"/>
                  </a:cubicBezTo>
                  <a:cubicBezTo>
                    <a:pt x="898927" y="457004"/>
                    <a:pt x="1273581" y="80001"/>
                    <a:pt x="1703171" y="11639"/>
                  </a:cubicBezTo>
                  <a:cubicBezTo>
                    <a:pt x="1756414" y="3159"/>
                    <a:pt x="1810458" y="-492"/>
                    <a:pt x="1865475" y="54"/>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 xmlns:a16="http://schemas.microsoft.com/office/drawing/2014/main" id="{80C46C1C-5F36-4D8E-BB44-A1143A879D7C}"/>
                </a:ext>
              </a:extLst>
            </p:cNvPr>
            <p:cNvSpPr/>
            <p:nvPr userDrawn="1"/>
          </p:nvSpPr>
          <p:spPr>
            <a:xfrm>
              <a:off x="-2203413" y="2439416"/>
              <a:ext cx="5197170" cy="4810967"/>
            </a:xfrm>
            <a:custGeom>
              <a:avLst/>
              <a:gdLst>
                <a:gd name="connsiteX0" fmla="*/ 1865475 w 5197170"/>
                <a:gd name="connsiteY0" fmla="*/ 54 h 4810967"/>
                <a:gd name="connsiteX1" fmla="*/ 3222756 w 5197170"/>
                <a:gd name="connsiteY1" fmla="*/ 410409 h 4810967"/>
                <a:gd name="connsiteX2" fmla="*/ 4954444 w 5197170"/>
                <a:gd name="connsiteY2" fmla="*/ 1359854 h 4810967"/>
                <a:gd name="connsiteX3" fmla="*/ 4857756 w 5197170"/>
                <a:gd name="connsiteY3" fmla="*/ 3119528 h 4810967"/>
                <a:gd name="connsiteX4" fmla="*/ 3007946 w 5197170"/>
                <a:gd name="connsiteY4" fmla="*/ 3988644 h 4810967"/>
                <a:gd name="connsiteX5" fmla="*/ 1333846 w 5197170"/>
                <a:gd name="connsiteY5" fmla="*/ 4810503 h 4810967"/>
                <a:gd name="connsiteX6" fmla="*/ 104164 w 5197170"/>
                <a:gd name="connsiteY6" fmla="*/ 3830825 h 4810967"/>
                <a:gd name="connsiteX7" fmla="*/ 154339 w 5197170"/>
                <a:gd name="connsiteY7" fmla="*/ 2189428 h 4810967"/>
                <a:gd name="connsiteX8" fmla="*/ 650394 w 5197170"/>
                <a:gd name="connsiteY8" fmla="*/ 857075 h 4810967"/>
                <a:gd name="connsiteX9" fmla="*/ 1703171 w 5197170"/>
                <a:gd name="connsiteY9" fmla="*/ 11639 h 4810967"/>
                <a:gd name="connsiteX10" fmla="*/ 1865475 w 5197170"/>
                <a:gd name="connsiteY10" fmla="*/ 54 h 48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7170" h="4810967">
                  <a:moveTo>
                    <a:pt x="1865475" y="54"/>
                  </a:moveTo>
                  <a:cubicBezTo>
                    <a:pt x="2250594" y="3872"/>
                    <a:pt x="2683389" y="213271"/>
                    <a:pt x="3222756" y="410409"/>
                  </a:cubicBezTo>
                  <a:cubicBezTo>
                    <a:pt x="3839691" y="639361"/>
                    <a:pt x="4595822" y="852296"/>
                    <a:pt x="4954444" y="1359854"/>
                  </a:cubicBezTo>
                  <a:cubicBezTo>
                    <a:pt x="5312552" y="1863760"/>
                    <a:pt x="5269504" y="2662810"/>
                    <a:pt x="4857756" y="3119528"/>
                  </a:cubicBezTo>
                  <a:cubicBezTo>
                    <a:pt x="4441840" y="3573117"/>
                    <a:pt x="3657230" y="3684376"/>
                    <a:pt x="3007946" y="3988644"/>
                  </a:cubicBezTo>
                  <a:cubicBezTo>
                    <a:pt x="2362826" y="4296042"/>
                    <a:pt x="1848872" y="4793315"/>
                    <a:pt x="1333846" y="4810503"/>
                  </a:cubicBezTo>
                  <a:cubicBezTo>
                    <a:pt x="818825" y="4827695"/>
                    <a:pt x="299085" y="4365321"/>
                    <a:pt x="104164" y="3830825"/>
                  </a:cubicBezTo>
                  <a:cubicBezTo>
                    <a:pt x="-93890" y="3300498"/>
                    <a:pt x="29230" y="2698571"/>
                    <a:pt x="154339" y="2189428"/>
                  </a:cubicBezTo>
                  <a:cubicBezTo>
                    <a:pt x="275280" y="1677152"/>
                    <a:pt x="397691" y="1254017"/>
                    <a:pt x="650394" y="857075"/>
                  </a:cubicBezTo>
                  <a:cubicBezTo>
                    <a:pt x="898927" y="457004"/>
                    <a:pt x="1273581" y="80001"/>
                    <a:pt x="1703171" y="11639"/>
                  </a:cubicBezTo>
                  <a:cubicBezTo>
                    <a:pt x="1756414" y="3159"/>
                    <a:pt x="1810458" y="-492"/>
                    <a:pt x="1865475" y="54"/>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Picture Placeholder 7">
            <a:extLst>
              <a:ext uri="{FF2B5EF4-FFF2-40B4-BE49-F238E27FC236}">
                <a16:creationId xmlns="" xmlns:a16="http://schemas.microsoft.com/office/drawing/2014/main" id="{84327D96-36E8-4CFA-98FE-D26FABA0F8E9}"/>
              </a:ext>
            </a:extLst>
          </p:cNvPr>
          <p:cNvSpPr>
            <a:spLocks noGrp="1"/>
          </p:cNvSpPr>
          <p:nvPr userDrawn="1">
            <p:ph type="pic" sz="quarter" idx="10"/>
          </p:nvPr>
        </p:nvSpPr>
        <p:spPr>
          <a:xfrm>
            <a:off x="-1935979" y="-491647"/>
            <a:ext cx="7764407" cy="7494471"/>
          </a:xfrm>
          <a:custGeom>
            <a:avLst/>
            <a:gdLst>
              <a:gd name="connsiteX0" fmla="*/ 1673490 w 7764407"/>
              <a:gd name="connsiteY0" fmla="*/ 3178674 h 7494471"/>
              <a:gd name="connsiteX1" fmla="*/ 2891087 w 7764407"/>
              <a:gd name="connsiteY1" fmla="*/ 3546797 h 7494471"/>
              <a:gd name="connsiteX2" fmla="*/ 4444558 w 7764407"/>
              <a:gd name="connsiteY2" fmla="*/ 4398530 h 7494471"/>
              <a:gd name="connsiteX3" fmla="*/ 4357821 w 7764407"/>
              <a:gd name="connsiteY3" fmla="*/ 5977107 h 7494471"/>
              <a:gd name="connsiteX4" fmla="*/ 2698384 w 7764407"/>
              <a:gd name="connsiteY4" fmla="*/ 6756778 h 7494471"/>
              <a:gd name="connsiteX5" fmla="*/ 1196573 w 7764407"/>
              <a:gd name="connsiteY5" fmla="*/ 7494055 h 7494471"/>
              <a:gd name="connsiteX6" fmla="*/ 93444 w 7764407"/>
              <a:gd name="connsiteY6" fmla="*/ 6615201 h 7494471"/>
              <a:gd name="connsiteX7" fmla="*/ 138455 w 7764407"/>
              <a:gd name="connsiteY7" fmla="*/ 5142728 h 7494471"/>
              <a:gd name="connsiteX8" fmla="*/ 583459 w 7764407"/>
              <a:gd name="connsiteY8" fmla="*/ 3947494 h 7494471"/>
              <a:gd name="connsiteX9" fmla="*/ 1527889 w 7764407"/>
              <a:gd name="connsiteY9" fmla="*/ 3189066 h 7494471"/>
              <a:gd name="connsiteX10" fmla="*/ 1673490 w 7764407"/>
              <a:gd name="connsiteY10" fmla="*/ 3178674 h 7494471"/>
              <a:gd name="connsiteX11" fmla="*/ 6477043 w 7764407"/>
              <a:gd name="connsiteY11" fmla="*/ 826 h 7494471"/>
              <a:gd name="connsiteX12" fmla="*/ 7352103 w 7764407"/>
              <a:gd name="connsiteY12" fmla="*/ 291083 h 7494471"/>
              <a:gd name="connsiteX13" fmla="*/ 7763641 w 7764407"/>
              <a:gd name="connsiteY13" fmla="*/ 2021552 h 7494471"/>
              <a:gd name="connsiteX14" fmla="*/ 7588907 w 7764407"/>
              <a:gd name="connsiteY14" fmla="*/ 3456887 h 7494471"/>
              <a:gd name="connsiteX15" fmla="*/ 6719761 w 7764407"/>
              <a:gd name="connsiteY15" fmla="*/ 4333136 h 7494471"/>
              <a:gd name="connsiteX16" fmla="*/ 5589477 w 7764407"/>
              <a:gd name="connsiteY16" fmla="*/ 4514624 h 7494471"/>
              <a:gd name="connsiteX17" fmla="*/ 4542434 w 7764407"/>
              <a:gd name="connsiteY17" fmla="*/ 3662629 h 7494471"/>
              <a:gd name="connsiteX18" fmla="*/ 3064547 w 7764407"/>
              <a:gd name="connsiteY18" fmla="*/ 2514668 h 7494471"/>
              <a:gd name="connsiteX19" fmla="*/ 3746311 w 7764407"/>
              <a:gd name="connsiteY19" fmla="*/ 940268 h 7494471"/>
              <a:gd name="connsiteX20" fmla="*/ 5557413 w 7764407"/>
              <a:gd name="connsiteY20" fmla="*/ 100135 h 7494471"/>
              <a:gd name="connsiteX21" fmla="*/ 6323600 w 7764407"/>
              <a:gd name="connsiteY21" fmla="*/ 1309 h 7494471"/>
              <a:gd name="connsiteX22" fmla="*/ 6477043 w 7764407"/>
              <a:gd name="connsiteY22" fmla="*/ 826 h 749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64407" h="7494471">
                <a:moveTo>
                  <a:pt x="1673490" y="3178674"/>
                </a:moveTo>
                <a:cubicBezTo>
                  <a:pt x="2018975" y="3182099"/>
                  <a:pt x="2407229" y="3369947"/>
                  <a:pt x="2891087" y="3546797"/>
                </a:cubicBezTo>
                <a:cubicBezTo>
                  <a:pt x="3444530" y="3752186"/>
                  <a:pt x="4122844" y="3943208"/>
                  <a:pt x="4444558" y="4398530"/>
                </a:cubicBezTo>
                <a:cubicBezTo>
                  <a:pt x="4765812" y="4850576"/>
                  <a:pt x="4727194" y="5567392"/>
                  <a:pt x="4357821" y="5977107"/>
                </a:cubicBezTo>
                <a:cubicBezTo>
                  <a:pt x="3984709" y="6384015"/>
                  <a:pt x="3280847" y="6483823"/>
                  <a:pt x="2698384" y="6756778"/>
                </a:cubicBezTo>
                <a:cubicBezTo>
                  <a:pt x="2119656" y="7032540"/>
                  <a:pt x="1658596" y="7478636"/>
                  <a:pt x="1196573" y="7494055"/>
                </a:cubicBezTo>
                <a:cubicBezTo>
                  <a:pt x="734556" y="7509478"/>
                  <a:pt x="268305" y="7094689"/>
                  <a:pt x="93444" y="6615201"/>
                </a:cubicBezTo>
                <a:cubicBezTo>
                  <a:pt x="-84227" y="6139452"/>
                  <a:pt x="26222" y="5599473"/>
                  <a:pt x="138455" y="5142728"/>
                </a:cubicBezTo>
                <a:cubicBezTo>
                  <a:pt x="246950" y="4683173"/>
                  <a:pt x="356763" y="4303585"/>
                  <a:pt x="583459" y="3947494"/>
                </a:cubicBezTo>
                <a:cubicBezTo>
                  <a:pt x="806414" y="3588597"/>
                  <a:pt x="1142511" y="3250393"/>
                  <a:pt x="1527889" y="3189066"/>
                </a:cubicBezTo>
                <a:cubicBezTo>
                  <a:pt x="1575653" y="3181459"/>
                  <a:pt x="1624135" y="3178184"/>
                  <a:pt x="1673490" y="3178674"/>
                </a:cubicBezTo>
                <a:close/>
                <a:moveTo>
                  <a:pt x="6477043" y="826"/>
                </a:moveTo>
                <a:cubicBezTo>
                  <a:pt x="6829954" y="9666"/>
                  <a:pt x="7143867" y="90546"/>
                  <a:pt x="7352103" y="291083"/>
                </a:cubicBezTo>
                <a:cubicBezTo>
                  <a:pt x="7732385" y="654316"/>
                  <a:pt x="7755359" y="1414667"/>
                  <a:pt x="7763641" y="2021552"/>
                </a:cubicBezTo>
                <a:cubicBezTo>
                  <a:pt x="7768460" y="2628927"/>
                  <a:pt x="7755120" y="3083329"/>
                  <a:pt x="7588907" y="3456887"/>
                </a:cubicBezTo>
                <a:cubicBezTo>
                  <a:pt x="7419227" y="3830934"/>
                  <a:pt x="7097168" y="4127605"/>
                  <a:pt x="6719761" y="4333136"/>
                </a:cubicBezTo>
                <a:cubicBezTo>
                  <a:pt x="6341864" y="4535202"/>
                  <a:pt x="5915549" y="4645148"/>
                  <a:pt x="5589477" y="4514624"/>
                </a:cubicBezTo>
                <a:cubicBezTo>
                  <a:pt x="5262913" y="4380636"/>
                  <a:pt x="5044011" y="4008660"/>
                  <a:pt x="4542434" y="3662629"/>
                </a:cubicBezTo>
                <a:cubicBezTo>
                  <a:pt x="4044320" y="3316105"/>
                  <a:pt x="3263534" y="2995525"/>
                  <a:pt x="3064547" y="2514668"/>
                </a:cubicBezTo>
                <a:cubicBezTo>
                  <a:pt x="2865063" y="2030346"/>
                  <a:pt x="3240448" y="1386734"/>
                  <a:pt x="3746311" y="940268"/>
                </a:cubicBezTo>
                <a:cubicBezTo>
                  <a:pt x="4248216" y="490825"/>
                  <a:pt x="4873665" y="239515"/>
                  <a:pt x="5557413" y="100135"/>
                </a:cubicBezTo>
                <a:cubicBezTo>
                  <a:pt x="5812334" y="46753"/>
                  <a:pt x="6074897" y="8693"/>
                  <a:pt x="6323600" y="1309"/>
                </a:cubicBezTo>
                <a:cubicBezTo>
                  <a:pt x="6375415" y="-230"/>
                  <a:pt x="6426626" y="-437"/>
                  <a:pt x="6477043" y="826"/>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0787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nodePh="1">
                                  <p:stCondLst>
                                    <p:cond delay="1250"/>
                                  </p:stCondLst>
                                  <p:endCondLst>
                                    <p:cond evt="begin" delay="0">
                                      <p:tn val="8"/>
                                    </p:cond>
                                  </p:endCondLst>
                                  <p:childTnLst>
                                    <p:animMotion origin="layout" path="M 4.79167E-6 2.96296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nodeType="withEffect">
                                  <p:stCondLst>
                                    <p:cond delay="1000"/>
                                  </p:stCondLst>
                                  <p:childTnLst>
                                    <p:animMotion origin="layout" path="M 1.25E-6 -2.96296E-6 L 0.01237 0.02848 " pathEditMode="relative" rAng="0" ptsTypes="AA">
                                      <p:cBhvr>
                                        <p:cTn id="14" dur="1000" spd="-100000" fill="hold"/>
                                        <p:tgtEl>
                                          <p:spTgt spid="11"/>
                                        </p:tgtEl>
                                        <p:attrNameLst>
                                          <p:attrName>ppt_x</p:attrName>
                                          <p:attrName>ppt_y</p:attrName>
                                        </p:attrNameLst>
                                      </p:cBhvr>
                                      <p:rCtr x="625" y="1412"/>
                                    </p:animMotion>
                                  </p:childTnLst>
                                </p:cTn>
                              </p:par>
                              <p:par>
                                <p:cTn id="15" presetID="10" presetClass="entr" presetSubtype="0" fill="hold"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nodeType="withEffect">
                                  <p:stCondLst>
                                    <p:cond delay="750"/>
                                  </p:stCondLst>
                                  <p:childTnLst>
                                    <p:animMotion origin="layout" path="M -1.875E-6 -1.48148E-6 L 0.01237 0.02847 " pathEditMode="relative" rAng="0" ptsTypes="AA">
                                      <p:cBhvr>
                                        <p:cTn id="1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40_Title Slide">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AF1DFB5C-48B6-466C-B86B-2F6469FC3A9C}"/>
              </a:ext>
            </a:extLst>
          </p:cNvPr>
          <p:cNvSpPr/>
          <p:nvPr userDrawn="1"/>
        </p:nvSpPr>
        <p:spPr>
          <a:xfrm>
            <a:off x="6508395" y="-1310047"/>
            <a:ext cx="3071031" cy="3724889"/>
          </a:xfrm>
          <a:custGeom>
            <a:avLst/>
            <a:gdLst>
              <a:gd name="connsiteX0" fmla="*/ 1658814 w 3071031"/>
              <a:gd name="connsiteY0" fmla="*/ 676 h 3724889"/>
              <a:gd name="connsiteX1" fmla="*/ 2118201 w 3071031"/>
              <a:gd name="connsiteY1" fmla="*/ 161602 h 3724889"/>
              <a:gd name="connsiteX2" fmla="*/ 2354733 w 3071031"/>
              <a:gd name="connsiteY2" fmla="*/ 491136 h 3724889"/>
              <a:gd name="connsiteX3" fmla="*/ 2430253 w 3071031"/>
              <a:gd name="connsiteY3" fmla="*/ 1740947 h 3724889"/>
              <a:gd name="connsiteX4" fmla="*/ 3070702 w 3071031"/>
              <a:gd name="connsiteY4" fmla="*/ 2938967 h 3724889"/>
              <a:gd name="connsiteX5" fmla="*/ 2174480 w 3071031"/>
              <a:gd name="connsiteY5" fmla="*/ 3635609 h 3724889"/>
              <a:gd name="connsiteX6" fmla="*/ 928212 w 3071031"/>
              <a:gd name="connsiteY6" fmla="*/ 3586992 h 3724889"/>
              <a:gd name="connsiteX7" fmla="*/ 207046 w 3071031"/>
              <a:gd name="connsiteY7" fmla="*/ 2686592 h 3724889"/>
              <a:gd name="connsiteX8" fmla="*/ 41009 w 3071031"/>
              <a:gd name="connsiteY8" fmla="*/ 1723448 h 3724889"/>
              <a:gd name="connsiteX9" fmla="*/ 716570 w 3071031"/>
              <a:gd name="connsiteY9" fmla="*/ 958251 h 3724889"/>
              <a:gd name="connsiteX10" fmla="*/ 1505139 w 3071031"/>
              <a:gd name="connsiteY10" fmla="*/ 32820 h 3724889"/>
              <a:gd name="connsiteX11" fmla="*/ 1658814 w 3071031"/>
              <a:gd name="connsiteY11" fmla="*/ 676 h 372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1031" h="3724889">
                <a:moveTo>
                  <a:pt x="1658814" y="676"/>
                </a:moveTo>
                <a:cubicBezTo>
                  <a:pt x="1817026" y="-7231"/>
                  <a:pt x="1984175" y="54783"/>
                  <a:pt x="2118201" y="161602"/>
                </a:cubicBezTo>
                <a:cubicBezTo>
                  <a:pt x="2225422" y="247058"/>
                  <a:pt x="2311445" y="361189"/>
                  <a:pt x="2354733" y="491136"/>
                </a:cubicBezTo>
                <a:cubicBezTo>
                  <a:pt x="2470172" y="837661"/>
                  <a:pt x="2283610" y="1298165"/>
                  <a:pt x="2430253" y="1740947"/>
                </a:cubicBezTo>
                <a:cubicBezTo>
                  <a:pt x="2576898" y="2183727"/>
                  <a:pt x="3058259" y="2606900"/>
                  <a:pt x="3070702" y="2938967"/>
                </a:cubicBezTo>
                <a:cubicBezTo>
                  <a:pt x="3085028" y="3272544"/>
                  <a:pt x="2630065" y="3511621"/>
                  <a:pt x="2174480" y="3635609"/>
                </a:cubicBezTo>
                <a:cubicBezTo>
                  <a:pt x="1722293" y="3759224"/>
                  <a:pt x="1265715" y="3764730"/>
                  <a:pt x="928212" y="3586992"/>
                </a:cubicBezTo>
                <a:cubicBezTo>
                  <a:pt x="590332" y="3405857"/>
                  <a:pt x="371526" y="3041475"/>
                  <a:pt x="207046" y="2686592"/>
                </a:cubicBezTo>
                <a:cubicBezTo>
                  <a:pt x="44076" y="2329824"/>
                  <a:pt x="-62684" y="1984064"/>
                  <a:pt x="41009" y="1723448"/>
                </a:cubicBezTo>
                <a:cubicBezTo>
                  <a:pt x="142817" y="1461322"/>
                  <a:pt x="455076" y="1284340"/>
                  <a:pt x="716570" y="958251"/>
                </a:cubicBezTo>
                <a:cubicBezTo>
                  <a:pt x="978062" y="632164"/>
                  <a:pt x="1188417" y="153574"/>
                  <a:pt x="1505139" y="32820"/>
                </a:cubicBezTo>
                <a:cubicBezTo>
                  <a:pt x="1554333" y="13716"/>
                  <a:pt x="1606077" y="3311"/>
                  <a:pt x="1658814" y="676"/>
                </a:cubicBezTo>
                <a:close/>
              </a:path>
            </a:pathLst>
          </a:custGeom>
          <a:solidFill>
            <a:srgbClr val="ECF0F3"/>
          </a:solidFill>
          <a:ln>
            <a:noFill/>
          </a:ln>
          <a:effectLst>
            <a:innerShdw blurRad="139700" dist="50800" dir="135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 name="Freeform: Shape 2">
            <a:extLst>
              <a:ext uri="{FF2B5EF4-FFF2-40B4-BE49-F238E27FC236}">
                <a16:creationId xmlns="" xmlns:a16="http://schemas.microsoft.com/office/drawing/2014/main" id="{6FE2C966-7C43-4D0C-A788-9E2B384AF59A}"/>
              </a:ext>
            </a:extLst>
          </p:cNvPr>
          <p:cNvSpPr/>
          <p:nvPr userDrawn="1"/>
        </p:nvSpPr>
        <p:spPr>
          <a:xfrm>
            <a:off x="9279819" y="-77430"/>
            <a:ext cx="2809276" cy="3497832"/>
          </a:xfrm>
          <a:custGeom>
            <a:avLst/>
            <a:gdLst>
              <a:gd name="connsiteX0" fmla="*/ 292635 w 2809276"/>
              <a:gd name="connsiteY0" fmla="*/ 2312 h 3497832"/>
              <a:gd name="connsiteX1" fmla="*/ 1023717 w 2809276"/>
              <a:gd name="connsiteY1" fmla="*/ 271549 h 3497832"/>
              <a:gd name="connsiteX2" fmla="*/ 1896260 w 2809276"/>
              <a:gd name="connsiteY2" fmla="*/ 514941 h 3497832"/>
              <a:gd name="connsiteX3" fmla="*/ 2647450 w 2809276"/>
              <a:gd name="connsiteY3" fmla="*/ 1060142 h 3497832"/>
              <a:gd name="connsiteX4" fmla="*/ 2617860 w 2809276"/>
              <a:gd name="connsiteY4" fmla="*/ 1805438 h 3497832"/>
              <a:gd name="connsiteX5" fmla="*/ 1415484 w 2809276"/>
              <a:gd name="connsiteY5" fmla="*/ 2050278 h 3497832"/>
              <a:gd name="connsiteX6" fmla="*/ 1191770 w 2809276"/>
              <a:gd name="connsiteY6" fmla="*/ 3285370 h 3497832"/>
              <a:gd name="connsiteX7" fmla="*/ 444546 w 2809276"/>
              <a:gd name="connsiteY7" fmla="*/ 3337212 h 3497832"/>
              <a:gd name="connsiteX8" fmla="*/ 142921 w 2809276"/>
              <a:gd name="connsiteY8" fmla="*/ 2500361 h 3497832"/>
              <a:gd name="connsiteX9" fmla="*/ 606299 w 2809276"/>
              <a:gd name="connsiteY9" fmla="*/ 1688036 h 3497832"/>
              <a:gd name="connsiteX10" fmla="*/ 137566 w 2809276"/>
              <a:gd name="connsiteY10" fmla="*/ 950984 h 3497832"/>
              <a:gd name="connsiteX11" fmla="*/ 121602 w 2809276"/>
              <a:gd name="connsiteY11" fmla="*/ 33286 h 3497832"/>
              <a:gd name="connsiteX12" fmla="*/ 292635 w 2809276"/>
              <a:gd name="connsiteY12" fmla="*/ 2312 h 349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276" h="3497832">
                <a:moveTo>
                  <a:pt x="292635" y="2312"/>
                </a:moveTo>
                <a:cubicBezTo>
                  <a:pt x="494235" y="22946"/>
                  <a:pt x="775134" y="176977"/>
                  <a:pt x="1023717" y="271549"/>
                </a:cubicBezTo>
                <a:cubicBezTo>
                  <a:pt x="1350228" y="397676"/>
                  <a:pt x="1619289" y="418092"/>
                  <a:pt x="1896260" y="514941"/>
                </a:cubicBezTo>
                <a:cubicBezTo>
                  <a:pt x="2175717" y="614242"/>
                  <a:pt x="2465564" y="792422"/>
                  <a:pt x="2647450" y="1060142"/>
                </a:cubicBezTo>
                <a:cubicBezTo>
                  <a:pt x="2829369" y="1332793"/>
                  <a:pt x="2905775" y="1692499"/>
                  <a:pt x="2617860" y="1805438"/>
                </a:cubicBezTo>
                <a:cubicBezTo>
                  <a:pt x="2327495" y="1920859"/>
                  <a:pt x="1672776" y="1784575"/>
                  <a:pt x="1415484" y="2050278"/>
                </a:cubicBezTo>
                <a:cubicBezTo>
                  <a:pt x="1163127" y="2315945"/>
                  <a:pt x="1308159" y="2978662"/>
                  <a:pt x="1191770" y="3285370"/>
                </a:cubicBezTo>
                <a:cubicBezTo>
                  <a:pt x="1075348" y="3587146"/>
                  <a:pt x="702436" y="3532876"/>
                  <a:pt x="444546" y="3337212"/>
                </a:cubicBezTo>
                <a:cubicBezTo>
                  <a:pt x="186656" y="3141547"/>
                  <a:pt x="43787" y="2804489"/>
                  <a:pt x="142921" y="2500361"/>
                </a:cubicBezTo>
                <a:cubicBezTo>
                  <a:pt x="244510" y="2193751"/>
                  <a:pt x="590552" y="1917591"/>
                  <a:pt x="606299" y="1688036"/>
                </a:cubicBezTo>
                <a:cubicBezTo>
                  <a:pt x="622043" y="1458479"/>
                  <a:pt x="309975" y="1277978"/>
                  <a:pt x="137566" y="950984"/>
                </a:cubicBezTo>
                <a:cubicBezTo>
                  <a:pt x="-29911" y="623958"/>
                  <a:pt x="-55244" y="152887"/>
                  <a:pt x="121602" y="33286"/>
                </a:cubicBezTo>
                <a:cubicBezTo>
                  <a:pt x="167046" y="3378"/>
                  <a:pt x="225435" y="-4566"/>
                  <a:pt x="292635" y="2312"/>
                </a:cubicBezTo>
                <a:close/>
              </a:path>
            </a:pathLst>
          </a:custGeom>
          <a:solidFill>
            <a:srgbClr val="ECF0F3"/>
          </a:solidFill>
          <a:ln>
            <a:noFill/>
          </a:ln>
          <a:effectLst>
            <a:innerShdw blurRad="381000" dist="50800" dir="135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 name="Freeform: Shape 3">
            <a:extLst>
              <a:ext uri="{FF2B5EF4-FFF2-40B4-BE49-F238E27FC236}">
                <a16:creationId xmlns="" xmlns:a16="http://schemas.microsoft.com/office/drawing/2014/main" id="{9F87A038-E678-47F1-BCCD-878E98C4EDFB}"/>
              </a:ext>
            </a:extLst>
          </p:cNvPr>
          <p:cNvSpPr/>
          <p:nvPr userDrawn="1"/>
        </p:nvSpPr>
        <p:spPr>
          <a:xfrm>
            <a:off x="10729000" y="2002905"/>
            <a:ext cx="2690460" cy="2859478"/>
          </a:xfrm>
          <a:custGeom>
            <a:avLst/>
            <a:gdLst>
              <a:gd name="connsiteX0" fmla="*/ 757976 w 2690460"/>
              <a:gd name="connsiteY0" fmla="*/ 1043 h 2859478"/>
              <a:gd name="connsiteX1" fmla="*/ 995702 w 2690460"/>
              <a:gd name="connsiteY1" fmla="*/ 41150 h 2859478"/>
              <a:gd name="connsiteX2" fmla="*/ 1821080 w 2690460"/>
              <a:gd name="connsiteY2" fmla="*/ 592660 h 2859478"/>
              <a:gd name="connsiteX3" fmla="*/ 2617623 w 2690460"/>
              <a:gd name="connsiteY3" fmla="*/ 1272292 h 2859478"/>
              <a:gd name="connsiteX4" fmla="*/ 2473239 w 2690460"/>
              <a:gd name="connsiteY4" fmla="*/ 2272101 h 2859478"/>
              <a:gd name="connsiteX5" fmla="*/ 1573489 w 2690460"/>
              <a:gd name="connsiteY5" fmla="*/ 2834128 h 2859478"/>
              <a:gd name="connsiteX6" fmla="*/ 642314 w 2690460"/>
              <a:gd name="connsiteY6" fmla="*/ 2669537 h 2859478"/>
              <a:gd name="connsiteX7" fmla="*/ 169496 w 2690460"/>
              <a:gd name="connsiteY7" fmla="*/ 1979107 h 2859478"/>
              <a:gd name="connsiteX8" fmla="*/ 24058 w 2690460"/>
              <a:gd name="connsiteY8" fmla="*/ 1172065 h 2859478"/>
              <a:gd name="connsiteX9" fmla="*/ 137136 w 2690460"/>
              <a:gd name="connsiteY9" fmla="*/ 237243 h 2859478"/>
              <a:gd name="connsiteX10" fmla="*/ 757976 w 2690460"/>
              <a:gd name="connsiteY10" fmla="*/ 1043 h 285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0460" h="2859478">
                <a:moveTo>
                  <a:pt x="757976" y="1043"/>
                </a:moveTo>
                <a:cubicBezTo>
                  <a:pt x="839016" y="4729"/>
                  <a:pt x="919713" y="18171"/>
                  <a:pt x="995702" y="41150"/>
                </a:cubicBezTo>
                <a:cubicBezTo>
                  <a:pt x="1299270" y="135082"/>
                  <a:pt x="1525506" y="381217"/>
                  <a:pt x="1821080" y="592660"/>
                </a:cubicBezTo>
                <a:cubicBezTo>
                  <a:pt x="2114251" y="805730"/>
                  <a:pt x="2477146" y="982091"/>
                  <a:pt x="2617623" y="1272292"/>
                </a:cubicBezTo>
                <a:cubicBezTo>
                  <a:pt x="2760114" y="1562881"/>
                  <a:pt x="2683831" y="1970099"/>
                  <a:pt x="2473239" y="2272101"/>
                </a:cubicBezTo>
                <a:cubicBezTo>
                  <a:pt x="2262648" y="2574104"/>
                  <a:pt x="1918135" y="2768877"/>
                  <a:pt x="1573489" y="2834128"/>
                </a:cubicBezTo>
                <a:cubicBezTo>
                  <a:pt x="1230855" y="2899769"/>
                  <a:pt x="886070" y="2835500"/>
                  <a:pt x="642314" y="2669537"/>
                </a:cubicBezTo>
                <a:cubicBezTo>
                  <a:pt x="398946" y="2501560"/>
                  <a:pt x="254205" y="2233511"/>
                  <a:pt x="169496" y="1979107"/>
                </a:cubicBezTo>
                <a:cubicBezTo>
                  <a:pt x="82386" y="1726330"/>
                  <a:pt x="53294" y="1486806"/>
                  <a:pt x="24058" y="1172065"/>
                </a:cubicBezTo>
                <a:cubicBezTo>
                  <a:pt x="-6804" y="854921"/>
                  <a:pt x="-38197" y="464574"/>
                  <a:pt x="137136" y="237243"/>
                </a:cubicBezTo>
                <a:cubicBezTo>
                  <a:pt x="268638" y="66743"/>
                  <a:pt x="514855" y="-10012"/>
                  <a:pt x="757976" y="1043"/>
                </a:cubicBezTo>
                <a:close/>
              </a:path>
            </a:pathLst>
          </a:custGeom>
          <a:solidFill>
            <a:srgbClr val="ECF0F3"/>
          </a:solidFill>
          <a:ln>
            <a:noFill/>
          </a:ln>
          <a:effectLst>
            <a:innerShdw blurRad="381000" dist="50800" dir="135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8673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25E-7 -2.22222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50"/>
                                  </p:stCondLst>
                                  <p:childTnLst>
                                    <p:animMotion origin="layout" path="M 6.25E-7 -2.22222E-6 L 0.01237 0.02847 " pathEditMode="relative" rAng="0" ptsTypes="AA">
                                      <p:cBhvr>
                                        <p:cTn id="14" dur="1000" spd="-100000" fill="hold"/>
                                        <p:tgtEl>
                                          <p:spTgt spid="3"/>
                                        </p:tgtEl>
                                        <p:attrNameLst>
                                          <p:attrName>ppt_x</p:attrName>
                                          <p:attrName>ppt_y</p:attrName>
                                        </p:attrNameLst>
                                      </p:cBhvr>
                                      <p:rCtr x="625" y="1412"/>
                                    </p:animMotion>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500"/>
                                  </p:stCondLst>
                                  <p:childTnLst>
                                    <p:animMotion origin="layout" path="M 6.25E-7 -2.22222E-6 L 0.01237 0.02847 " pathEditMode="relative" rAng="0" ptsTypes="AA">
                                      <p:cBhvr>
                                        <p:cTn id="19" dur="1000" spd="-100000" fill="hold"/>
                                        <p:tgtEl>
                                          <p:spTgt spid="4"/>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41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EE8CDC3-23D0-4177-8ED4-F0827501D965}"/>
              </a:ext>
            </a:extLst>
          </p:cNvPr>
          <p:cNvGrpSpPr/>
          <p:nvPr userDrawn="1"/>
        </p:nvGrpSpPr>
        <p:grpSpPr>
          <a:xfrm>
            <a:off x="0" y="0"/>
            <a:ext cx="12192000" cy="6858000"/>
            <a:chOff x="0" y="0"/>
            <a:chExt cx="12192000" cy="6858000"/>
          </a:xfrm>
        </p:grpSpPr>
        <p:sp>
          <p:nvSpPr>
            <p:cNvPr id="3" name="Freeform: Shape 2">
              <a:extLst>
                <a:ext uri="{FF2B5EF4-FFF2-40B4-BE49-F238E27FC236}">
                  <a16:creationId xmlns="" xmlns:a16="http://schemas.microsoft.com/office/drawing/2014/main" id="{8C0ACDD0-47FC-439B-A8BE-ACB96BCBACB9}"/>
                </a:ext>
              </a:extLst>
            </p:cNvPr>
            <p:cNvSpPr/>
            <p:nvPr/>
          </p:nvSpPr>
          <p:spPr>
            <a:xfrm>
              <a:off x="7" y="0"/>
              <a:ext cx="12191989" cy="1520323"/>
            </a:xfrm>
            <a:custGeom>
              <a:avLst/>
              <a:gdLst>
                <a:gd name="connsiteX0" fmla="*/ 0 w 12191989"/>
                <a:gd name="connsiteY0" fmla="*/ 0 h 1520323"/>
                <a:gd name="connsiteX1" fmla="*/ 12191989 w 12191989"/>
                <a:gd name="connsiteY1" fmla="*/ 0 h 1520323"/>
                <a:gd name="connsiteX2" fmla="*/ 12171514 w 12191989"/>
                <a:gd name="connsiteY2" fmla="*/ 4005 h 1520323"/>
                <a:gd name="connsiteX3" fmla="*/ 10073377 w 12191989"/>
                <a:gd name="connsiteY3" fmla="*/ 978310 h 1520323"/>
                <a:gd name="connsiteX4" fmla="*/ 7137979 w 12191989"/>
                <a:gd name="connsiteY4" fmla="*/ 272728 h 1520323"/>
                <a:gd name="connsiteX5" fmla="*/ 5147181 w 12191989"/>
                <a:gd name="connsiteY5" fmla="*/ 1519084 h 1520323"/>
                <a:gd name="connsiteX6" fmla="*/ 2669686 w 12191989"/>
                <a:gd name="connsiteY6" fmla="*/ 533282 h 1520323"/>
                <a:gd name="connsiteX7" fmla="*/ 18094 w 12191989"/>
                <a:gd name="connsiteY7" fmla="*/ 3261 h 152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89" h="1520323">
                  <a:moveTo>
                    <a:pt x="0" y="0"/>
                  </a:moveTo>
                  <a:lnTo>
                    <a:pt x="12191989" y="0"/>
                  </a:lnTo>
                  <a:lnTo>
                    <a:pt x="12171514" y="4005"/>
                  </a:lnTo>
                  <a:cubicBezTo>
                    <a:pt x="12002469" y="78573"/>
                    <a:pt x="10863067" y="935696"/>
                    <a:pt x="10073377" y="978310"/>
                  </a:cubicBezTo>
                  <a:cubicBezTo>
                    <a:pt x="9231041" y="1023765"/>
                    <a:pt x="7959012" y="182599"/>
                    <a:pt x="7137979" y="272728"/>
                  </a:cubicBezTo>
                  <a:cubicBezTo>
                    <a:pt x="6316946" y="362857"/>
                    <a:pt x="5891898" y="1475658"/>
                    <a:pt x="5147181" y="1519084"/>
                  </a:cubicBezTo>
                  <a:cubicBezTo>
                    <a:pt x="4402465" y="1562510"/>
                    <a:pt x="4414911" y="449708"/>
                    <a:pt x="2669686" y="533282"/>
                  </a:cubicBezTo>
                  <a:cubicBezTo>
                    <a:pt x="1033538" y="611633"/>
                    <a:pt x="157647" y="54927"/>
                    <a:pt x="18094" y="3261"/>
                  </a:cubicBezTo>
                  <a:close/>
                </a:path>
              </a:pathLst>
            </a:custGeom>
            <a:solidFill>
              <a:srgbClr val="ECF0F3"/>
            </a:solidFill>
            <a:ln>
              <a:noFill/>
            </a:ln>
            <a:effectLst>
              <a:innerShdw blurRad="368300" dist="508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 name="Freeform: Shape 3">
              <a:extLst>
                <a:ext uri="{FF2B5EF4-FFF2-40B4-BE49-F238E27FC236}">
                  <a16:creationId xmlns="" xmlns:a16="http://schemas.microsoft.com/office/drawing/2014/main" id="{80FA9B8E-5F99-4794-8FBA-37D23FCAB919}"/>
                </a:ext>
              </a:extLst>
            </p:cNvPr>
            <p:cNvSpPr/>
            <p:nvPr/>
          </p:nvSpPr>
          <p:spPr>
            <a:xfrm>
              <a:off x="0" y="5416014"/>
              <a:ext cx="12192000" cy="1441986"/>
            </a:xfrm>
            <a:custGeom>
              <a:avLst/>
              <a:gdLst>
                <a:gd name="connsiteX0" fmla="*/ 6040602 w 12192000"/>
                <a:gd name="connsiteY0" fmla="*/ 1487 h 1441986"/>
                <a:gd name="connsiteX1" fmla="*/ 8214383 w 12192000"/>
                <a:gd name="connsiteY1" fmla="*/ 803826 h 1441986"/>
                <a:gd name="connsiteX2" fmla="*/ 12192000 w 12192000"/>
                <a:gd name="connsiteY2" fmla="*/ 984785 h 1441986"/>
                <a:gd name="connsiteX3" fmla="*/ 12192000 w 12192000"/>
                <a:gd name="connsiteY3" fmla="*/ 1441986 h 1441986"/>
                <a:gd name="connsiteX4" fmla="*/ 0 w 12192000"/>
                <a:gd name="connsiteY4" fmla="*/ 1441986 h 1441986"/>
                <a:gd name="connsiteX5" fmla="*/ 0 w 12192000"/>
                <a:gd name="connsiteY5" fmla="*/ 719314 h 1441986"/>
                <a:gd name="connsiteX6" fmla="*/ 3526738 w 12192000"/>
                <a:gd name="connsiteY6" fmla="*/ 1187048 h 1441986"/>
                <a:gd name="connsiteX7" fmla="*/ 5707626 w 12192000"/>
                <a:gd name="connsiteY7" fmla="*/ 26142 h 1441986"/>
                <a:gd name="connsiteX8" fmla="*/ 6040602 w 12192000"/>
                <a:gd name="connsiteY8" fmla="*/ 1487 h 144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441986">
                  <a:moveTo>
                    <a:pt x="6040602" y="1487"/>
                  </a:moveTo>
                  <a:cubicBezTo>
                    <a:pt x="6777644" y="36078"/>
                    <a:pt x="7268745" y="664024"/>
                    <a:pt x="8214383" y="803826"/>
                  </a:cubicBezTo>
                  <a:cubicBezTo>
                    <a:pt x="9295112" y="963600"/>
                    <a:pt x="10305026" y="-99222"/>
                    <a:pt x="12192000" y="984785"/>
                  </a:cubicBezTo>
                  <a:lnTo>
                    <a:pt x="12192000" y="1441986"/>
                  </a:lnTo>
                  <a:lnTo>
                    <a:pt x="0" y="1441986"/>
                  </a:lnTo>
                  <a:lnTo>
                    <a:pt x="0" y="719314"/>
                  </a:lnTo>
                  <a:cubicBezTo>
                    <a:pt x="1764890" y="-273744"/>
                    <a:pt x="2183580" y="1389663"/>
                    <a:pt x="3526738" y="1187048"/>
                  </a:cubicBezTo>
                  <a:cubicBezTo>
                    <a:pt x="4869896" y="984433"/>
                    <a:pt x="4960376" y="131839"/>
                    <a:pt x="5707626" y="26142"/>
                  </a:cubicBezTo>
                  <a:cubicBezTo>
                    <a:pt x="5824999" y="3712"/>
                    <a:pt x="5935310" y="-3455"/>
                    <a:pt x="6040602" y="1487"/>
                  </a:cubicBezTo>
                  <a:close/>
                </a:path>
              </a:pathLst>
            </a:custGeom>
            <a:solidFill>
              <a:srgbClr val="ECF0F3"/>
            </a:solidFill>
            <a:ln>
              <a:noFill/>
            </a:ln>
            <a:effectLst>
              <a:innerShdw blurRad="139700" dist="50800" dir="135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sp>
        <p:nvSpPr>
          <p:cNvPr id="5" name="TextBox 4">
            <a:extLst>
              <a:ext uri="{FF2B5EF4-FFF2-40B4-BE49-F238E27FC236}">
                <a16:creationId xmlns="" xmlns:a16="http://schemas.microsoft.com/office/drawing/2014/main" id="{4BA5B593-A47B-4758-9C47-3BCBB004F1F9}"/>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6" name="Straight Connector 5">
            <a:extLst>
              <a:ext uri="{FF2B5EF4-FFF2-40B4-BE49-F238E27FC236}">
                <a16:creationId xmlns="" xmlns:a16="http://schemas.microsoft.com/office/drawing/2014/main" id="{3B2B6CDD-8C59-4024-BB96-8B63197B17D4}"/>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1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BBC14CD3-A4E2-40CD-8FC5-2E869C95ABAD}"/>
              </a:ext>
            </a:extLst>
          </p:cNvPr>
          <p:cNvSpPr>
            <a:spLocks noGrp="1"/>
          </p:cNvSpPr>
          <p:nvPr>
            <p:ph type="pic" sz="quarter" idx="11" hasCustomPrompt="1"/>
          </p:nvPr>
        </p:nvSpPr>
        <p:spPr>
          <a:xfrm>
            <a:off x="8568926" y="1780883"/>
            <a:ext cx="2141050" cy="1919508"/>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8" name="Picture Placeholder 17">
            <a:extLst>
              <a:ext uri="{FF2B5EF4-FFF2-40B4-BE49-F238E27FC236}">
                <a16:creationId xmlns="" xmlns:a16="http://schemas.microsoft.com/office/drawing/2014/main" id="{F3B73D96-07C6-4CD6-BCCC-813CC1BF3ACC}"/>
              </a:ext>
            </a:extLst>
          </p:cNvPr>
          <p:cNvSpPr>
            <a:spLocks noGrp="1"/>
          </p:cNvSpPr>
          <p:nvPr>
            <p:ph type="pic" sz="quarter" idx="10" hasCustomPrompt="1"/>
          </p:nvPr>
        </p:nvSpPr>
        <p:spPr>
          <a:xfrm>
            <a:off x="5052236" y="1780883"/>
            <a:ext cx="2754441" cy="2469428"/>
          </a:xfrm>
          <a:prstGeom prst="roundRect">
            <a:avLst/>
          </a:pr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91178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18"/>
                                        </p:tgtEl>
                                        <p:attrNameLst>
                                          <p:attrName>ppt_x</p:attrName>
                                          <p:attrName>ppt_y</p:attrName>
                                        </p:attrNameLst>
                                      </p:cBhvr>
                                      <p:rCtr x="612" y="1412"/>
                                    </p:animMotion>
                                  </p:childTnLst>
                                </p:cTn>
                              </p:par>
                              <p:par>
                                <p:cTn id="10" presetID="10"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1000"/>
                                  </p:stCondLst>
                                  <p:childTnLst>
                                    <p:animMotion origin="layout" path="M 4.375E-6 3.33333E-6 L 0.01237 0.02847 " pathEditMode="relative" rAng="0" ptsTypes="AA">
                                      <p:cBhvr>
                                        <p:cTn id="14" dur="1000" spd="-100000" fill="hold"/>
                                        <p:tgtEl>
                                          <p:spTgt spid="1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42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68CA08E-14B2-4BD1-B649-9083EF83804C}"/>
              </a:ext>
            </a:extLst>
          </p:cNvPr>
          <p:cNvGrpSpPr/>
          <p:nvPr userDrawn="1"/>
        </p:nvGrpSpPr>
        <p:grpSpPr>
          <a:xfrm>
            <a:off x="1388267" y="-1885977"/>
            <a:ext cx="11577426" cy="8464099"/>
            <a:chOff x="1388267" y="-1885977"/>
            <a:chExt cx="11577426" cy="8464099"/>
          </a:xfrm>
        </p:grpSpPr>
        <p:sp>
          <p:nvSpPr>
            <p:cNvPr id="67" name="Freeform: Shape 66">
              <a:extLst>
                <a:ext uri="{FF2B5EF4-FFF2-40B4-BE49-F238E27FC236}">
                  <a16:creationId xmlns="" xmlns:a16="http://schemas.microsoft.com/office/drawing/2014/main" id="{7AEFE142-CBCD-4E22-86FC-C5EAA47C0844}"/>
                </a:ext>
              </a:extLst>
            </p:cNvPr>
            <p:cNvSpPr/>
            <p:nvPr/>
          </p:nvSpPr>
          <p:spPr>
            <a:xfrm rot="12286822">
              <a:off x="1388267" y="-1885977"/>
              <a:ext cx="11577426" cy="8464098"/>
            </a:xfrm>
            <a:custGeom>
              <a:avLst/>
              <a:gdLst>
                <a:gd name="connsiteX0" fmla="*/ 11564661 w 11577426"/>
                <a:gd name="connsiteY0" fmla="*/ 4149592 h 8464098"/>
                <a:gd name="connsiteX1" fmla="*/ 2218806 w 11577426"/>
                <a:gd name="connsiteY1" fmla="*/ 8464098 h 8464098"/>
                <a:gd name="connsiteX2" fmla="*/ 0 w 11577426"/>
                <a:gd name="connsiteY2" fmla="*/ 3657838 h 8464098"/>
                <a:gd name="connsiteX3" fmla="*/ 148667 w 11577426"/>
                <a:gd name="connsiteY3" fmla="*/ 3760429 h 8464098"/>
                <a:gd name="connsiteX4" fmla="*/ 1992690 w 11577426"/>
                <a:gd name="connsiteY4" fmla="*/ 4410693 h 8464098"/>
                <a:gd name="connsiteX5" fmla="*/ 8179839 w 11577426"/>
                <a:gd name="connsiteY5" fmla="*/ 181768 h 8464098"/>
                <a:gd name="connsiteX6" fmla="*/ 11533834 w 11577426"/>
                <a:gd name="connsiteY6" fmla="*/ 3139940 h 8464098"/>
                <a:gd name="connsiteX7" fmla="*/ 11577207 w 11577426"/>
                <a:gd name="connsiteY7" fmla="*/ 3861051 h 8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7426" h="8464098">
                  <a:moveTo>
                    <a:pt x="11564661" y="4149592"/>
                  </a:moveTo>
                  <a:lnTo>
                    <a:pt x="2218806" y="8464098"/>
                  </a:lnTo>
                  <a:lnTo>
                    <a:pt x="0" y="3657838"/>
                  </a:lnTo>
                  <a:lnTo>
                    <a:pt x="148667" y="3760429"/>
                  </a:lnTo>
                  <a:cubicBezTo>
                    <a:pt x="753866" y="4155463"/>
                    <a:pt x="1371629" y="4416557"/>
                    <a:pt x="1992690" y="4410693"/>
                  </a:cubicBezTo>
                  <a:cubicBezTo>
                    <a:pt x="4180059" y="4369029"/>
                    <a:pt x="6388271" y="973392"/>
                    <a:pt x="8179839" y="181768"/>
                  </a:cubicBezTo>
                  <a:cubicBezTo>
                    <a:pt x="9950588" y="-589033"/>
                    <a:pt x="11283847" y="1223379"/>
                    <a:pt x="11533834" y="3139940"/>
                  </a:cubicBezTo>
                  <a:cubicBezTo>
                    <a:pt x="11565082" y="3379511"/>
                    <a:pt x="11579404" y="3620708"/>
                    <a:pt x="11577207" y="3861051"/>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Freeform: Shape 67">
              <a:extLst>
                <a:ext uri="{FF2B5EF4-FFF2-40B4-BE49-F238E27FC236}">
                  <a16:creationId xmlns="" xmlns:a16="http://schemas.microsoft.com/office/drawing/2014/main" id="{2419C07D-A652-4D1F-9DCE-3DC5145AE16A}"/>
                </a:ext>
              </a:extLst>
            </p:cNvPr>
            <p:cNvSpPr/>
            <p:nvPr userDrawn="1"/>
          </p:nvSpPr>
          <p:spPr>
            <a:xfrm rot="12286822">
              <a:off x="1388267" y="-1885976"/>
              <a:ext cx="11577426" cy="8464098"/>
            </a:xfrm>
            <a:custGeom>
              <a:avLst/>
              <a:gdLst>
                <a:gd name="connsiteX0" fmla="*/ 11564661 w 11577426"/>
                <a:gd name="connsiteY0" fmla="*/ 4149592 h 8464098"/>
                <a:gd name="connsiteX1" fmla="*/ 2218806 w 11577426"/>
                <a:gd name="connsiteY1" fmla="*/ 8464098 h 8464098"/>
                <a:gd name="connsiteX2" fmla="*/ 0 w 11577426"/>
                <a:gd name="connsiteY2" fmla="*/ 3657838 h 8464098"/>
                <a:gd name="connsiteX3" fmla="*/ 148667 w 11577426"/>
                <a:gd name="connsiteY3" fmla="*/ 3760429 h 8464098"/>
                <a:gd name="connsiteX4" fmla="*/ 1992690 w 11577426"/>
                <a:gd name="connsiteY4" fmla="*/ 4410693 h 8464098"/>
                <a:gd name="connsiteX5" fmla="*/ 8179839 w 11577426"/>
                <a:gd name="connsiteY5" fmla="*/ 181768 h 8464098"/>
                <a:gd name="connsiteX6" fmla="*/ 11533834 w 11577426"/>
                <a:gd name="connsiteY6" fmla="*/ 3139940 h 8464098"/>
                <a:gd name="connsiteX7" fmla="*/ 11577207 w 11577426"/>
                <a:gd name="connsiteY7" fmla="*/ 3861051 h 8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7426" h="8464098">
                  <a:moveTo>
                    <a:pt x="11564661" y="4149592"/>
                  </a:moveTo>
                  <a:lnTo>
                    <a:pt x="2218806" y="8464098"/>
                  </a:lnTo>
                  <a:lnTo>
                    <a:pt x="0" y="3657838"/>
                  </a:lnTo>
                  <a:lnTo>
                    <a:pt x="148667" y="3760429"/>
                  </a:lnTo>
                  <a:cubicBezTo>
                    <a:pt x="753866" y="4155463"/>
                    <a:pt x="1371629" y="4416557"/>
                    <a:pt x="1992690" y="4410693"/>
                  </a:cubicBezTo>
                  <a:cubicBezTo>
                    <a:pt x="4180059" y="4369029"/>
                    <a:pt x="6388271" y="973392"/>
                    <a:pt x="8179839" y="181768"/>
                  </a:cubicBezTo>
                  <a:cubicBezTo>
                    <a:pt x="9950588" y="-589033"/>
                    <a:pt x="11283847" y="1223379"/>
                    <a:pt x="11533834" y="3139940"/>
                  </a:cubicBezTo>
                  <a:cubicBezTo>
                    <a:pt x="11565082" y="3379511"/>
                    <a:pt x="11579404" y="3620708"/>
                    <a:pt x="11577207" y="3861051"/>
                  </a:cubicBezTo>
                  <a:close/>
                </a:path>
              </a:pathLst>
            </a:custGeom>
            <a:solidFill>
              <a:srgbClr val="ECF0F3"/>
            </a:solidFill>
            <a:ln>
              <a:noFill/>
            </a:ln>
            <a:effectLst>
              <a:outerShdw blurRad="203200" dist="101600" dir="7800000" sx="96000" sy="96000" algn="br"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grpSp>
        <p:nvGrpSpPr>
          <p:cNvPr id="5" name="Group 4">
            <a:extLst>
              <a:ext uri="{FF2B5EF4-FFF2-40B4-BE49-F238E27FC236}">
                <a16:creationId xmlns="" xmlns:a16="http://schemas.microsoft.com/office/drawing/2014/main" id="{AD34AF0B-1DB2-41B1-A451-5D63A8CDF93E}"/>
              </a:ext>
            </a:extLst>
          </p:cNvPr>
          <p:cNvGrpSpPr/>
          <p:nvPr userDrawn="1"/>
        </p:nvGrpSpPr>
        <p:grpSpPr>
          <a:xfrm>
            <a:off x="7911941" y="2573528"/>
            <a:ext cx="2632234" cy="3205306"/>
            <a:chOff x="7911941" y="2573528"/>
            <a:chExt cx="2632234" cy="3205306"/>
          </a:xfrm>
        </p:grpSpPr>
        <p:sp>
          <p:nvSpPr>
            <p:cNvPr id="33" name="Rectangle: Rounded Corners 32">
              <a:extLst>
                <a:ext uri="{FF2B5EF4-FFF2-40B4-BE49-F238E27FC236}">
                  <a16:creationId xmlns="" xmlns:a16="http://schemas.microsoft.com/office/drawing/2014/main" id="{A1176E17-707E-4495-B980-D50FF5DA2A10}"/>
                </a:ext>
              </a:extLst>
            </p:cNvPr>
            <p:cNvSpPr/>
            <p:nvPr userDrawn="1"/>
          </p:nvSpPr>
          <p:spPr>
            <a:xfrm flipH="1">
              <a:off x="7911941"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Rectangle: Rounded Corners 31">
              <a:extLst>
                <a:ext uri="{FF2B5EF4-FFF2-40B4-BE49-F238E27FC236}">
                  <a16:creationId xmlns="" xmlns:a16="http://schemas.microsoft.com/office/drawing/2014/main" id="{F3DE4906-5B39-4A8E-8B47-A57CF061DDE5}"/>
                </a:ext>
              </a:extLst>
            </p:cNvPr>
            <p:cNvSpPr/>
            <p:nvPr userDrawn="1"/>
          </p:nvSpPr>
          <p:spPr>
            <a:xfrm flipH="1">
              <a:off x="7911941"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4" name="Group 3">
            <a:extLst>
              <a:ext uri="{FF2B5EF4-FFF2-40B4-BE49-F238E27FC236}">
                <a16:creationId xmlns="" xmlns:a16="http://schemas.microsoft.com/office/drawing/2014/main" id="{EE095E91-AB23-4E3A-B0DC-DBD5CDA50080}"/>
              </a:ext>
            </a:extLst>
          </p:cNvPr>
          <p:cNvGrpSpPr/>
          <p:nvPr userDrawn="1"/>
        </p:nvGrpSpPr>
        <p:grpSpPr>
          <a:xfrm>
            <a:off x="4793448" y="2573528"/>
            <a:ext cx="2632234" cy="3205306"/>
            <a:chOff x="4793448" y="2573528"/>
            <a:chExt cx="2632234" cy="3205306"/>
          </a:xfrm>
        </p:grpSpPr>
        <p:sp>
          <p:nvSpPr>
            <p:cNvPr id="40" name="Rectangle: Rounded Corners 39">
              <a:extLst>
                <a:ext uri="{FF2B5EF4-FFF2-40B4-BE49-F238E27FC236}">
                  <a16:creationId xmlns="" xmlns:a16="http://schemas.microsoft.com/office/drawing/2014/main" id="{A8BA66B0-A591-417C-B457-409C44830897}"/>
                </a:ext>
              </a:extLst>
            </p:cNvPr>
            <p:cNvSpPr/>
            <p:nvPr userDrawn="1"/>
          </p:nvSpPr>
          <p:spPr>
            <a:xfrm flipH="1">
              <a:off x="4793448"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9" name="Rectangle: Rounded Corners 38">
              <a:extLst>
                <a:ext uri="{FF2B5EF4-FFF2-40B4-BE49-F238E27FC236}">
                  <a16:creationId xmlns="" xmlns:a16="http://schemas.microsoft.com/office/drawing/2014/main" id="{142E4E58-C680-424A-90E1-0C34FDF320CB}"/>
                </a:ext>
              </a:extLst>
            </p:cNvPr>
            <p:cNvSpPr/>
            <p:nvPr userDrawn="1"/>
          </p:nvSpPr>
          <p:spPr>
            <a:xfrm flipH="1">
              <a:off x="4793448"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3" name="Group 2">
            <a:extLst>
              <a:ext uri="{FF2B5EF4-FFF2-40B4-BE49-F238E27FC236}">
                <a16:creationId xmlns="" xmlns:a16="http://schemas.microsoft.com/office/drawing/2014/main" id="{57088377-9144-454C-957B-059D9819202F}"/>
              </a:ext>
            </a:extLst>
          </p:cNvPr>
          <p:cNvGrpSpPr/>
          <p:nvPr userDrawn="1"/>
        </p:nvGrpSpPr>
        <p:grpSpPr>
          <a:xfrm>
            <a:off x="1674956" y="2573528"/>
            <a:ext cx="2632234" cy="3205306"/>
            <a:chOff x="1674956" y="2573528"/>
            <a:chExt cx="2632234" cy="3205306"/>
          </a:xfrm>
        </p:grpSpPr>
        <p:sp>
          <p:nvSpPr>
            <p:cNvPr id="28" name="Rectangle: Rounded Corners 27">
              <a:extLst>
                <a:ext uri="{FF2B5EF4-FFF2-40B4-BE49-F238E27FC236}">
                  <a16:creationId xmlns="" xmlns:a16="http://schemas.microsoft.com/office/drawing/2014/main" id="{E3256480-720B-4495-B651-6F84C9AD9F72}"/>
                </a:ext>
              </a:extLst>
            </p:cNvPr>
            <p:cNvSpPr/>
            <p:nvPr userDrawn="1"/>
          </p:nvSpPr>
          <p:spPr>
            <a:xfrm flipH="1">
              <a:off x="1674956"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Rectangle: Rounded Corners 15">
              <a:extLst>
                <a:ext uri="{FF2B5EF4-FFF2-40B4-BE49-F238E27FC236}">
                  <a16:creationId xmlns="" xmlns:a16="http://schemas.microsoft.com/office/drawing/2014/main" id="{59D79539-885F-4A3C-8DDF-BE35AB4F25EB}"/>
                </a:ext>
              </a:extLst>
            </p:cNvPr>
            <p:cNvSpPr/>
            <p:nvPr userDrawn="1"/>
          </p:nvSpPr>
          <p:spPr>
            <a:xfrm flipH="1">
              <a:off x="1674956"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60" name="Picture Placeholder 59">
            <a:extLst>
              <a:ext uri="{FF2B5EF4-FFF2-40B4-BE49-F238E27FC236}">
                <a16:creationId xmlns="" xmlns:a16="http://schemas.microsoft.com/office/drawing/2014/main" id="{B5398F84-49D4-4225-B8B1-025FE595B951}"/>
              </a:ext>
            </a:extLst>
          </p:cNvPr>
          <p:cNvSpPr>
            <a:spLocks noGrp="1"/>
          </p:cNvSpPr>
          <p:nvPr userDrawn="1">
            <p:ph type="pic" sz="quarter" idx="12" hasCustomPrompt="1"/>
          </p:nvPr>
        </p:nvSpPr>
        <p:spPr>
          <a:xfrm>
            <a:off x="1865709"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2" name="Picture Placeholder 61">
            <a:extLst>
              <a:ext uri="{FF2B5EF4-FFF2-40B4-BE49-F238E27FC236}">
                <a16:creationId xmlns="" xmlns:a16="http://schemas.microsoft.com/office/drawing/2014/main" id="{3FC129FD-5C34-4C07-8106-D110A8B1D50A}"/>
              </a:ext>
            </a:extLst>
          </p:cNvPr>
          <p:cNvSpPr>
            <a:spLocks noGrp="1"/>
          </p:cNvSpPr>
          <p:nvPr userDrawn="1">
            <p:ph type="pic" sz="quarter" idx="13" hasCustomPrompt="1"/>
          </p:nvPr>
        </p:nvSpPr>
        <p:spPr>
          <a:xfrm>
            <a:off x="4984201"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3" name="Picture Placeholder 62">
            <a:extLst>
              <a:ext uri="{FF2B5EF4-FFF2-40B4-BE49-F238E27FC236}">
                <a16:creationId xmlns="" xmlns:a16="http://schemas.microsoft.com/office/drawing/2014/main" id="{2B945285-12B3-4C48-9100-70D316E59D4C}"/>
              </a:ext>
            </a:extLst>
          </p:cNvPr>
          <p:cNvSpPr>
            <a:spLocks noGrp="1"/>
          </p:cNvSpPr>
          <p:nvPr userDrawn="1">
            <p:ph type="pic" sz="quarter" idx="14" hasCustomPrompt="1"/>
          </p:nvPr>
        </p:nvSpPr>
        <p:spPr>
          <a:xfrm>
            <a:off x="8102694"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8619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0 L 0.01237 0.02847 " pathEditMode="relative" rAng="0" ptsTypes="AA">
                                      <p:cBhvr>
                                        <p:cTn id="14" dur="1000" spd="-100000" fill="hold"/>
                                        <p:tgtEl>
                                          <p:spTgt spid="3"/>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500"/>
                                  </p:stCondLst>
                                  <p:childTnLst>
                                    <p:animMotion origin="layout" path="M 0 0 L 0.01237 0.02847 " pathEditMode="relative" rAng="0" ptsTypes="AA">
                                      <p:cBhvr>
                                        <p:cTn id="19" dur="1000" spd="-100000" fill="hold"/>
                                        <p:tgtEl>
                                          <p:spTgt spid="4"/>
                                        </p:tgtEl>
                                        <p:attrNameLst>
                                          <p:attrName>ppt_x</p:attrName>
                                          <p:attrName>ppt_y</p:attrName>
                                        </p:attrNameLst>
                                      </p:cBhvr>
                                      <p:rCtr x="612" y="1412"/>
                                    </p:animMotion>
                                  </p:childTnLst>
                                </p:cTn>
                              </p:par>
                              <p:par>
                                <p:cTn id="20" presetID="10"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750"/>
                                  </p:stCondLst>
                                  <p:childTnLst>
                                    <p:animMotion origin="layout" path="M 0 0 L 0.01237 0.02847 " pathEditMode="relative" rAng="0" ptsTypes="AA">
                                      <p:cBhvr>
                                        <p:cTn id="24" dur="1000" spd="-100000" fill="hold"/>
                                        <p:tgtEl>
                                          <p:spTgt spid="5"/>
                                        </p:tgtEl>
                                        <p:attrNameLst>
                                          <p:attrName>ppt_x</p:attrName>
                                          <p:attrName>ppt_y</p:attrName>
                                        </p:attrNameLst>
                                      </p:cBhvr>
                                      <p:rCtr x="612" y="1412"/>
                                    </p:animMotion>
                                  </p:childTnLst>
                                </p:cTn>
                              </p:par>
                              <p:par>
                                <p:cTn id="25" presetID="10" presetClass="entr" presetSubtype="0" fill="hold" grpId="0" nodeType="withEffect">
                                  <p:stCondLst>
                                    <p:cond delay="25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42" presetClass="path" presetSubtype="0" decel="100000" fill="hold" grpId="1" nodeType="withEffect">
                                  <p:stCondLst>
                                    <p:cond delay="250"/>
                                  </p:stCondLst>
                                  <p:childTnLst>
                                    <p:animMotion origin="layout" path="M 0 0 L 0.01237 0.02847 " pathEditMode="relative" rAng="0" ptsTypes="AA">
                                      <p:cBhvr>
                                        <p:cTn id="29" dur="1000" spd="-100000" fill="hold"/>
                                        <p:tgtEl>
                                          <p:spTgt spid="60"/>
                                        </p:tgtEl>
                                        <p:attrNameLst>
                                          <p:attrName>ppt_x</p:attrName>
                                          <p:attrName>ppt_y</p:attrName>
                                        </p:attrNameLst>
                                      </p:cBhvr>
                                      <p:rCtr x="612" y="1412"/>
                                    </p:animMotion>
                                  </p:childTnLst>
                                </p:cTn>
                              </p:par>
                              <p:par>
                                <p:cTn id="30" presetID="10" presetClass="entr" presetSubtype="0" fill="hold" grpId="0" nodeType="withEffect">
                                  <p:stCondLst>
                                    <p:cond delay="50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42" presetClass="path" presetSubtype="0" decel="100000" fill="hold" grpId="1" nodeType="withEffect">
                                  <p:stCondLst>
                                    <p:cond delay="500"/>
                                  </p:stCondLst>
                                  <p:childTnLst>
                                    <p:animMotion origin="layout" path="M 0 0 L 0.01237 0.02847 " pathEditMode="relative" rAng="0" ptsTypes="AA">
                                      <p:cBhvr>
                                        <p:cTn id="34" dur="1000" spd="-100000" fill="hold"/>
                                        <p:tgtEl>
                                          <p:spTgt spid="62"/>
                                        </p:tgtEl>
                                        <p:attrNameLst>
                                          <p:attrName>ppt_x</p:attrName>
                                          <p:attrName>ppt_y</p:attrName>
                                        </p:attrNameLst>
                                      </p:cBhvr>
                                      <p:rCtr x="612" y="1412"/>
                                    </p:animMotion>
                                  </p:childTnLst>
                                </p:cTn>
                              </p:par>
                              <p:par>
                                <p:cTn id="35" presetID="10" presetClass="entr" presetSubtype="0" fill="hold" grpId="0" nodeType="withEffect">
                                  <p:stCondLst>
                                    <p:cond delay="75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42" presetClass="path" presetSubtype="0" decel="100000" fill="hold" grpId="1" nodeType="withEffect">
                                  <p:stCondLst>
                                    <p:cond delay="750"/>
                                  </p:stCondLst>
                                  <p:childTnLst>
                                    <p:animMotion origin="layout" path="M 0 0 L 0.01237 0.02847 " pathEditMode="relative" rAng="0" ptsTypes="AA">
                                      <p:cBhvr>
                                        <p:cTn id="39" dur="1000" spd="-100000" fill="hold"/>
                                        <p:tgtEl>
                                          <p:spTgt spid="6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animBg="1"/>
      <p:bldP spid="62" grpId="1" animBg="1"/>
      <p:bldP spid="63" grpId="0" animBg="1"/>
      <p:bldP spid="63" grpId="1"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3_Title Slide">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8B533FA4-1E64-44B9-898E-7B7289A9813E}"/>
              </a:ext>
            </a:extLst>
          </p:cNvPr>
          <p:cNvSpPr/>
          <p:nvPr userDrawn="1"/>
        </p:nvSpPr>
        <p:spPr>
          <a:xfrm>
            <a:off x="0" y="1"/>
            <a:ext cx="12192000" cy="6858000"/>
          </a:xfrm>
          <a:custGeom>
            <a:avLst/>
            <a:gdLst>
              <a:gd name="connsiteX0" fmla="*/ 4748370 w 12192000"/>
              <a:gd name="connsiteY0" fmla="*/ 0 h 6858000"/>
              <a:gd name="connsiteX1" fmla="*/ 11080517 w 12192000"/>
              <a:gd name="connsiteY1" fmla="*/ 0 h 6858000"/>
              <a:gd name="connsiteX2" fmla="*/ 11081488 w 12192000"/>
              <a:gd name="connsiteY2" fmla="*/ 14440 h 6858000"/>
              <a:gd name="connsiteX3" fmla="*/ 11151431 w 12192000"/>
              <a:gd name="connsiteY3" fmla="*/ 346199 h 6858000"/>
              <a:gd name="connsiteX4" fmla="*/ 11595151 w 12192000"/>
              <a:gd name="connsiteY4" fmla="*/ 1099998 h 6858000"/>
              <a:gd name="connsiteX5" fmla="*/ 11957129 w 12192000"/>
              <a:gd name="connsiteY5" fmla="*/ 1378698 h 6858000"/>
              <a:gd name="connsiteX6" fmla="*/ 12133093 w 12192000"/>
              <a:gd name="connsiteY6" fmla="*/ 1537353 h 6858000"/>
              <a:gd name="connsiteX7" fmla="*/ 12192000 w 12192000"/>
              <a:gd name="connsiteY7" fmla="*/ 1609864 h 6858000"/>
              <a:gd name="connsiteX8" fmla="*/ 12192000 w 12192000"/>
              <a:gd name="connsiteY8" fmla="*/ 6091057 h 6858000"/>
              <a:gd name="connsiteX9" fmla="*/ 12002211 w 12192000"/>
              <a:gd name="connsiteY9" fmla="*/ 6047938 h 6858000"/>
              <a:gd name="connsiteX10" fmla="*/ 11432381 w 12192000"/>
              <a:gd name="connsiteY10" fmla="*/ 5997035 h 6858000"/>
              <a:gd name="connsiteX11" fmla="*/ 10864343 w 12192000"/>
              <a:gd name="connsiteY11" fmla="*/ 6036420 h 6858000"/>
              <a:gd name="connsiteX12" fmla="*/ 9153362 w 12192000"/>
              <a:gd name="connsiteY12" fmla="*/ 6553725 h 6858000"/>
              <a:gd name="connsiteX13" fmla="*/ 8721853 w 12192000"/>
              <a:gd name="connsiteY13" fmla="*/ 6733321 h 6858000"/>
              <a:gd name="connsiteX14" fmla="*/ 8419906 w 12192000"/>
              <a:gd name="connsiteY14" fmla="*/ 6858000 h 6858000"/>
              <a:gd name="connsiteX15" fmla="*/ 7313206 w 12192000"/>
              <a:gd name="connsiteY15" fmla="*/ 6858000 h 6858000"/>
              <a:gd name="connsiteX16" fmla="*/ 7221703 w 12192000"/>
              <a:gd name="connsiteY16" fmla="*/ 6800102 h 6858000"/>
              <a:gd name="connsiteX17" fmla="*/ 6715806 w 12192000"/>
              <a:gd name="connsiteY17" fmla="*/ 6421311 h 6858000"/>
              <a:gd name="connsiteX18" fmla="*/ 5980630 w 12192000"/>
              <a:gd name="connsiteY18" fmla="*/ 6063493 h 6858000"/>
              <a:gd name="connsiteX19" fmla="*/ 4651213 w 12192000"/>
              <a:gd name="connsiteY19" fmla="*/ 6394238 h 6858000"/>
              <a:gd name="connsiteX20" fmla="*/ 4245933 w 12192000"/>
              <a:gd name="connsiteY20" fmla="*/ 6855639 h 6858000"/>
              <a:gd name="connsiteX21" fmla="*/ 4244277 w 12192000"/>
              <a:gd name="connsiteY21" fmla="*/ 6858000 h 6858000"/>
              <a:gd name="connsiteX22" fmla="*/ 0 w 12192000"/>
              <a:gd name="connsiteY22" fmla="*/ 6858000 h 6858000"/>
              <a:gd name="connsiteX23" fmla="*/ 0 w 12192000"/>
              <a:gd name="connsiteY23" fmla="*/ 2901436 h 6858000"/>
              <a:gd name="connsiteX24" fmla="*/ 10030 w 12192000"/>
              <a:gd name="connsiteY24" fmla="*/ 2899921 h 6858000"/>
              <a:gd name="connsiteX25" fmla="*/ 807982 w 12192000"/>
              <a:gd name="connsiteY25" fmla="*/ 2326663 h 6858000"/>
              <a:gd name="connsiteX26" fmla="*/ 1018842 w 12192000"/>
              <a:gd name="connsiteY26" fmla="*/ 1564240 h 6858000"/>
              <a:gd name="connsiteX27" fmla="*/ 1235934 w 12192000"/>
              <a:gd name="connsiteY27" fmla="*/ 779670 h 6858000"/>
              <a:gd name="connsiteX28" fmla="*/ 2053399 w 12192000"/>
              <a:gd name="connsiteY28" fmla="*/ 764305 h 6858000"/>
              <a:gd name="connsiteX29" fmla="*/ 2645857 w 12192000"/>
              <a:gd name="connsiteY29" fmla="*/ 478833 h 6858000"/>
              <a:gd name="connsiteX30" fmla="*/ 3225010 w 12192000"/>
              <a:gd name="connsiteY30" fmla="*/ 121412 h 6858000"/>
              <a:gd name="connsiteX31" fmla="*/ 3911440 w 12192000"/>
              <a:gd name="connsiteY31" fmla="*/ 366934 h 6858000"/>
              <a:gd name="connsiteX32" fmla="*/ 4609380 w 12192000"/>
              <a:gd name="connsiteY32" fmla="*/ 193044 h 6858000"/>
              <a:gd name="connsiteX33" fmla="*/ 4703699 w 12192000"/>
              <a:gd name="connsiteY33" fmla="*/ 789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6858000">
                <a:moveTo>
                  <a:pt x="4748370" y="0"/>
                </a:moveTo>
                <a:lnTo>
                  <a:pt x="11080517" y="0"/>
                </a:lnTo>
                <a:lnTo>
                  <a:pt x="11081488" y="14440"/>
                </a:lnTo>
                <a:cubicBezTo>
                  <a:pt x="11097201" y="126572"/>
                  <a:pt x="11120778" y="237578"/>
                  <a:pt x="11151431" y="346199"/>
                </a:cubicBezTo>
                <a:cubicBezTo>
                  <a:pt x="11231974" y="631713"/>
                  <a:pt x="11372292" y="900927"/>
                  <a:pt x="11595151" y="1099998"/>
                </a:cubicBezTo>
                <a:cubicBezTo>
                  <a:pt x="11708976" y="1201672"/>
                  <a:pt x="11837313" y="1284773"/>
                  <a:pt x="11957129" y="1378698"/>
                </a:cubicBezTo>
                <a:cubicBezTo>
                  <a:pt x="12019700" y="1427731"/>
                  <a:pt x="12078610" y="1480438"/>
                  <a:pt x="12133093" y="1537353"/>
                </a:cubicBezTo>
                <a:lnTo>
                  <a:pt x="12192000" y="1609864"/>
                </a:lnTo>
                <a:lnTo>
                  <a:pt x="12192000" y="6091057"/>
                </a:lnTo>
                <a:lnTo>
                  <a:pt x="12002211" y="6047938"/>
                </a:lnTo>
                <a:cubicBezTo>
                  <a:pt x="11815637" y="6014664"/>
                  <a:pt x="11624596" y="5998219"/>
                  <a:pt x="11432381" y="5997035"/>
                </a:cubicBezTo>
                <a:cubicBezTo>
                  <a:pt x="11243125" y="5995869"/>
                  <a:pt x="11052731" y="6009496"/>
                  <a:pt x="10864343" y="6036420"/>
                </a:cubicBezTo>
                <a:cubicBezTo>
                  <a:pt x="10272056" y="6120971"/>
                  <a:pt x="9704988" y="6328324"/>
                  <a:pt x="9153362" y="6553725"/>
                </a:cubicBezTo>
                <a:cubicBezTo>
                  <a:pt x="9009200" y="6612675"/>
                  <a:pt x="8865575" y="6673097"/>
                  <a:pt x="8721853" y="6733321"/>
                </a:cubicBezTo>
                <a:lnTo>
                  <a:pt x="8419906" y="6858000"/>
                </a:lnTo>
                <a:lnTo>
                  <a:pt x="7313206" y="6858000"/>
                </a:lnTo>
                <a:lnTo>
                  <a:pt x="7221703" y="6800102"/>
                </a:lnTo>
                <a:cubicBezTo>
                  <a:pt x="7049333" y="6679521"/>
                  <a:pt x="6889826" y="6539161"/>
                  <a:pt x="6715806" y="6421311"/>
                </a:cubicBezTo>
                <a:cubicBezTo>
                  <a:pt x="6490229" y="6268492"/>
                  <a:pt x="6244324" y="6136076"/>
                  <a:pt x="5980630" y="6063493"/>
                </a:cubicBezTo>
                <a:cubicBezTo>
                  <a:pt x="5492923" y="5929114"/>
                  <a:pt x="5025741" y="6061139"/>
                  <a:pt x="4651213" y="6394238"/>
                </a:cubicBezTo>
                <a:cubicBezTo>
                  <a:pt x="4496325" y="6532024"/>
                  <a:pt x="4366313" y="6689894"/>
                  <a:pt x="4245933" y="6855639"/>
                </a:cubicBezTo>
                <a:lnTo>
                  <a:pt x="4244277" y="6858000"/>
                </a:lnTo>
                <a:lnTo>
                  <a:pt x="0" y="6858000"/>
                </a:lnTo>
                <a:lnTo>
                  <a:pt x="0" y="2901436"/>
                </a:lnTo>
                <a:lnTo>
                  <a:pt x="10030" y="2899921"/>
                </a:lnTo>
                <a:cubicBezTo>
                  <a:pt x="337902" y="2826854"/>
                  <a:pt x="635899" y="2619049"/>
                  <a:pt x="807982" y="2326663"/>
                </a:cubicBezTo>
                <a:cubicBezTo>
                  <a:pt x="944086" y="2095445"/>
                  <a:pt x="985476" y="1826505"/>
                  <a:pt x="1018842" y="1564240"/>
                </a:cubicBezTo>
                <a:cubicBezTo>
                  <a:pt x="1050836" y="1312678"/>
                  <a:pt x="1056220" y="979839"/>
                  <a:pt x="1235934" y="779670"/>
                </a:cubicBezTo>
                <a:cubicBezTo>
                  <a:pt x="1454184" y="536691"/>
                  <a:pt x="1786470" y="775008"/>
                  <a:pt x="2053399" y="764305"/>
                </a:cubicBezTo>
                <a:cubicBezTo>
                  <a:pt x="2289072" y="754874"/>
                  <a:pt x="2474909" y="630470"/>
                  <a:pt x="2645857" y="478833"/>
                </a:cubicBezTo>
                <a:cubicBezTo>
                  <a:pt x="2812792" y="330694"/>
                  <a:pt x="2988069" y="137624"/>
                  <a:pt x="3225010" y="121412"/>
                </a:cubicBezTo>
                <a:cubicBezTo>
                  <a:pt x="3475889" y="104245"/>
                  <a:pt x="3685377" y="288201"/>
                  <a:pt x="3911440" y="366934"/>
                </a:cubicBezTo>
                <a:cubicBezTo>
                  <a:pt x="4162215" y="454355"/>
                  <a:pt x="4423440" y="379650"/>
                  <a:pt x="4609380" y="193044"/>
                </a:cubicBezTo>
                <a:cubicBezTo>
                  <a:pt x="4644720" y="157579"/>
                  <a:pt x="4676069" y="119364"/>
                  <a:pt x="4703699" y="78954"/>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1" name="Freeform: Shape 10">
            <a:extLst>
              <a:ext uri="{FF2B5EF4-FFF2-40B4-BE49-F238E27FC236}">
                <a16:creationId xmlns="" xmlns:a16="http://schemas.microsoft.com/office/drawing/2014/main" id="{2EC4B2C4-7FCC-4648-B85C-E08EF4B3FDDF}"/>
              </a:ext>
            </a:extLst>
          </p:cNvPr>
          <p:cNvSpPr/>
          <p:nvPr/>
        </p:nvSpPr>
        <p:spPr>
          <a:xfrm>
            <a:off x="0" y="1"/>
            <a:ext cx="12192000" cy="6858000"/>
          </a:xfrm>
          <a:custGeom>
            <a:avLst/>
            <a:gdLst>
              <a:gd name="connsiteX0" fmla="*/ 4765328 w 12192000"/>
              <a:gd name="connsiteY0" fmla="*/ 0 h 6858000"/>
              <a:gd name="connsiteX1" fmla="*/ 11120090 w 12192000"/>
              <a:gd name="connsiteY1" fmla="*/ 0 h 6858000"/>
              <a:gd name="connsiteX2" fmla="*/ 11121065 w 12192000"/>
              <a:gd name="connsiteY2" fmla="*/ 14440 h 6858000"/>
              <a:gd name="connsiteX3" fmla="*/ 11191257 w 12192000"/>
              <a:gd name="connsiteY3" fmla="*/ 346199 h 6858000"/>
              <a:gd name="connsiteX4" fmla="*/ 11636562 w 12192000"/>
              <a:gd name="connsiteY4" fmla="*/ 1099998 h 6858000"/>
              <a:gd name="connsiteX5" fmla="*/ 11999833 w 12192000"/>
              <a:gd name="connsiteY5" fmla="*/ 1378698 h 6858000"/>
              <a:gd name="connsiteX6" fmla="*/ 12176425 w 12192000"/>
              <a:gd name="connsiteY6" fmla="*/ 1537353 h 6858000"/>
              <a:gd name="connsiteX7" fmla="*/ 12192000 w 12192000"/>
              <a:gd name="connsiteY7" fmla="*/ 1556456 h 6858000"/>
              <a:gd name="connsiteX8" fmla="*/ 12192000 w 12192000"/>
              <a:gd name="connsiteY8" fmla="*/ 6081200 h 6858000"/>
              <a:gd name="connsiteX9" fmla="*/ 12045076 w 12192000"/>
              <a:gd name="connsiteY9" fmla="*/ 6047938 h 6858000"/>
              <a:gd name="connsiteX10" fmla="*/ 11473211 w 12192000"/>
              <a:gd name="connsiteY10" fmla="*/ 5997035 h 6858000"/>
              <a:gd name="connsiteX11" fmla="*/ 10903144 w 12192000"/>
              <a:gd name="connsiteY11" fmla="*/ 6036420 h 6858000"/>
              <a:gd name="connsiteX12" fmla="*/ 9186053 w 12192000"/>
              <a:gd name="connsiteY12" fmla="*/ 6553725 h 6858000"/>
              <a:gd name="connsiteX13" fmla="*/ 8753003 w 12192000"/>
              <a:gd name="connsiteY13" fmla="*/ 6733321 h 6858000"/>
              <a:gd name="connsiteX14" fmla="*/ 8449977 w 12192000"/>
              <a:gd name="connsiteY14" fmla="*/ 6858000 h 6858000"/>
              <a:gd name="connsiteX15" fmla="*/ 7339324 w 12192000"/>
              <a:gd name="connsiteY15" fmla="*/ 6858000 h 6858000"/>
              <a:gd name="connsiteX16" fmla="*/ 7247495 w 12192000"/>
              <a:gd name="connsiteY16" fmla="*/ 6800102 h 6858000"/>
              <a:gd name="connsiteX17" fmla="*/ 6739791 w 12192000"/>
              <a:gd name="connsiteY17" fmla="*/ 6421311 h 6858000"/>
              <a:gd name="connsiteX18" fmla="*/ 6001989 w 12192000"/>
              <a:gd name="connsiteY18" fmla="*/ 6063493 h 6858000"/>
              <a:gd name="connsiteX19" fmla="*/ 4667824 w 12192000"/>
              <a:gd name="connsiteY19" fmla="*/ 6394238 h 6858000"/>
              <a:gd name="connsiteX20" fmla="*/ 4261097 w 12192000"/>
              <a:gd name="connsiteY20" fmla="*/ 6855639 h 6858000"/>
              <a:gd name="connsiteX21" fmla="*/ 4259435 w 12192000"/>
              <a:gd name="connsiteY21" fmla="*/ 6858000 h 6858000"/>
              <a:gd name="connsiteX22" fmla="*/ 0 w 12192000"/>
              <a:gd name="connsiteY22" fmla="*/ 6858000 h 6858000"/>
              <a:gd name="connsiteX23" fmla="*/ 0 w 12192000"/>
              <a:gd name="connsiteY23" fmla="*/ 2901436 h 6858000"/>
              <a:gd name="connsiteX24" fmla="*/ 10066 w 12192000"/>
              <a:gd name="connsiteY24" fmla="*/ 2899921 h 6858000"/>
              <a:gd name="connsiteX25" fmla="*/ 810868 w 12192000"/>
              <a:gd name="connsiteY25" fmla="*/ 2326663 h 6858000"/>
              <a:gd name="connsiteX26" fmla="*/ 1022481 w 12192000"/>
              <a:gd name="connsiteY26" fmla="*/ 1564240 h 6858000"/>
              <a:gd name="connsiteX27" fmla="*/ 1240348 w 12192000"/>
              <a:gd name="connsiteY27" fmla="*/ 779670 h 6858000"/>
              <a:gd name="connsiteX28" fmla="*/ 2060733 w 12192000"/>
              <a:gd name="connsiteY28" fmla="*/ 764305 h 6858000"/>
              <a:gd name="connsiteX29" fmla="*/ 2655306 w 12192000"/>
              <a:gd name="connsiteY29" fmla="*/ 478833 h 6858000"/>
              <a:gd name="connsiteX30" fmla="*/ 3236528 w 12192000"/>
              <a:gd name="connsiteY30" fmla="*/ 121412 h 6858000"/>
              <a:gd name="connsiteX31" fmla="*/ 3925410 w 12192000"/>
              <a:gd name="connsiteY31" fmla="*/ 366934 h 6858000"/>
              <a:gd name="connsiteX32" fmla="*/ 4625842 w 12192000"/>
              <a:gd name="connsiteY32" fmla="*/ 193044 h 6858000"/>
              <a:gd name="connsiteX33" fmla="*/ 4720498 w 12192000"/>
              <a:gd name="connsiteY33" fmla="*/ 789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6858000">
                <a:moveTo>
                  <a:pt x="4765328" y="0"/>
                </a:moveTo>
                <a:lnTo>
                  <a:pt x="11120090" y="0"/>
                </a:lnTo>
                <a:lnTo>
                  <a:pt x="11121065" y="14440"/>
                </a:lnTo>
                <a:cubicBezTo>
                  <a:pt x="11136835" y="126572"/>
                  <a:pt x="11160495" y="237578"/>
                  <a:pt x="11191257" y="346199"/>
                </a:cubicBezTo>
                <a:cubicBezTo>
                  <a:pt x="11272088" y="631713"/>
                  <a:pt x="11412907" y="900927"/>
                  <a:pt x="11636562" y="1099998"/>
                </a:cubicBezTo>
                <a:cubicBezTo>
                  <a:pt x="11750793" y="1201672"/>
                  <a:pt x="11879589" y="1284773"/>
                  <a:pt x="11999833" y="1378698"/>
                </a:cubicBezTo>
                <a:cubicBezTo>
                  <a:pt x="12062627" y="1427731"/>
                  <a:pt x="12121748" y="1480438"/>
                  <a:pt x="12176425" y="1537353"/>
                </a:cubicBezTo>
                <a:lnTo>
                  <a:pt x="12192000" y="1556456"/>
                </a:lnTo>
                <a:lnTo>
                  <a:pt x="12192000" y="6081200"/>
                </a:lnTo>
                <a:lnTo>
                  <a:pt x="12045076" y="6047938"/>
                </a:lnTo>
                <a:cubicBezTo>
                  <a:pt x="11857836" y="6014664"/>
                  <a:pt x="11666112" y="5998219"/>
                  <a:pt x="11473211" y="5997035"/>
                </a:cubicBezTo>
                <a:cubicBezTo>
                  <a:pt x="11283279" y="5995869"/>
                  <a:pt x="11092205" y="6009496"/>
                  <a:pt x="10903144" y="6036420"/>
                </a:cubicBezTo>
                <a:cubicBezTo>
                  <a:pt x="10308742" y="6120971"/>
                  <a:pt x="9739648" y="6328324"/>
                  <a:pt x="9186053" y="6553725"/>
                </a:cubicBezTo>
                <a:cubicBezTo>
                  <a:pt x="9041376" y="6612675"/>
                  <a:pt x="8897238" y="6673097"/>
                  <a:pt x="8753003" y="6733321"/>
                </a:cubicBezTo>
                <a:lnTo>
                  <a:pt x="8449977" y="6858000"/>
                </a:lnTo>
                <a:lnTo>
                  <a:pt x="7339324" y="6858000"/>
                </a:lnTo>
                <a:lnTo>
                  <a:pt x="7247495" y="6800102"/>
                </a:lnTo>
                <a:cubicBezTo>
                  <a:pt x="7074509" y="6679521"/>
                  <a:pt x="6914433" y="6539161"/>
                  <a:pt x="6739791" y="6421311"/>
                </a:cubicBezTo>
                <a:cubicBezTo>
                  <a:pt x="6513409" y="6268492"/>
                  <a:pt x="6266625" y="6136076"/>
                  <a:pt x="6001989" y="6063493"/>
                </a:cubicBezTo>
                <a:cubicBezTo>
                  <a:pt x="5512540" y="5929114"/>
                  <a:pt x="5043689" y="6061139"/>
                  <a:pt x="4667824" y="6394238"/>
                </a:cubicBezTo>
                <a:cubicBezTo>
                  <a:pt x="4512383" y="6532024"/>
                  <a:pt x="4381907" y="6689894"/>
                  <a:pt x="4261097" y="6855639"/>
                </a:cubicBezTo>
                <a:lnTo>
                  <a:pt x="4259435" y="6858000"/>
                </a:lnTo>
                <a:lnTo>
                  <a:pt x="0" y="6858000"/>
                </a:lnTo>
                <a:lnTo>
                  <a:pt x="0" y="2901436"/>
                </a:lnTo>
                <a:lnTo>
                  <a:pt x="10066" y="2899921"/>
                </a:lnTo>
                <a:cubicBezTo>
                  <a:pt x="339109" y="2826854"/>
                  <a:pt x="638170" y="2619049"/>
                  <a:pt x="810868" y="2326663"/>
                </a:cubicBezTo>
                <a:cubicBezTo>
                  <a:pt x="947457" y="2095445"/>
                  <a:pt x="988996" y="1826505"/>
                  <a:pt x="1022481" y="1564240"/>
                </a:cubicBezTo>
                <a:cubicBezTo>
                  <a:pt x="1054589" y="1312678"/>
                  <a:pt x="1059992" y="979839"/>
                  <a:pt x="1240348" y="779670"/>
                </a:cubicBezTo>
                <a:cubicBezTo>
                  <a:pt x="1459378" y="536691"/>
                  <a:pt x="1792851" y="775008"/>
                  <a:pt x="2060733" y="764305"/>
                </a:cubicBezTo>
                <a:cubicBezTo>
                  <a:pt x="2297247" y="754874"/>
                  <a:pt x="2483748" y="630470"/>
                  <a:pt x="2655306" y="478833"/>
                </a:cubicBezTo>
                <a:cubicBezTo>
                  <a:pt x="2822838" y="330694"/>
                  <a:pt x="2998741" y="137624"/>
                  <a:pt x="3236528" y="121412"/>
                </a:cubicBezTo>
                <a:cubicBezTo>
                  <a:pt x="3488303" y="104245"/>
                  <a:pt x="3698539" y="288201"/>
                  <a:pt x="3925410" y="366934"/>
                </a:cubicBezTo>
                <a:cubicBezTo>
                  <a:pt x="4177080" y="454355"/>
                  <a:pt x="4439238" y="379650"/>
                  <a:pt x="4625842" y="193044"/>
                </a:cubicBezTo>
                <a:cubicBezTo>
                  <a:pt x="4661308" y="157579"/>
                  <a:pt x="4692769" y="119364"/>
                  <a:pt x="4720498" y="78954"/>
                </a:cubicBezTo>
                <a:close/>
              </a:path>
            </a:pathLst>
          </a:custGeom>
          <a:solidFill>
            <a:srgbClr val="ECF0F3"/>
          </a:solidFill>
          <a:ln>
            <a:noFill/>
          </a:ln>
          <a:effectLst>
            <a:outerShdw blurRad="520700" dist="495300" dir="2700000" sx="96000" sy="96000" algn="br" rotWithShape="0">
              <a:schemeClr val="tx1">
                <a:lumMod val="95000"/>
                <a:lumOff val="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 name="TextBox 4">
            <a:extLst>
              <a:ext uri="{FF2B5EF4-FFF2-40B4-BE49-F238E27FC236}">
                <a16:creationId xmlns="" xmlns:a16="http://schemas.microsoft.com/office/drawing/2014/main" id="{E96944B9-6218-4CE4-A4A6-0CA2A1329A03}"/>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rgbClr val="2C4166">
                    <a:alpha val="40000"/>
                  </a:srgbClr>
                </a:solidFill>
              </a:rPr>
              <a:pPr algn="r"/>
              <a:t>‹nº›</a:t>
            </a:fld>
            <a:endParaRPr lang="id-ID" dirty="0">
              <a:solidFill>
                <a:srgbClr val="2C4166">
                  <a:alpha val="40000"/>
                </a:srgbClr>
              </a:solidFill>
            </a:endParaRPr>
          </a:p>
        </p:txBody>
      </p:sp>
      <p:sp>
        <p:nvSpPr>
          <p:cNvPr id="6" name="TextBox 5">
            <a:extLst>
              <a:ext uri="{FF2B5EF4-FFF2-40B4-BE49-F238E27FC236}">
                <a16:creationId xmlns="" xmlns:a16="http://schemas.microsoft.com/office/drawing/2014/main" id="{4EE1FC21-94BE-465C-8DE2-2086B5B93E65}"/>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7" name="Straight Connector 6">
            <a:extLst>
              <a:ext uri="{FF2B5EF4-FFF2-40B4-BE49-F238E27FC236}">
                <a16:creationId xmlns="" xmlns:a16="http://schemas.microsoft.com/office/drawing/2014/main" id="{D9241E81-4FC8-44CF-957B-67B8AD8D076C}"/>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C1C854EF-E624-48F1-B052-649C5FD34BA9}"/>
              </a:ext>
            </a:extLst>
          </p:cNvPr>
          <p:cNvCxnSpPr>
            <a:cxnSpLocks/>
          </p:cNvCxnSpPr>
          <p:nvPr userDrawn="1"/>
        </p:nvCxnSpPr>
        <p:spPr>
          <a:xfrm>
            <a:off x="1179195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AD87B3D-D169-4CB9-ACCF-9CFB1905263B}"/>
              </a:ext>
            </a:extLst>
          </p:cNvPr>
          <p:cNvGrpSpPr/>
          <p:nvPr/>
        </p:nvGrpSpPr>
        <p:grpSpPr>
          <a:xfrm>
            <a:off x="5768808" y="1487248"/>
            <a:ext cx="2593386" cy="2593378"/>
            <a:chOff x="3095624" y="3067051"/>
            <a:chExt cx="723902" cy="723900"/>
          </a:xfrm>
        </p:grpSpPr>
        <p:sp useBgFill="1">
          <p:nvSpPr>
            <p:cNvPr id="14" name="Rectangle: Rounded Corners 21">
              <a:extLst>
                <a:ext uri="{FF2B5EF4-FFF2-40B4-BE49-F238E27FC236}">
                  <a16:creationId xmlns="" xmlns:a16="http://schemas.microsoft.com/office/drawing/2014/main" id="{280BCCB3-BAB4-4B15-98C1-0064D6662FEF}"/>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Rounded Corners 22">
              <a:extLst>
                <a:ext uri="{FF2B5EF4-FFF2-40B4-BE49-F238E27FC236}">
                  <a16:creationId xmlns="" xmlns:a16="http://schemas.microsoft.com/office/drawing/2014/main" id="{C30B63DD-6FD7-4644-BF46-D6E360C88CBC}"/>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 xmlns:a16="http://schemas.microsoft.com/office/drawing/2014/main" id="{06F452D6-375B-4F83-A693-04D2DB498C1A}"/>
              </a:ext>
            </a:extLst>
          </p:cNvPr>
          <p:cNvGrpSpPr/>
          <p:nvPr/>
        </p:nvGrpSpPr>
        <p:grpSpPr>
          <a:xfrm>
            <a:off x="7798078" y="3495062"/>
            <a:ext cx="2149280" cy="2149274"/>
            <a:chOff x="3095624" y="3067051"/>
            <a:chExt cx="723902" cy="723900"/>
          </a:xfrm>
        </p:grpSpPr>
        <p:sp useBgFill="1">
          <p:nvSpPr>
            <p:cNvPr id="19" name="Rectangle: Rounded Corners 21">
              <a:extLst>
                <a:ext uri="{FF2B5EF4-FFF2-40B4-BE49-F238E27FC236}">
                  <a16:creationId xmlns="" xmlns:a16="http://schemas.microsoft.com/office/drawing/2014/main" id="{E1B93337-F110-4E6C-B163-2BEC4FA69D42}"/>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Rounded Corners 22">
              <a:extLst>
                <a:ext uri="{FF2B5EF4-FFF2-40B4-BE49-F238E27FC236}">
                  <a16:creationId xmlns="" xmlns:a16="http://schemas.microsoft.com/office/drawing/2014/main" id="{1744E083-BF7D-4388-8B8C-4156C61996E8}"/>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 xmlns:a16="http://schemas.microsoft.com/office/drawing/2014/main" id="{E9AB85EA-74F3-402A-BED9-BBDE99781605}"/>
              </a:ext>
            </a:extLst>
          </p:cNvPr>
          <p:cNvGrpSpPr/>
          <p:nvPr/>
        </p:nvGrpSpPr>
        <p:grpSpPr>
          <a:xfrm>
            <a:off x="8601050" y="1213664"/>
            <a:ext cx="2149280" cy="2149275"/>
            <a:chOff x="3095624" y="3067051"/>
            <a:chExt cx="723902" cy="723900"/>
          </a:xfrm>
        </p:grpSpPr>
        <p:sp useBgFill="1">
          <p:nvSpPr>
            <p:cNvPr id="24" name="Rectangle: Rounded Corners 21">
              <a:extLst>
                <a:ext uri="{FF2B5EF4-FFF2-40B4-BE49-F238E27FC236}">
                  <a16:creationId xmlns="" xmlns:a16="http://schemas.microsoft.com/office/drawing/2014/main" id="{5ECBD5A6-204C-48BF-9456-6B7673E0511C}"/>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Rounded Corners 22">
              <a:extLst>
                <a:ext uri="{FF2B5EF4-FFF2-40B4-BE49-F238E27FC236}">
                  <a16:creationId xmlns="" xmlns:a16="http://schemas.microsoft.com/office/drawing/2014/main" id="{11285058-FF4F-4B91-BBC9-80508AE59F64}"/>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Picture Placeholder 26">
            <a:extLst>
              <a:ext uri="{FF2B5EF4-FFF2-40B4-BE49-F238E27FC236}">
                <a16:creationId xmlns="" xmlns:a16="http://schemas.microsoft.com/office/drawing/2014/main" id="{9473C3D7-034C-4EA6-A872-1C13C24E7EE4}"/>
              </a:ext>
            </a:extLst>
          </p:cNvPr>
          <p:cNvSpPr>
            <a:spLocks noGrp="1"/>
          </p:cNvSpPr>
          <p:nvPr>
            <p:ph type="pic" sz="quarter" idx="12" hasCustomPrompt="1"/>
          </p:nvPr>
        </p:nvSpPr>
        <p:spPr>
          <a:xfrm>
            <a:off x="5931106" y="1646671"/>
            <a:ext cx="2268793" cy="2274533"/>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9" name="Picture Placeholder 28">
            <a:extLst>
              <a:ext uri="{FF2B5EF4-FFF2-40B4-BE49-F238E27FC236}">
                <a16:creationId xmlns="" xmlns:a16="http://schemas.microsoft.com/office/drawing/2014/main" id="{EEBED3BA-28B1-480C-A053-9AD153C71AF1}"/>
              </a:ext>
            </a:extLst>
          </p:cNvPr>
          <p:cNvSpPr>
            <a:spLocks noGrp="1"/>
          </p:cNvSpPr>
          <p:nvPr>
            <p:ph type="pic" sz="quarter" idx="13" hasCustomPrompt="1"/>
          </p:nvPr>
        </p:nvSpPr>
        <p:spPr>
          <a:xfrm>
            <a:off x="8742211" y="1345787"/>
            <a:ext cx="1880274" cy="1885031"/>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7032DBF0-C1CC-4252-9649-7AF0C3E150C5}"/>
              </a:ext>
            </a:extLst>
          </p:cNvPr>
          <p:cNvSpPr>
            <a:spLocks noGrp="1"/>
          </p:cNvSpPr>
          <p:nvPr>
            <p:ph type="pic" sz="quarter" idx="14" hasCustomPrompt="1"/>
          </p:nvPr>
        </p:nvSpPr>
        <p:spPr>
          <a:xfrm>
            <a:off x="7932581" y="3627184"/>
            <a:ext cx="1880274" cy="1885031"/>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2940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4.16667E-7 -3.33333E-6 L 0.01237 0.02848 " pathEditMode="relative" rAng="0" ptsTypes="AA">
                                      <p:cBhvr>
                                        <p:cTn id="9" dur="1000" spd="-100000" fill="hold"/>
                                        <p:tgtEl>
                                          <p:spTgt spid="11"/>
                                        </p:tgtEl>
                                        <p:attrNameLst>
                                          <p:attrName>ppt_x</p:attrName>
                                          <p:attrName>ppt_y</p:attrName>
                                        </p:attrNameLst>
                                      </p:cBhvr>
                                      <p:rCtr x="625" y="1412"/>
                                    </p:animMotion>
                                  </p:childTnLst>
                                </p:cTn>
                              </p:par>
                              <p:par>
                                <p:cTn id="10" presetID="10"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1000"/>
                                  </p:stCondLst>
                                  <p:childTnLst>
                                    <p:animMotion origin="layout" path="M 4.16667E-7 -3.33333E-6 L 0.01237 0.02848 " pathEditMode="relative" rAng="0" ptsTypes="AA">
                                      <p:cBhvr>
                                        <p:cTn id="14" dur="1000" spd="-100000" fill="hold"/>
                                        <p:tgtEl>
                                          <p:spTgt spid="10"/>
                                        </p:tgtEl>
                                        <p:attrNameLst>
                                          <p:attrName>ppt_x</p:attrName>
                                          <p:attrName>ppt_y</p:attrName>
                                        </p:attrNameLst>
                                      </p:cBhvr>
                                      <p:rCtr x="625" y="1412"/>
                                    </p:animMotion>
                                  </p:childTnLst>
                                </p:cTn>
                              </p:par>
                              <p:par>
                                <p:cTn id="15" presetID="10"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grpId="1" nodeType="withEffect">
                                  <p:stCondLst>
                                    <p:cond delay="1000"/>
                                  </p:stCondLst>
                                  <p:childTnLst>
                                    <p:animMotion origin="layout" path="M 4.16667E-7 -3.33333E-6 L 0.01237 0.02848 " pathEditMode="relative" rAng="0" ptsTypes="AA">
                                      <p:cBhvr>
                                        <p:cTn id="19" dur="1000" spd="-100000" fill="hold"/>
                                        <p:tgtEl>
                                          <p:spTgt spid="27"/>
                                        </p:tgtEl>
                                        <p:attrNameLst>
                                          <p:attrName>ppt_x</p:attrName>
                                          <p:attrName>ppt_y</p:attrName>
                                        </p:attrNameLst>
                                      </p:cBhvr>
                                      <p:rCtr x="625" y="1412"/>
                                    </p:animMotion>
                                  </p:childTnLst>
                                </p:cTn>
                              </p:par>
                              <p:par>
                                <p:cTn id="20" presetID="10" presetClass="entr" presetSubtype="0" fill="hold" grpId="0" nodeType="withEffect">
                                  <p:stCondLst>
                                    <p:cond delay="1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42" presetClass="path" presetSubtype="0" decel="100000" fill="hold" grpId="1" nodeType="withEffect">
                                  <p:stCondLst>
                                    <p:cond delay="1250"/>
                                  </p:stCondLst>
                                  <p:childTnLst>
                                    <p:animMotion origin="layout" path="M 4.16667E-7 -3.33333E-6 L 0.01237 0.02848 " pathEditMode="relative" rAng="0" ptsTypes="AA">
                                      <p:cBhvr>
                                        <p:cTn id="24" dur="1000" spd="-100000" fill="hold"/>
                                        <p:tgtEl>
                                          <p:spTgt spid="29"/>
                                        </p:tgtEl>
                                        <p:attrNameLst>
                                          <p:attrName>ppt_x</p:attrName>
                                          <p:attrName>ppt_y</p:attrName>
                                        </p:attrNameLst>
                                      </p:cBhvr>
                                      <p:rCtr x="625" y="1412"/>
                                    </p:animMotion>
                                  </p:childTnLst>
                                </p:cTn>
                              </p:par>
                              <p:par>
                                <p:cTn id="25" presetID="10" presetClass="entr" presetSubtype="0" fill="hold" nodeType="withEffect">
                                  <p:stCondLst>
                                    <p:cond delay="125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nodeType="withEffect">
                                  <p:stCondLst>
                                    <p:cond delay="1250"/>
                                  </p:stCondLst>
                                  <p:childTnLst>
                                    <p:animMotion origin="layout" path="M 4.16667E-7 -3.33333E-6 L 0.01237 0.02848 " pathEditMode="relative" rAng="0" ptsTypes="AA">
                                      <p:cBhvr>
                                        <p:cTn id="29" dur="1000" spd="-100000" fill="hold"/>
                                        <p:tgtEl>
                                          <p:spTgt spid="22"/>
                                        </p:tgtEl>
                                        <p:attrNameLst>
                                          <p:attrName>ppt_x</p:attrName>
                                          <p:attrName>ppt_y</p:attrName>
                                        </p:attrNameLst>
                                      </p:cBhvr>
                                      <p:rCtr x="625" y="1412"/>
                                    </p:animMotion>
                                  </p:childTnLst>
                                </p:cTn>
                              </p:par>
                              <p:par>
                                <p:cTn id="30" presetID="10" presetClass="entr" presetSubtype="0" fill="hold" grpId="0" nodeType="withEffect">
                                  <p:stCondLst>
                                    <p:cond delay="15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42" presetClass="path" presetSubtype="0" decel="100000" fill="hold" grpId="1" nodeType="withEffect">
                                  <p:stCondLst>
                                    <p:cond delay="1500"/>
                                  </p:stCondLst>
                                  <p:childTnLst>
                                    <p:animMotion origin="layout" path="M 4.16667E-7 -3.33333E-6 L 0.01237 0.02848 " pathEditMode="relative" rAng="0" ptsTypes="AA">
                                      <p:cBhvr>
                                        <p:cTn id="34" dur="1000" spd="-100000" fill="hold"/>
                                        <p:tgtEl>
                                          <p:spTgt spid="33"/>
                                        </p:tgtEl>
                                        <p:attrNameLst>
                                          <p:attrName>ppt_x</p:attrName>
                                          <p:attrName>ppt_y</p:attrName>
                                        </p:attrNameLst>
                                      </p:cBhvr>
                                      <p:rCtr x="625" y="1412"/>
                                    </p:animMotion>
                                  </p:childTnLst>
                                </p:cTn>
                              </p:par>
                              <p:par>
                                <p:cTn id="35" presetID="10" presetClass="entr" presetSubtype="0" fill="hold" nodeType="withEffect">
                                  <p:stCondLst>
                                    <p:cond delay="1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1500"/>
                                  </p:stCondLst>
                                  <p:childTnLst>
                                    <p:animMotion origin="layout" path="M 4.16667E-7 -3.33333E-6 L 0.01237 0.02848 " pathEditMode="relative" rAng="0" ptsTypes="AA">
                                      <p:cBhvr>
                                        <p:cTn id="39" dur="1000" spd="-100000" fill="hold"/>
                                        <p:tgtEl>
                                          <p:spTgt spid="1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7" grpId="0" animBg="1"/>
      <p:bldP spid="27" grpId="1" animBg="1"/>
      <p:bldP spid="29" grpId="0" animBg="1"/>
      <p:bldP spid="29" grpId="1" animBg="1"/>
      <p:bldP spid="33" grpId="0" animBg="1"/>
      <p:bldP spid="33" grpId="1"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4_Title Slide">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A457724-48FC-44FA-ACC9-DB8851F33B7C}"/>
              </a:ext>
            </a:extLst>
          </p:cNvPr>
          <p:cNvGrpSpPr/>
          <p:nvPr userDrawn="1"/>
        </p:nvGrpSpPr>
        <p:grpSpPr>
          <a:xfrm>
            <a:off x="4349206" y="1836611"/>
            <a:ext cx="2341771" cy="1990498"/>
            <a:chOff x="4349206" y="1836611"/>
            <a:chExt cx="2341771" cy="1990498"/>
          </a:xfrm>
        </p:grpSpPr>
        <p:sp>
          <p:nvSpPr>
            <p:cNvPr id="30" name="Graphic 8">
              <a:extLst>
                <a:ext uri="{FF2B5EF4-FFF2-40B4-BE49-F238E27FC236}">
                  <a16:creationId xmlns="" xmlns:a16="http://schemas.microsoft.com/office/drawing/2014/main" id="{72B61479-012D-4D5E-8088-6C40467FEF64}"/>
                </a:ext>
              </a:extLst>
            </p:cNvPr>
            <p:cNvSpPr/>
            <p:nvPr userDrawn="1"/>
          </p:nvSpPr>
          <p:spPr>
            <a:xfrm rot="4520328">
              <a:off x="4524843" y="1660974"/>
              <a:ext cx="1990498" cy="2341771"/>
            </a:xfrm>
            <a:custGeom>
              <a:avLst/>
              <a:gdLst>
                <a:gd name="connsiteX0" fmla="*/ 1184063 w 1256421"/>
                <a:gd name="connsiteY0" fmla="*/ 136705 h 1478149"/>
                <a:gd name="connsiteX1" fmla="*/ 1223115 w 1256421"/>
                <a:gd name="connsiteY1" fmla="*/ 619623 h 1478149"/>
                <a:gd name="connsiteX2" fmla="*/ 1249785 w 1256421"/>
                <a:gd name="connsiteY2" fmla="*/ 1076823 h 1478149"/>
                <a:gd name="connsiteX3" fmla="*/ 990705 w 1256421"/>
                <a:gd name="connsiteY3" fmla="*/ 1450203 h 1478149"/>
                <a:gd name="connsiteX4" fmla="*/ 534458 w 1256421"/>
                <a:gd name="connsiteY4" fmla="*/ 1377813 h 1478149"/>
                <a:gd name="connsiteX5" fmla="*/ 220133 w 1256421"/>
                <a:gd name="connsiteY5" fmla="*/ 1006338 h 1478149"/>
                <a:gd name="connsiteX6" fmla="*/ 1058 w 1256421"/>
                <a:gd name="connsiteY6" fmla="*/ 590095 h 1478149"/>
                <a:gd name="connsiteX7" fmla="*/ 316335 w 1256421"/>
                <a:gd name="connsiteY7" fmla="*/ 245290 h 1478149"/>
                <a:gd name="connsiteX8" fmla="*/ 761153 w 1256421"/>
                <a:gd name="connsiteY8" fmla="*/ 10023 h 1478149"/>
                <a:gd name="connsiteX9" fmla="*/ 1184063 w 1256421"/>
                <a:gd name="connsiteY9" fmla="*/ 136705 h 1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6421" h="1478149">
                  <a:moveTo>
                    <a:pt x="1184063" y="136705"/>
                  </a:moveTo>
                  <a:cubicBezTo>
                    <a:pt x="1258358" y="254815"/>
                    <a:pt x="1219305" y="451983"/>
                    <a:pt x="1223115" y="619623"/>
                  </a:cubicBezTo>
                  <a:cubicBezTo>
                    <a:pt x="1226925" y="787263"/>
                    <a:pt x="1273598" y="926328"/>
                    <a:pt x="1249785" y="1076823"/>
                  </a:cubicBezTo>
                  <a:cubicBezTo>
                    <a:pt x="1225973" y="1227318"/>
                    <a:pt x="1130723" y="1390195"/>
                    <a:pt x="990705" y="1450203"/>
                  </a:cubicBezTo>
                  <a:cubicBezTo>
                    <a:pt x="850688" y="1510210"/>
                    <a:pt x="665903" y="1468300"/>
                    <a:pt x="534458" y="1377813"/>
                  </a:cubicBezTo>
                  <a:cubicBezTo>
                    <a:pt x="402060" y="1287325"/>
                    <a:pt x="323955" y="1149213"/>
                    <a:pt x="220133" y="1006338"/>
                  </a:cubicBezTo>
                  <a:cubicBezTo>
                    <a:pt x="116310" y="864415"/>
                    <a:pt x="-12277" y="718683"/>
                    <a:pt x="1058" y="590095"/>
                  </a:cubicBezTo>
                  <a:cubicBezTo>
                    <a:pt x="14393" y="461508"/>
                    <a:pt x="169650" y="350065"/>
                    <a:pt x="316335" y="245290"/>
                  </a:cubicBezTo>
                  <a:cubicBezTo>
                    <a:pt x="462068" y="139563"/>
                    <a:pt x="599228" y="39550"/>
                    <a:pt x="761153" y="10023"/>
                  </a:cubicBezTo>
                  <a:cubicBezTo>
                    <a:pt x="923078" y="-20457"/>
                    <a:pt x="1110720" y="18595"/>
                    <a:pt x="1184063" y="136705"/>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1" name="Graphic 8">
              <a:extLst>
                <a:ext uri="{FF2B5EF4-FFF2-40B4-BE49-F238E27FC236}">
                  <a16:creationId xmlns="" xmlns:a16="http://schemas.microsoft.com/office/drawing/2014/main" id="{44188346-9405-4B78-88EF-B85990AA79C7}"/>
                </a:ext>
              </a:extLst>
            </p:cNvPr>
            <p:cNvSpPr/>
            <p:nvPr userDrawn="1"/>
          </p:nvSpPr>
          <p:spPr>
            <a:xfrm rot="4520328">
              <a:off x="4524843" y="1660974"/>
              <a:ext cx="1990498" cy="2341771"/>
            </a:xfrm>
            <a:custGeom>
              <a:avLst/>
              <a:gdLst>
                <a:gd name="connsiteX0" fmla="*/ 1184063 w 1256421"/>
                <a:gd name="connsiteY0" fmla="*/ 136705 h 1478149"/>
                <a:gd name="connsiteX1" fmla="*/ 1223115 w 1256421"/>
                <a:gd name="connsiteY1" fmla="*/ 619623 h 1478149"/>
                <a:gd name="connsiteX2" fmla="*/ 1249785 w 1256421"/>
                <a:gd name="connsiteY2" fmla="*/ 1076823 h 1478149"/>
                <a:gd name="connsiteX3" fmla="*/ 990705 w 1256421"/>
                <a:gd name="connsiteY3" fmla="*/ 1450203 h 1478149"/>
                <a:gd name="connsiteX4" fmla="*/ 534458 w 1256421"/>
                <a:gd name="connsiteY4" fmla="*/ 1377813 h 1478149"/>
                <a:gd name="connsiteX5" fmla="*/ 220133 w 1256421"/>
                <a:gd name="connsiteY5" fmla="*/ 1006338 h 1478149"/>
                <a:gd name="connsiteX6" fmla="*/ 1058 w 1256421"/>
                <a:gd name="connsiteY6" fmla="*/ 590095 h 1478149"/>
                <a:gd name="connsiteX7" fmla="*/ 316335 w 1256421"/>
                <a:gd name="connsiteY7" fmla="*/ 245290 h 1478149"/>
                <a:gd name="connsiteX8" fmla="*/ 761153 w 1256421"/>
                <a:gd name="connsiteY8" fmla="*/ 10023 h 1478149"/>
                <a:gd name="connsiteX9" fmla="*/ 1184063 w 1256421"/>
                <a:gd name="connsiteY9" fmla="*/ 136705 h 1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6421" h="1478149">
                  <a:moveTo>
                    <a:pt x="1184063" y="136705"/>
                  </a:moveTo>
                  <a:cubicBezTo>
                    <a:pt x="1258358" y="254815"/>
                    <a:pt x="1219305" y="451983"/>
                    <a:pt x="1223115" y="619623"/>
                  </a:cubicBezTo>
                  <a:cubicBezTo>
                    <a:pt x="1226925" y="787263"/>
                    <a:pt x="1273598" y="926328"/>
                    <a:pt x="1249785" y="1076823"/>
                  </a:cubicBezTo>
                  <a:cubicBezTo>
                    <a:pt x="1225973" y="1227318"/>
                    <a:pt x="1130723" y="1390195"/>
                    <a:pt x="990705" y="1450203"/>
                  </a:cubicBezTo>
                  <a:cubicBezTo>
                    <a:pt x="850688" y="1510210"/>
                    <a:pt x="665903" y="1468300"/>
                    <a:pt x="534458" y="1377813"/>
                  </a:cubicBezTo>
                  <a:cubicBezTo>
                    <a:pt x="402060" y="1287325"/>
                    <a:pt x="323955" y="1149213"/>
                    <a:pt x="220133" y="1006338"/>
                  </a:cubicBezTo>
                  <a:cubicBezTo>
                    <a:pt x="116310" y="864415"/>
                    <a:pt x="-12277" y="718683"/>
                    <a:pt x="1058" y="590095"/>
                  </a:cubicBezTo>
                  <a:cubicBezTo>
                    <a:pt x="14393" y="461508"/>
                    <a:pt x="169650" y="350065"/>
                    <a:pt x="316335" y="245290"/>
                  </a:cubicBezTo>
                  <a:cubicBezTo>
                    <a:pt x="462068" y="139563"/>
                    <a:pt x="599228" y="39550"/>
                    <a:pt x="761153" y="10023"/>
                  </a:cubicBezTo>
                  <a:cubicBezTo>
                    <a:pt x="923078" y="-20457"/>
                    <a:pt x="1110720" y="18595"/>
                    <a:pt x="1184063" y="13670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 xmlns:a16="http://schemas.microsoft.com/office/drawing/2014/main" id="{E96944B9-6218-4CE4-A4A6-0CA2A1329A03}"/>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rgbClr val="2C4166">
                    <a:alpha val="40000"/>
                  </a:srgbClr>
                </a:solidFill>
              </a:rPr>
              <a:pPr algn="r"/>
              <a:t>‹nº›</a:t>
            </a:fld>
            <a:endParaRPr lang="id-ID" dirty="0">
              <a:solidFill>
                <a:srgbClr val="2C4166">
                  <a:alpha val="40000"/>
                </a:srgbClr>
              </a:solidFill>
            </a:endParaRPr>
          </a:p>
        </p:txBody>
      </p:sp>
      <p:sp>
        <p:nvSpPr>
          <p:cNvPr id="6" name="TextBox 5">
            <a:extLst>
              <a:ext uri="{FF2B5EF4-FFF2-40B4-BE49-F238E27FC236}">
                <a16:creationId xmlns="" xmlns:a16="http://schemas.microsoft.com/office/drawing/2014/main" id="{4EE1FC21-94BE-465C-8DE2-2086B5B93E65}"/>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7" name="Straight Connector 6">
            <a:extLst>
              <a:ext uri="{FF2B5EF4-FFF2-40B4-BE49-F238E27FC236}">
                <a16:creationId xmlns="" xmlns:a16="http://schemas.microsoft.com/office/drawing/2014/main" id="{D9241E81-4FC8-44CF-957B-67B8AD8D076C}"/>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C1C854EF-E624-48F1-B052-649C5FD34BA9}"/>
              </a:ext>
            </a:extLst>
          </p:cNvPr>
          <p:cNvCxnSpPr>
            <a:cxnSpLocks/>
          </p:cNvCxnSpPr>
          <p:nvPr userDrawn="1"/>
        </p:nvCxnSpPr>
        <p:spPr>
          <a:xfrm>
            <a:off x="1179195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
        <p:nvSpPr>
          <p:cNvPr id="36" name="Picture Placeholder 35">
            <a:extLst>
              <a:ext uri="{FF2B5EF4-FFF2-40B4-BE49-F238E27FC236}">
                <a16:creationId xmlns="" xmlns:a16="http://schemas.microsoft.com/office/drawing/2014/main" id="{5E5D4BAD-9094-4F09-AB70-58C8704FF0E0}"/>
              </a:ext>
            </a:extLst>
          </p:cNvPr>
          <p:cNvSpPr>
            <a:spLocks noGrp="1"/>
          </p:cNvSpPr>
          <p:nvPr>
            <p:ph type="pic" sz="quarter" idx="12" hasCustomPrompt="1"/>
          </p:nvPr>
        </p:nvSpPr>
        <p:spPr>
          <a:xfrm>
            <a:off x="4519268" y="1863184"/>
            <a:ext cx="2131211" cy="1937350"/>
          </a:xfrm>
          <a:custGeom>
            <a:avLst/>
            <a:gdLst>
              <a:gd name="connsiteX0" fmla="*/ 1029973 w 2131211"/>
              <a:gd name="connsiteY0" fmla="*/ 1565 h 1937350"/>
              <a:gd name="connsiteX1" fmla="*/ 1558725 w 2131211"/>
              <a:gd name="connsiteY1" fmla="*/ 318805 h 1937350"/>
              <a:gd name="connsiteX2" fmla="*/ 2052067 w 2131211"/>
              <a:gd name="connsiteY2" fmla="*/ 856518 h 1937350"/>
              <a:gd name="connsiteX3" fmla="*/ 2029564 w 2131211"/>
              <a:gd name="connsiteY3" fmla="*/ 1496348 h 1937350"/>
              <a:gd name="connsiteX4" fmla="*/ 1366378 w 2131211"/>
              <a:gd name="connsiteY4" fmla="*/ 1728391 h 1937350"/>
              <a:gd name="connsiteX5" fmla="*/ 734728 w 2131211"/>
              <a:gd name="connsiteY5" fmla="*/ 1933622 h 1937350"/>
              <a:gd name="connsiteX6" fmla="*/ 115792 w 2131211"/>
              <a:gd name="connsiteY6" fmla="*/ 1707188 h 1937350"/>
              <a:gd name="connsiteX7" fmla="*/ 49889 w 2131211"/>
              <a:gd name="connsiteY7" fmla="*/ 1040515 h 1937350"/>
              <a:gd name="connsiteX8" fmla="*/ 455685 w 2131211"/>
              <a:gd name="connsiteY8" fmla="*/ 463177 h 1937350"/>
              <a:gd name="connsiteX9" fmla="*/ 959251 w 2131211"/>
              <a:gd name="connsiteY9" fmla="*/ 3039 h 1937350"/>
              <a:gd name="connsiteX10" fmla="*/ 1029973 w 2131211"/>
              <a:gd name="connsiteY10" fmla="*/ 1565 h 193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1211" h="1937350">
                <a:moveTo>
                  <a:pt x="1029973" y="1565"/>
                </a:moveTo>
                <a:cubicBezTo>
                  <a:pt x="1197689" y="18630"/>
                  <a:pt x="1382992" y="172384"/>
                  <a:pt x="1558725" y="318805"/>
                </a:cubicBezTo>
                <a:cubicBezTo>
                  <a:pt x="1760548" y="484458"/>
                  <a:pt x="1951207" y="640180"/>
                  <a:pt x="2052067" y="856518"/>
                </a:cubicBezTo>
                <a:cubicBezTo>
                  <a:pt x="2154264" y="1072507"/>
                  <a:pt x="2168349" y="1350098"/>
                  <a:pt x="2029564" y="1496348"/>
                </a:cubicBezTo>
                <a:cubicBezTo>
                  <a:pt x="1891129" y="1643934"/>
                  <a:pt x="1600173" y="1661514"/>
                  <a:pt x="1366378" y="1728391"/>
                </a:cubicBezTo>
                <a:cubicBezTo>
                  <a:pt x="1132582" y="1795268"/>
                  <a:pt x="954609" y="1911792"/>
                  <a:pt x="734728" y="1933622"/>
                </a:cubicBezTo>
                <a:cubicBezTo>
                  <a:pt x="514848" y="1955453"/>
                  <a:pt x="251375" y="1881604"/>
                  <a:pt x="115792" y="1707188"/>
                </a:cubicBezTo>
                <a:cubicBezTo>
                  <a:pt x="-19789" y="1532773"/>
                  <a:pt x="-28815" y="1258142"/>
                  <a:pt x="49889" y="1040515"/>
                </a:cubicBezTo>
                <a:cubicBezTo>
                  <a:pt x="128244" y="821551"/>
                  <a:pt x="293343" y="661278"/>
                  <a:pt x="455685" y="463177"/>
                </a:cubicBezTo>
                <a:cubicBezTo>
                  <a:pt x="616691" y="265423"/>
                  <a:pt x="773951" y="31529"/>
                  <a:pt x="959251" y="3039"/>
                </a:cubicBezTo>
                <a:cubicBezTo>
                  <a:pt x="982414" y="-522"/>
                  <a:pt x="1006014" y="-873"/>
                  <a:pt x="1029973" y="1565"/>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grpSp>
        <p:nvGrpSpPr>
          <p:cNvPr id="2" name="Group 1">
            <a:extLst>
              <a:ext uri="{FF2B5EF4-FFF2-40B4-BE49-F238E27FC236}">
                <a16:creationId xmlns="" xmlns:a16="http://schemas.microsoft.com/office/drawing/2014/main" id="{51D3AFB8-B71F-48B3-8E9E-7D07295A74AD}"/>
              </a:ext>
            </a:extLst>
          </p:cNvPr>
          <p:cNvGrpSpPr/>
          <p:nvPr userDrawn="1"/>
        </p:nvGrpSpPr>
        <p:grpSpPr>
          <a:xfrm>
            <a:off x="1476394" y="2446037"/>
            <a:ext cx="1979799" cy="2271934"/>
            <a:chOff x="1476394" y="2446037"/>
            <a:chExt cx="1979799" cy="2271934"/>
          </a:xfrm>
        </p:grpSpPr>
        <p:sp>
          <p:nvSpPr>
            <p:cNvPr id="21" name="Graphic 2">
              <a:extLst>
                <a:ext uri="{FF2B5EF4-FFF2-40B4-BE49-F238E27FC236}">
                  <a16:creationId xmlns="" xmlns:a16="http://schemas.microsoft.com/office/drawing/2014/main" id="{49702BA6-1235-46A2-8F17-A1F68CEE0E0D}"/>
                </a:ext>
              </a:extLst>
            </p:cNvPr>
            <p:cNvSpPr/>
            <p:nvPr userDrawn="1"/>
          </p:nvSpPr>
          <p:spPr>
            <a:xfrm>
              <a:off x="1476394" y="2446037"/>
              <a:ext cx="1979799" cy="2271934"/>
            </a:xfrm>
            <a:custGeom>
              <a:avLst/>
              <a:gdLst>
                <a:gd name="connsiteX0" fmla="*/ 746930 w 1160441"/>
                <a:gd name="connsiteY0" fmla="*/ 273498 h 1331674"/>
                <a:gd name="connsiteX1" fmla="*/ 1143170 w 1160441"/>
                <a:gd name="connsiteY1" fmla="*/ 551628 h 1331674"/>
                <a:gd name="connsiteX2" fmla="*/ 1005057 w 1160441"/>
                <a:gd name="connsiteY2" fmla="*/ 957393 h 1331674"/>
                <a:gd name="connsiteX3" fmla="*/ 615485 w 1160441"/>
                <a:gd name="connsiteY3" fmla="*/ 1232665 h 1331674"/>
                <a:gd name="connsiteX4" fmla="*/ 207815 w 1160441"/>
                <a:gd name="connsiteY4" fmla="*/ 1304103 h 1331674"/>
                <a:gd name="connsiteX5" fmla="*/ 72560 w 1160441"/>
                <a:gd name="connsiteY5" fmla="*/ 895480 h 1331674"/>
                <a:gd name="connsiteX6" fmla="*/ 170 w 1160441"/>
                <a:gd name="connsiteY6" fmla="*/ 559248 h 1331674"/>
                <a:gd name="connsiteX7" fmla="*/ 111612 w 1160441"/>
                <a:gd name="connsiteY7" fmla="*/ 229683 h 1331674"/>
                <a:gd name="connsiteX8" fmla="*/ 406887 w 1160441"/>
                <a:gd name="connsiteY8" fmla="*/ 1083 h 1331674"/>
                <a:gd name="connsiteX9" fmla="*/ 746930 w 1160441"/>
                <a:gd name="connsiteY9" fmla="*/ 273498 h 13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41" h="1331674">
                  <a:moveTo>
                    <a:pt x="746930" y="273498"/>
                  </a:moveTo>
                  <a:cubicBezTo>
                    <a:pt x="890757" y="379225"/>
                    <a:pt x="1086972" y="438280"/>
                    <a:pt x="1143170" y="551628"/>
                  </a:cubicBezTo>
                  <a:cubicBezTo>
                    <a:pt x="1198415" y="664975"/>
                    <a:pt x="1113642" y="833568"/>
                    <a:pt x="1005057" y="957393"/>
                  </a:cubicBezTo>
                  <a:cubicBezTo>
                    <a:pt x="896472" y="1081218"/>
                    <a:pt x="765027" y="1160275"/>
                    <a:pt x="615485" y="1232665"/>
                  </a:cubicBezTo>
                  <a:cubicBezTo>
                    <a:pt x="465942" y="1305055"/>
                    <a:pt x="299255" y="1370778"/>
                    <a:pt x="207815" y="1304103"/>
                  </a:cubicBezTo>
                  <a:cubicBezTo>
                    <a:pt x="116375" y="1238380"/>
                    <a:pt x="101135" y="1040260"/>
                    <a:pt x="72560" y="895480"/>
                  </a:cubicBezTo>
                  <a:cubicBezTo>
                    <a:pt x="43985" y="750700"/>
                    <a:pt x="3027" y="660213"/>
                    <a:pt x="170" y="559248"/>
                  </a:cubicBezTo>
                  <a:cubicBezTo>
                    <a:pt x="-1735" y="458283"/>
                    <a:pt x="35412" y="347793"/>
                    <a:pt x="111612" y="229683"/>
                  </a:cubicBezTo>
                  <a:cubicBezTo>
                    <a:pt x="187812" y="112525"/>
                    <a:pt x="303065" y="-12252"/>
                    <a:pt x="406887" y="1083"/>
                  </a:cubicBezTo>
                  <a:cubicBezTo>
                    <a:pt x="510710" y="15370"/>
                    <a:pt x="602150" y="167770"/>
                    <a:pt x="746930" y="273498"/>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Graphic 2">
              <a:extLst>
                <a:ext uri="{FF2B5EF4-FFF2-40B4-BE49-F238E27FC236}">
                  <a16:creationId xmlns="" xmlns:a16="http://schemas.microsoft.com/office/drawing/2014/main" id="{19FC8A0B-7EED-434C-8C7D-7D1E8EAF1C0D}"/>
                </a:ext>
              </a:extLst>
            </p:cNvPr>
            <p:cNvSpPr/>
            <p:nvPr userDrawn="1"/>
          </p:nvSpPr>
          <p:spPr>
            <a:xfrm>
              <a:off x="1476394" y="2446037"/>
              <a:ext cx="1979799" cy="2271934"/>
            </a:xfrm>
            <a:custGeom>
              <a:avLst/>
              <a:gdLst>
                <a:gd name="connsiteX0" fmla="*/ 746930 w 1160441"/>
                <a:gd name="connsiteY0" fmla="*/ 273498 h 1331674"/>
                <a:gd name="connsiteX1" fmla="*/ 1143170 w 1160441"/>
                <a:gd name="connsiteY1" fmla="*/ 551628 h 1331674"/>
                <a:gd name="connsiteX2" fmla="*/ 1005057 w 1160441"/>
                <a:gd name="connsiteY2" fmla="*/ 957393 h 1331674"/>
                <a:gd name="connsiteX3" fmla="*/ 615485 w 1160441"/>
                <a:gd name="connsiteY3" fmla="*/ 1232665 h 1331674"/>
                <a:gd name="connsiteX4" fmla="*/ 207815 w 1160441"/>
                <a:gd name="connsiteY4" fmla="*/ 1304103 h 1331674"/>
                <a:gd name="connsiteX5" fmla="*/ 72560 w 1160441"/>
                <a:gd name="connsiteY5" fmla="*/ 895480 h 1331674"/>
                <a:gd name="connsiteX6" fmla="*/ 170 w 1160441"/>
                <a:gd name="connsiteY6" fmla="*/ 559248 h 1331674"/>
                <a:gd name="connsiteX7" fmla="*/ 111612 w 1160441"/>
                <a:gd name="connsiteY7" fmla="*/ 229683 h 1331674"/>
                <a:gd name="connsiteX8" fmla="*/ 406887 w 1160441"/>
                <a:gd name="connsiteY8" fmla="*/ 1083 h 1331674"/>
                <a:gd name="connsiteX9" fmla="*/ 746930 w 1160441"/>
                <a:gd name="connsiteY9" fmla="*/ 273498 h 13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41" h="1331674">
                  <a:moveTo>
                    <a:pt x="746930" y="273498"/>
                  </a:moveTo>
                  <a:cubicBezTo>
                    <a:pt x="890757" y="379225"/>
                    <a:pt x="1086972" y="438280"/>
                    <a:pt x="1143170" y="551628"/>
                  </a:cubicBezTo>
                  <a:cubicBezTo>
                    <a:pt x="1198415" y="664975"/>
                    <a:pt x="1113642" y="833568"/>
                    <a:pt x="1005057" y="957393"/>
                  </a:cubicBezTo>
                  <a:cubicBezTo>
                    <a:pt x="896472" y="1081218"/>
                    <a:pt x="765027" y="1160275"/>
                    <a:pt x="615485" y="1232665"/>
                  </a:cubicBezTo>
                  <a:cubicBezTo>
                    <a:pt x="465942" y="1305055"/>
                    <a:pt x="299255" y="1370778"/>
                    <a:pt x="207815" y="1304103"/>
                  </a:cubicBezTo>
                  <a:cubicBezTo>
                    <a:pt x="116375" y="1238380"/>
                    <a:pt x="101135" y="1040260"/>
                    <a:pt x="72560" y="895480"/>
                  </a:cubicBezTo>
                  <a:cubicBezTo>
                    <a:pt x="43985" y="750700"/>
                    <a:pt x="3027" y="660213"/>
                    <a:pt x="170" y="559248"/>
                  </a:cubicBezTo>
                  <a:cubicBezTo>
                    <a:pt x="-1735" y="458283"/>
                    <a:pt x="35412" y="347793"/>
                    <a:pt x="111612" y="229683"/>
                  </a:cubicBezTo>
                  <a:cubicBezTo>
                    <a:pt x="187812" y="112525"/>
                    <a:pt x="303065" y="-12252"/>
                    <a:pt x="406887" y="1083"/>
                  </a:cubicBezTo>
                  <a:cubicBezTo>
                    <a:pt x="510710" y="15370"/>
                    <a:pt x="602150" y="167770"/>
                    <a:pt x="746930" y="273498"/>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26" name="Graphic 12">
            <a:extLst>
              <a:ext uri="{FF2B5EF4-FFF2-40B4-BE49-F238E27FC236}">
                <a16:creationId xmlns="" xmlns:a16="http://schemas.microsoft.com/office/drawing/2014/main" id="{828475C0-8FBD-4657-B40E-EF63160CF89C}"/>
              </a:ext>
            </a:extLst>
          </p:cNvPr>
          <p:cNvSpPr/>
          <p:nvPr userDrawn="1"/>
        </p:nvSpPr>
        <p:spPr>
          <a:xfrm>
            <a:off x="7967829" y="1161503"/>
            <a:ext cx="2169185" cy="1983185"/>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9" name="Picture Placeholder 38">
            <a:extLst>
              <a:ext uri="{FF2B5EF4-FFF2-40B4-BE49-F238E27FC236}">
                <a16:creationId xmlns="" xmlns:a16="http://schemas.microsoft.com/office/drawing/2014/main" id="{8E79BB8E-3D8A-4713-8419-D92E6E60BB0E}"/>
              </a:ext>
            </a:extLst>
          </p:cNvPr>
          <p:cNvSpPr>
            <a:spLocks noGrp="1"/>
          </p:cNvSpPr>
          <p:nvPr>
            <p:ph type="pic" sz="quarter" idx="13" hasCustomPrompt="1"/>
          </p:nvPr>
        </p:nvSpPr>
        <p:spPr>
          <a:xfrm>
            <a:off x="8046848" y="1233759"/>
            <a:ext cx="2011442" cy="1838968"/>
          </a:xfrm>
          <a:custGeom>
            <a:avLst/>
            <a:gdLst>
              <a:gd name="connsiteX0" fmla="*/ 458766 w 2011442"/>
              <a:gd name="connsiteY0" fmla="*/ 2277 h 1838968"/>
              <a:gd name="connsiteX1" fmla="*/ 732673 w 2011442"/>
              <a:gd name="connsiteY1" fmla="*/ 22567 h 1838968"/>
              <a:gd name="connsiteX2" fmla="*/ 1286785 w 2011442"/>
              <a:gd name="connsiteY2" fmla="*/ 208669 h 1838968"/>
              <a:gd name="connsiteX3" fmla="*/ 1948640 w 2011442"/>
              <a:gd name="connsiteY3" fmla="*/ 585073 h 1838968"/>
              <a:gd name="connsiteX4" fmla="*/ 1835300 w 2011442"/>
              <a:gd name="connsiteY4" fmla="*/ 1298701 h 1838968"/>
              <a:gd name="connsiteX5" fmla="*/ 1124470 w 2011442"/>
              <a:gd name="connsiteY5" fmla="*/ 1708686 h 1838968"/>
              <a:gd name="connsiteX6" fmla="*/ 391251 w 2011442"/>
              <a:gd name="connsiteY6" fmla="*/ 1799639 h 1838968"/>
              <a:gd name="connsiteX7" fmla="*/ 44232 w 2011442"/>
              <a:gd name="connsiteY7" fmla="*/ 1203550 h 1838968"/>
              <a:gd name="connsiteX8" fmla="*/ 14846 w 2011442"/>
              <a:gd name="connsiteY8" fmla="*/ 580875 h 1838968"/>
              <a:gd name="connsiteX9" fmla="*/ 220540 w 2011442"/>
              <a:gd name="connsiteY9" fmla="*/ 82735 h 1838968"/>
              <a:gd name="connsiteX10" fmla="*/ 458766 w 2011442"/>
              <a:gd name="connsiteY10" fmla="*/ 2277 h 18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1442" h="1838968">
                <a:moveTo>
                  <a:pt x="458766" y="2277"/>
                </a:moveTo>
                <a:cubicBezTo>
                  <a:pt x="548669" y="-4719"/>
                  <a:pt x="644519" y="5076"/>
                  <a:pt x="732673" y="22567"/>
                </a:cubicBezTo>
                <a:cubicBezTo>
                  <a:pt x="910380" y="58948"/>
                  <a:pt x="1057304" y="127511"/>
                  <a:pt x="1286785" y="208669"/>
                </a:cubicBezTo>
                <a:cubicBezTo>
                  <a:pt x="1516266" y="289827"/>
                  <a:pt x="1826904" y="383579"/>
                  <a:pt x="1948640" y="585073"/>
                </a:cubicBezTo>
                <a:cubicBezTo>
                  <a:pt x="2071776" y="785168"/>
                  <a:pt x="2003212" y="1091609"/>
                  <a:pt x="1835300" y="1298701"/>
                </a:cubicBezTo>
                <a:cubicBezTo>
                  <a:pt x="1665987" y="1504393"/>
                  <a:pt x="1397327" y="1612137"/>
                  <a:pt x="1124470" y="1708686"/>
                </a:cubicBezTo>
                <a:cubicBezTo>
                  <a:pt x="853011" y="1805236"/>
                  <a:pt x="580152" y="1891991"/>
                  <a:pt x="391251" y="1799639"/>
                </a:cubicBezTo>
                <a:cubicBezTo>
                  <a:pt x="202349" y="1707287"/>
                  <a:pt x="97404" y="1435829"/>
                  <a:pt x="44232" y="1203550"/>
                </a:cubicBezTo>
                <a:cubicBezTo>
                  <a:pt x="-7542" y="971272"/>
                  <a:pt x="-8940" y="778172"/>
                  <a:pt x="14846" y="580875"/>
                </a:cubicBezTo>
                <a:cubicBezTo>
                  <a:pt x="40033" y="382179"/>
                  <a:pt x="90407" y="180684"/>
                  <a:pt x="220540" y="82735"/>
                </a:cubicBezTo>
                <a:cubicBezTo>
                  <a:pt x="284907" y="33061"/>
                  <a:pt x="368863" y="9274"/>
                  <a:pt x="458766" y="2277"/>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40" name="Picture Placeholder 39">
            <a:extLst>
              <a:ext uri="{FF2B5EF4-FFF2-40B4-BE49-F238E27FC236}">
                <a16:creationId xmlns="" xmlns:a16="http://schemas.microsoft.com/office/drawing/2014/main" id="{B8AD294F-3AA6-4D86-AAF9-85BA38A1434A}"/>
              </a:ext>
            </a:extLst>
          </p:cNvPr>
          <p:cNvSpPr>
            <a:spLocks noGrp="1"/>
          </p:cNvSpPr>
          <p:nvPr>
            <p:ph type="pic" sz="quarter" idx="14" hasCustomPrompt="1"/>
          </p:nvPr>
        </p:nvSpPr>
        <p:spPr>
          <a:xfrm>
            <a:off x="1532066" y="2509900"/>
            <a:ext cx="1868780" cy="2144530"/>
          </a:xfrm>
          <a:custGeom>
            <a:avLst/>
            <a:gdLst>
              <a:gd name="connsiteX0" fmla="*/ 655091 w 1868780"/>
              <a:gd name="connsiteY0" fmla="*/ 1583 h 2144530"/>
              <a:gd name="connsiteX1" fmla="*/ 1202698 w 1868780"/>
              <a:gd name="connsiteY1" fmla="*/ 440281 h 2144530"/>
              <a:gd name="connsiteX2" fmla="*/ 1840804 w 1868780"/>
              <a:gd name="connsiteY2" fmla="*/ 888182 h 2144530"/>
              <a:gd name="connsiteX3" fmla="*/ 1618386 w 1868780"/>
              <a:gd name="connsiteY3" fmla="*/ 1541626 h 2144530"/>
              <a:gd name="connsiteX4" fmla="*/ 991018 w 1868780"/>
              <a:gd name="connsiteY4" fmla="*/ 1984925 h 2144530"/>
              <a:gd name="connsiteX5" fmla="*/ 334505 w 1868780"/>
              <a:gd name="connsiteY5" fmla="*/ 2099969 h 2144530"/>
              <a:gd name="connsiteX6" fmla="*/ 116690 w 1868780"/>
              <a:gd name="connsiteY6" fmla="*/ 1441922 h 2144530"/>
              <a:gd name="connsiteX7" fmla="*/ 113 w 1868780"/>
              <a:gd name="connsiteY7" fmla="*/ 900453 h 2144530"/>
              <a:gd name="connsiteX8" fmla="*/ 179579 w 1868780"/>
              <a:gd name="connsiteY8" fmla="*/ 369721 h 2144530"/>
              <a:gd name="connsiteX9" fmla="*/ 655091 w 1868780"/>
              <a:gd name="connsiteY9" fmla="*/ 1583 h 214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8780" h="2144530">
                <a:moveTo>
                  <a:pt x="655091" y="1583"/>
                </a:moveTo>
                <a:cubicBezTo>
                  <a:pt x="822288" y="24591"/>
                  <a:pt x="969543" y="270016"/>
                  <a:pt x="1202698" y="440281"/>
                </a:cubicBezTo>
                <a:cubicBezTo>
                  <a:pt x="1434317" y="610544"/>
                  <a:pt x="1750302" y="705646"/>
                  <a:pt x="1840804" y="888182"/>
                </a:cubicBezTo>
                <a:cubicBezTo>
                  <a:pt x="1929771" y="1070716"/>
                  <a:pt x="1793252" y="1342218"/>
                  <a:pt x="1618386" y="1541626"/>
                </a:cubicBezTo>
                <a:cubicBezTo>
                  <a:pt x="1443521" y="1741034"/>
                  <a:pt x="1231841" y="1868348"/>
                  <a:pt x="991018" y="1984925"/>
                </a:cubicBezTo>
                <a:cubicBezTo>
                  <a:pt x="750194" y="2101502"/>
                  <a:pt x="481760" y="2207342"/>
                  <a:pt x="334505" y="2099969"/>
                </a:cubicBezTo>
                <a:cubicBezTo>
                  <a:pt x="187250" y="1994128"/>
                  <a:pt x="162707" y="1675076"/>
                  <a:pt x="116690" y="1441922"/>
                </a:cubicBezTo>
                <a:cubicBezTo>
                  <a:pt x="70673" y="1208768"/>
                  <a:pt x="4714" y="1063047"/>
                  <a:pt x="113" y="900453"/>
                </a:cubicBezTo>
                <a:cubicBezTo>
                  <a:pt x="-2955" y="737859"/>
                  <a:pt x="56867" y="559926"/>
                  <a:pt x="179579" y="369721"/>
                </a:cubicBezTo>
                <a:cubicBezTo>
                  <a:pt x="302292" y="181050"/>
                  <a:pt x="487896" y="-19892"/>
                  <a:pt x="655091" y="1583"/>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TextBox 13">
            <a:extLst>
              <a:ext uri="{FF2B5EF4-FFF2-40B4-BE49-F238E27FC236}">
                <a16:creationId xmlns="" xmlns:a16="http://schemas.microsoft.com/office/drawing/2014/main" id="{61E92771-BEAD-4B24-85CF-3F4E0AD294D8}"/>
              </a:ext>
            </a:extLst>
          </p:cNvPr>
          <p:cNvSpPr txBox="1"/>
          <p:nvPr userDrawn="1"/>
        </p:nvSpPr>
        <p:spPr>
          <a:xfrm>
            <a:off x="1325788" y="966013"/>
            <a:ext cx="4527579" cy="830997"/>
          </a:xfrm>
          <a:prstGeom prst="rect">
            <a:avLst/>
          </a:prstGeom>
          <a:noFill/>
        </p:spPr>
        <p:txBody>
          <a:bodyPr wrap="square" rtlCol="0" anchor="b">
            <a:spAutoFit/>
          </a:bodyPr>
          <a:lstStyle/>
          <a:p>
            <a:r>
              <a:rPr lang="en-US" sz="4800" b="1" dirty="0">
                <a:solidFill>
                  <a:srgbClr val="2C4166"/>
                </a:solidFill>
                <a:latin typeface="+mj-lt"/>
              </a:rPr>
              <a:t>Product </a:t>
            </a:r>
            <a:r>
              <a:rPr lang="en-US" sz="4800" dirty="0">
                <a:solidFill>
                  <a:srgbClr val="2C4166"/>
                </a:solidFill>
                <a:latin typeface="+mj-lt"/>
              </a:rPr>
              <a:t>View. </a:t>
            </a:r>
          </a:p>
        </p:txBody>
      </p:sp>
    </p:spTree>
    <p:extLst>
      <p:ext uri="{BB962C8B-B14F-4D97-AF65-F5344CB8AC3E}">
        <p14:creationId xmlns:p14="http://schemas.microsoft.com/office/powerpoint/2010/main" val="17353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0 4.44444E-6 L 0.01237 0.02847 " pathEditMode="relative" rAng="0" ptsTypes="AA">
                                      <p:cBhvr>
                                        <p:cTn id="9" dur="1000" spd="-100000" fill="hold"/>
                                        <p:tgtEl>
                                          <p:spTgt spid="14"/>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42" presetClass="path" presetSubtype="0" decel="100000" fill="hold" grpId="1" nodeType="withEffect">
                                  <p:stCondLst>
                                    <p:cond delay="500"/>
                                  </p:stCondLst>
                                  <p:childTnLst>
                                    <p:animMotion origin="layout" path="M 0 4.44444E-6 L 0.01237 0.02847 " pathEditMode="relative" rAng="0" ptsTypes="AA">
                                      <p:cBhvr>
                                        <p:cTn id="14" dur="1000" spd="-100000" fill="hold"/>
                                        <p:tgtEl>
                                          <p:spTgt spid="40"/>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nodeType="withEffect">
                                  <p:stCondLst>
                                    <p:cond delay="500"/>
                                  </p:stCondLst>
                                  <p:childTnLst>
                                    <p:animMotion origin="layout" path="M 0 4.44444E-6 L 0.01237 0.02847 " pathEditMode="relative" rAng="0" ptsTypes="AA">
                                      <p:cBhvr>
                                        <p:cTn id="19" dur="1000" spd="-100000" fill="hold"/>
                                        <p:tgtEl>
                                          <p:spTgt spid="2"/>
                                        </p:tgtEl>
                                        <p:attrNameLst>
                                          <p:attrName>ppt_x</p:attrName>
                                          <p:attrName>ppt_y</p:attrName>
                                        </p:attrNameLst>
                                      </p:cBhvr>
                                      <p:rCtr x="612" y="1412"/>
                                    </p:animMotion>
                                  </p:childTnLst>
                                </p:cTn>
                              </p:par>
                              <p:par>
                                <p:cTn id="20" presetID="10" presetClass="entr" presetSubtype="0" fill="hold" grpId="0" nodeType="withEffect">
                                  <p:stCondLst>
                                    <p:cond delay="75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42" presetClass="path" presetSubtype="0" decel="100000" fill="hold" grpId="1" nodeType="withEffect">
                                  <p:stCondLst>
                                    <p:cond delay="750"/>
                                  </p:stCondLst>
                                  <p:childTnLst>
                                    <p:animMotion origin="layout" path="M -2.91667E-6 -2.96296E-6 L 0.01237 0.02848 " pathEditMode="relative" rAng="0" ptsTypes="AA">
                                      <p:cBhvr>
                                        <p:cTn id="24" dur="1000" spd="-100000" fill="hold"/>
                                        <p:tgtEl>
                                          <p:spTgt spid="36"/>
                                        </p:tgtEl>
                                        <p:attrNameLst>
                                          <p:attrName>ppt_x</p:attrName>
                                          <p:attrName>ppt_y</p:attrName>
                                        </p:attrNameLst>
                                      </p:cBhvr>
                                      <p:rCtr x="612" y="1412"/>
                                    </p:animMotion>
                                  </p:childTnLst>
                                </p:cTn>
                              </p:par>
                              <p:par>
                                <p:cTn id="25" presetID="10" presetClass="entr" presetSubtype="0" fill="hold" nodeType="with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750"/>
                                  </p:stCondLst>
                                  <p:childTnLst>
                                    <p:animMotion origin="layout" path="M 0 4.44444E-6 L 0.01237 0.02847 " pathEditMode="relative" rAng="0" ptsTypes="AA">
                                      <p:cBhvr>
                                        <p:cTn id="29" dur="1000" spd="-100000" fill="hold"/>
                                        <p:tgtEl>
                                          <p:spTgt spid="3"/>
                                        </p:tgtEl>
                                        <p:attrNameLst>
                                          <p:attrName>ppt_x</p:attrName>
                                          <p:attrName>ppt_y</p:attrName>
                                        </p:attrNameLst>
                                      </p:cBhvr>
                                      <p:rCtr x="612" y="1412"/>
                                    </p:animMotion>
                                  </p:childTnLst>
                                </p:cTn>
                              </p:par>
                              <p:par>
                                <p:cTn id="30" presetID="10" presetClass="entr" presetSubtype="0" fill="hold" grpId="0" nodeType="withEffect">
                                  <p:stCondLst>
                                    <p:cond delay="1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42" presetClass="path" presetSubtype="0" decel="100000" fill="hold" grpId="1" nodeType="withEffect">
                                  <p:stCondLst>
                                    <p:cond delay="1000"/>
                                  </p:stCondLst>
                                  <p:childTnLst>
                                    <p:animMotion origin="layout" path="M -2.91667E-6 -2.96296E-6 L 0.01237 0.02848 " pathEditMode="relative" rAng="0" ptsTypes="AA">
                                      <p:cBhvr>
                                        <p:cTn id="34" dur="1000" spd="-100000" fill="hold"/>
                                        <p:tgtEl>
                                          <p:spTgt spid="39"/>
                                        </p:tgtEl>
                                        <p:attrNameLst>
                                          <p:attrName>ppt_x</p:attrName>
                                          <p:attrName>ppt_y</p:attrName>
                                        </p:attrNameLst>
                                      </p:cBhvr>
                                      <p:rCtr x="612" y="1412"/>
                                    </p:animMotion>
                                  </p:childTnLst>
                                </p:cTn>
                              </p:par>
                              <p:par>
                                <p:cTn id="35" presetID="10" presetClass="entr" presetSubtype="0" fill="hold" grpId="0" nodeType="withEffect">
                                  <p:stCondLst>
                                    <p:cond delay="1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1000"/>
                                  </p:stCondLst>
                                  <p:childTnLst>
                                    <p:animMotion origin="layout" path="M -2.91667E-6 -2.96296E-6 L 0.01237 0.02848 " pathEditMode="relative" rAng="0" ptsTypes="AA">
                                      <p:cBhvr>
                                        <p:cTn id="39" dur="1000" spd="-100000" fill="hold"/>
                                        <p:tgtEl>
                                          <p:spTgt spid="2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6" grpId="0" animBg="1"/>
      <p:bldP spid="26" grpId="1" animBg="1"/>
      <p:bldP spid="39" grpId="0" animBg="1"/>
      <p:bldP spid="39" grpId="1" animBg="1"/>
      <p:bldP spid="40" grpId="0" animBg="1"/>
      <p:bldP spid="40" grpId="1" animBg="1"/>
      <p:bldP spid="14" grpId="0"/>
      <p:bldP spid="14" grpId="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45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E32D92B-958D-4286-8504-AA75FA02F14C}"/>
              </a:ext>
            </a:extLst>
          </p:cNvPr>
          <p:cNvGrpSpPr/>
          <p:nvPr userDrawn="1"/>
        </p:nvGrpSpPr>
        <p:grpSpPr>
          <a:xfrm>
            <a:off x="5768220" y="0"/>
            <a:ext cx="6528543" cy="6700306"/>
            <a:chOff x="5663458" y="0"/>
            <a:chExt cx="6528543" cy="6700306"/>
          </a:xfrm>
        </p:grpSpPr>
        <p:sp>
          <p:nvSpPr>
            <p:cNvPr id="15" name="Freeform: Shape 14">
              <a:extLst>
                <a:ext uri="{FF2B5EF4-FFF2-40B4-BE49-F238E27FC236}">
                  <a16:creationId xmlns="" xmlns:a16="http://schemas.microsoft.com/office/drawing/2014/main" id="{DE519F4F-E35F-4863-81FA-00758E6390A6}"/>
                </a:ext>
              </a:extLst>
            </p:cNvPr>
            <p:cNvSpPr/>
            <p:nvPr userDrawn="1"/>
          </p:nvSpPr>
          <p:spPr>
            <a:xfrm>
              <a:off x="5663458" y="0"/>
              <a:ext cx="6528543" cy="6700306"/>
            </a:xfrm>
            <a:custGeom>
              <a:avLst/>
              <a:gdLst>
                <a:gd name="connsiteX0" fmla="*/ 5877341 w 6528543"/>
                <a:gd name="connsiteY0" fmla="*/ 23 h 6700306"/>
                <a:gd name="connsiteX1" fmla="*/ 6170805 w 6528543"/>
                <a:gd name="connsiteY1" fmla="*/ 34618 h 6700306"/>
                <a:gd name="connsiteX2" fmla="*/ 6523232 w 6528543"/>
                <a:gd name="connsiteY2" fmla="*/ 167768 h 6700306"/>
                <a:gd name="connsiteX3" fmla="*/ 6528543 w 6528543"/>
                <a:gd name="connsiteY3" fmla="*/ 171008 h 6700306"/>
                <a:gd name="connsiteX4" fmla="*/ 6528543 w 6528543"/>
                <a:gd name="connsiteY4" fmla="*/ 2903598 h 6700306"/>
                <a:gd name="connsiteX5" fmla="*/ 6365842 w 6528543"/>
                <a:gd name="connsiteY5" fmla="*/ 2982580 h 6700306"/>
                <a:gd name="connsiteX6" fmla="*/ 5844133 w 6528543"/>
                <a:gd name="connsiteY6" fmla="*/ 3258047 h 6700306"/>
                <a:gd name="connsiteX7" fmla="*/ 4917052 w 6528543"/>
                <a:gd name="connsiteY7" fmla="*/ 4471212 h 6700306"/>
                <a:gd name="connsiteX8" fmla="*/ 4681907 w 6528543"/>
                <a:gd name="connsiteY8" fmla="*/ 5340612 h 6700306"/>
                <a:gd name="connsiteX9" fmla="*/ 3068219 w 6528543"/>
                <a:gd name="connsiteY9" fmla="*/ 6667491 h 6700306"/>
                <a:gd name="connsiteX10" fmla="*/ 10426 w 6528543"/>
                <a:gd name="connsiteY10" fmla="*/ 3614465 h 6700306"/>
                <a:gd name="connsiteX11" fmla="*/ 2803591 w 6528543"/>
                <a:gd name="connsiteY11" fmla="*/ 1032816 h 6700306"/>
                <a:gd name="connsiteX12" fmla="*/ 4091920 w 6528543"/>
                <a:gd name="connsiteY12" fmla="*/ 1332279 h 6700306"/>
                <a:gd name="connsiteX13" fmla="*/ 5062316 w 6528543"/>
                <a:gd name="connsiteY13" fmla="*/ 290372 h 6700306"/>
                <a:gd name="connsiteX14" fmla="*/ 5877341 w 6528543"/>
                <a:gd name="connsiteY14" fmla="*/ 23 h 67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8543" h="6700306">
                  <a:moveTo>
                    <a:pt x="5877341" y="23"/>
                  </a:moveTo>
                  <a:cubicBezTo>
                    <a:pt x="5976157" y="613"/>
                    <a:pt x="6074915" y="12146"/>
                    <a:pt x="6170805" y="34618"/>
                  </a:cubicBezTo>
                  <a:cubicBezTo>
                    <a:pt x="6294101" y="63506"/>
                    <a:pt x="6412209" y="108849"/>
                    <a:pt x="6523232" y="167768"/>
                  </a:cubicBezTo>
                  <a:lnTo>
                    <a:pt x="6528543" y="171008"/>
                  </a:lnTo>
                  <a:lnTo>
                    <a:pt x="6528543" y="2903598"/>
                  </a:lnTo>
                  <a:lnTo>
                    <a:pt x="6365842" y="2982580"/>
                  </a:lnTo>
                  <a:cubicBezTo>
                    <a:pt x="6189933" y="3065696"/>
                    <a:pt x="6011545" y="3147314"/>
                    <a:pt x="5844133" y="3258047"/>
                  </a:cubicBezTo>
                  <a:cubicBezTo>
                    <a:pt x="5418303" y="3539665"/>
                    <a:pt x="5074409" y="3986855"/>
                    <a:pt x="4917052" y="4471212"/>
                  </a:cubicBezTo>
                  <a:cubicBezTo>
                    <a:pt x="4824241" y="4756905"/>
                    <a:pt x="4785297" y="5058601"/>
                    <a:pt x="4681907" y="5340612"/>
                  </a:cubicBezTo>
                  <a:cubicBezTo>
                    <a:pt x="4430821" y="6025349"/>
                    <a:pt x="3786901" y="6543261"/>
                    <a:pt x="3068219" y="6667491"/>
                  </a:cubicBezTo>
                  <a:cubicBezTo>
                    <a:pt x="1328956" y="6968069"/>
                    <a:pt x="146419" y="5144708"/>
                    <a:pt x="10426" y="3614465"/>
                  </a:cubicBezTo>
                  <a:cubicBezTo>
                    <a:pt x="-126754" y="2070779"/>
                    <a:pt x="1105080" y="210706"/>
                    <a:pt x="2803591" y="1032816"/>
                  </a:cubicBezTo>
                  <a:cubicBezTo>
                    <a:pt x="3212955" y="1230956"/>
                    <a:pt x="3666881" y="1494135"/>
                    <a:pt x="4091920" y="1332279"/>
                  </a:cubicBezTo>
                  <a:cubicBezTo>
                    <a:pt x="4541277" y="1161186"/>
                    <a:pt x="4701657" y="608336"/>
                    <a:pt x="5062316" y="290372"/>
                  </a:cubicBezTo>
                  <a:cubicBezTo>
                    <a:pt x="5283930" y="94982"/>
                    <a:pt x="5580894" y="-1745"/>
                    <a:pt x="5877341" y="23"/>
                  </a:cubicBezTo>
                  <a:close/>
                </a:path>
              </a:pathLst>
            </a:custGeom>
            <a:solidFill>
              <a:srgbClr val="ECF0F3"/>
            </a:solidFill>
            <a:ln>
              <a:noFill/>
            </a:ln>
            <a:effectLst>
              <a:outerShdw blurRad="698500" dist="6096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Shape 13">
              <a:extLst>
                <a:ext uri="{FF2B5EF4-FFF2-40B4-BE49-F238E27FC236}">
                  <a16:creationId xmlns="" xmlns:a16="http://schemas.microsoft.com/office/drawing/2014/main" id="{DE0EF341-0F3C-4991-9B2F-54A3EF3B0E8B}"/>
                </a:ext>
              </a:extLst>
            </p:cNvPr>
            <p:cNvSpPr/>
            <p:nvPr userDrawn="1"/>
          </p:nvSpPr>
          <p:spPr>
            <a:xfrm>
              <a:off x="5663458" y="0"/>
              <a:ext cx="6528543" cy="6700306"/>
            </a:xfrm>
            <a:custGeom>
              <a:avLst/>
              <a:gdLst>
                <a:gd name="connsiteX0" fmla="*/ 5877341 w 6528543"/>
                <a:gd name="connsiteY0" fmla="*/ 23 h 6700306"/>
                <a:gd name="connsiteX1" fmla="*/ 6170805 w 6528543"/>
                <a:gd name="connsiteY1" fmla="*/ 34618 h 6700306"/>
                <a:gd name="connsiteX2" fmla="*/ 6523232 w 6528543"/>
                <a:gd name="connsiteY2" fmla="*/ 167768 h 6700306"/>
                <a:gd name="connsiteX3" fmla="*/ 6528543 w 6528543"/>
                <a:gd name="connsiteY3" fmla="*/ 171008 h 6700306"/>
                <a:gd name="connsiteX4" fmla="*/ 6528543 w 6528543"/>
                <a:gd name="connsiteY4" fmla="*/ 2903598 h 6700306"/>
                <a:gd name="connsiteX5" fmla="*/ 6365842 w 6528543"/>
                <a:gd name="connsiteY5" fmla="*/ 2982580 h 6700306"/>
                <a:gd name="connsiteX6" fmla="*/ 5844133 w 6528543"/>
                <a:gd name="connsiteY6" fmla="*/ 3258047 h 6700306"/>
                <a:gd name="connsiteX7" fmla="*/ 4917052 w 6528543"/>
                <a:gd name="connsiteY7" fmla="*/ 4471212 h 6700306"/>
                <a:gd name="connsiteX8" fmla="*/ 4681907 w 6528543"/>
                <a:gd name="connsiteY8" fmla="*/ 5340612 h 6700306"/>
                <a:gd name="connsiteX9" fmla="*/ 3068219 w 6528543"/>
                <a:gd name="connsiteY9" fmla="*/ 6667491 h 6700306"/>
                <a:gd name="connsiteX10" fmla="*/ 10426 w 6528543"/>
                <a:gd name="connsiteY10" fmla="*/ 3614465 h 6700306"/>
                <a:gd name="connsiteX11" fmla="*/ 2803591 w 6528543"/>
                <a:gd name="connsiteY11" fmla="*/ 1032816 h 6700306"/>
                <a:gd name="connsiteX12" fmla="*/ 4091920 w 6528543"/>
                <a:gd name="connsiteY12" fmla="*/ 1332279 h 6700306"/>
                <a:gd name="connsiteX13" fmla="*/ 5062316 w 6528543"/>
                <a:gd name="connsiteY13" fmla="*/ 290372 h 6700306"/>
                <a:gd name="connsiteX14" fmla="*/ 5877341 w 6528543"/>
                <a:gd name="connsiteY14" fmla="*/ 23 h 67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8543" h="6700306">
                  <a:moveTo>
                    <a:pt x="5877341" y="23"/>
                  </a:moveTo>
                  <a:cubicBezTo>
                    <a:pt x="5976157" y="613"/>
                    <a:pt x="6074915" y="12146"/>
                    <a:pt x="6170805" y="34618"/>
                  </a:cubicBezTo>
                  <a:cubicBezTo>
                    <a:pt x="6294101" y="63506"/>
                    <a:pt x="6412209" y="108849"/>
                    <a:pt x="6523232" y="167768"/>
                  </a:cubicBezTo>
                  <a:lnTo>
                    <a:pt x="6528543" y="171008"/>
                  </a:lnTo>
                  <a:lnTo>
                    <a:pt x="6528543" y="2903598"/>
                  </a:lnTo>
                  <a:lnTo>
                    <a:pt x="6365842" y="2982580"/>
                  </a:lnTo>
                  <a:cubicBezTo>
                    <a:pt x="6189933" y="3065696"/>
                    <a:pt x="6011545" y="3147314"/>
                    <a:pt x="5844133" y="3258047"/>
                  </a:cubicBezTo>
                  <a:cubicBezTo>
                    <a:pt x="5418303" y="3539665"/>
                    <a:pt x="5074409" y="3986855"/>
                    <a:pt x="4917052" y="4471212"/>
                  </a:cubicBezTo>
                  <a:cubicBezTo>
                    <a:pt x="4824241" y="4756905"/>
                    <a:pt x="4785297" y="5058601"/>
                    <a:pt x="4681907" y="5340612"/>
                  </a:cubicBezTo>
                  <a:cubicBezTo>
                    <a:pt x="4430821" y="6025349"/>
                    <a:pt x="3786901" y="6543261"/>
                    <a:pt x="3068219" y="6667491"/>
                  </a:cubicBezTo>
                  <a:cubicBezTo>
                    <a:pt x="1328956" y="6968069"/>
                    <a:pt x="146419" y="5144708"/>
                    <a:pt x="10426" y="3614465"/>
                  </a:cubicBezTo>
                  <a:cubicBezTo>
                    <a:pt x="-126754" y="2070779"/>
                    <a:pt x="1105080" y="210706"/>
                    <a:pt x="2803591" y="1032816"/>
                  </a:cubicBezTo>
                  <a:cubicBezTo>
                    <a:pt x="3212955" y="1230956"/>
                    <a:pt x="3666881" y="1494135"/>
                    <a:pt x="4091920" y="1332279"/>
                  </a:cubicBezTo>
                  <a:cubicBezTo>
                    <a:pt x="4541277" y="1161186"/>
                    <a:pt x="4701657" y="608336"/>
                    <a:pt x="5062316" y="290372"/>
                  </a:cubicBezTo>
                  <a:cubicBezTo>
                    <a:pt x="5283930" y="94982"/>
                    <a:pt x="5580894" y="-1745"/>
                    <a:pt x="5877341" y="23"/>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17" name="Picture Placeholder 16">
            <a:extLst>
              <a:ext uri="{FF2B5EF4-FFF2-40B4-BE49-F238E27FC236}">
                <a16:creationId xmlns="" xmlns:a16="http://schemas.microsoft.com/office/drawing/2014/main" id="{ED625DB8-F28C-445B-845D-38572ED027B8}"/>
              </a:ext>
            </a:extLst>
          </p:cNvPr>
          <p:cNvSpPr>
            <a:spLocks noGrp="1"/>
          </p:cNvSpPr>
          <p:nvPr>
            <p:ph type="pic" sz="quarter" idx="11"/>
          </p:nvPr>
        </p:nvSpPr>
        <p:spPr>
          <a:xfrm>
            <a:off x="5872985" y="296587"/>
            <a:ext cx="6319015" cy="6107131"/>
          </a:xfrm>
          <a:custGeom>
            <a:avLst/>
            <a:gdLst>
              <a:gd name="connsiteX0" fmla="*/ 5476561 w 6319015"/>
              <a:gd name="connsiteY0" fmla="*/ 22 h 6107131"/>
              <a:gd name="connsiteX1" fmla="*/ 5750013 w 6319015"/>
              <a:gd name="connsiteY1" fmla="*/ 31554 h 6107131"/>
              <a:gd name="connsiteX2" fmla="*/ 6228413 w 6319015"/>
              <a:gd name="connsiteY2" fmla="*/ 242423 h 6107131"/>
              <a:gd name="connsiteX3" fmla="*/ 6319015 w 6319015"/>
              <a:gd name="connsiteY3" fmla="*/ 311690 h 6107131"/>
              <a:gd name="connsiteX4" fmla="*/ 6319015 w 6319015"/>
              <a:gd name="connsiteY4" fmla="*/ 2514154 h 6107131"/>
              <a:gd name="connsiteX5" fmla="*/ 6252783 w 6319015"/>
              <a:gd name="connsiteY5" fmla="*/ 2556927 h 6107131"/>
              <a:gd name="connsiteX6" fmla="*/ 5445617 w 6319015"/>
              <a:gd name="connsiteY6" fmla="*/ 2969614 h 6107131"/>
              <a:gd name="connsiteX7" fmla="*/ 4581755 w 6319015"/>
              <a:gd name="connsiteY7" fmla="*/ 4075378 h 6107131"/>
              <a:gd name="connsiteX8" fmla="*/ 4362645 w 6319015"/>
              <a:gd name="connsiteY8" fmla="*/ 4867810 h 6107131"/>
              <a:gd name="connsiteX9" fmla="*/ 2858995 w 6319015"/>
              <a:gd name="connsiteY9" fmla="*/ 6077221 h 6107131"/>
              <a:gd name="connsiteX10" fmla="*/ 9715 w 6319015"/>
              <a:gd name="connsiteY10" fmla="*/ 3294478 h 6107131"/>
              <a:gd name="connsiteX11" fmla="*/ 2612412 w 6319015"/>
              <a:gd name="connsiteY11" fmla="*/ 941382 h 6107131"/>
              <a:gd name="connsiteX12" fmla="*/ 3812889 w 6319015"/>
              <a:gd name="connsiteY12" fmla="*/ 1214334 h 6107131"/>
              <a:gd name="connsiteX13" fmla="*/ 4717113 w 6319015"/>
              <a:gd name="connsiteY13" fmla="*/ 264666 h 6107131"/>
              <a:gd name="connsiteX14" fmla="*/ 5476561 w 6319015"/>
              <a:gd name="connsiteY14" fmla="*/ 22 h 610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9015" h="6107131">
                <a:moveTo>
                  <a:pt x="5476561" y="22"/>
                </a:moveTo>
                <a:cubicBezTo>
                  <a:pt x="5568638" y="560"/>
                  <a:pt x="5660661" y="11072"/>
                  <a:pt x="5750013" y="31554"/>
                </a:cubicBezTo>
                <a:cubicBezTo>
                  <a:pt x="5922346" y="71050"/>
                  <a:pt x="6083801" y="144293"/>
                  <a:pt x="6228413" y="242423"/>
                </a:cubicBezTo>
                <a:lnTo>
                  <a:pt x="6319015" y="311690"/>
                </a:lnTo>
                <a:lnTo>
                  <a:pt x="6319015" y="2514154"/>
                </a:lnTo>
                <a:lnTo>
                  <a:pt x="6252783" y="2556927"/>
                </a:lnTo>
                <a:cubicBezTo>
                  <a:pt x="5994015" y="2706898"/>
                  <a:pt x="5705610" y="2801397"/>
                  <a:pt x="5445617" y="2969614"/>
                </a:cubicBezTo>
                <a:cubicBezTo>
                  <a:pt x="5048825" y="3226300"/>
                  <a:pt x="4728381" y="3633901"/>
                  <a:pt x="4581755" y="4075378"/>
                </a:cubicBezTo>
                <a:cubicBezTo>
                  <a:pt x="4495273" y="4335779"/>
                  <a:pt x="4458984" y="4610765"/>
                  <a:pt x="4362645" y="4867810"/>
                </a:cubicBezTo>
                <a:cubicBezTo>
                  <a:pt x="4128680" y="5491928"/>
                  <a:pt x="3528670" y="5963989"/>
                  <a:pt x="2858995" y="6077221"/>
                </a:cubicBezTo>
                <a:cubicBezTo>
                  <a:pt x="1238334" y="6351189"/>
                  <a:pt x="136435" y="4689250"/>
                  <a:pt x="9715" y="3294478"/>
                </a:cubicBezTo>
                <a:cubicBezTo>
                  <a:pt x="-118110" y="1887455"/>
                  <a:pt x="1029724" y="192054"/>
                  <a:pt x="2612412" y="941382"/>
                </a:cubicBezTo>
                <a:cubicBezTo>
                  <a:pt x="2993861" y="1121981"/>
                  <a:pt x="3416833" y="1361861"/>
                  <a:pt x="3812889" y="1214334"/>
                </a:cubicBezTo>
                <a:cubicBezTo>
                  <a:pt x="4231605" y="1058388"/>
                  <a:pt x="4381047" y="554481"/>
                  <a:pt x="4717113" y="264666"/>
                </a:cubicBezTo>
                <a:cubicBezTo>
                  <a:pt x="4923615" y="86575"/>
                  <a:pt x="5200329" y="-1590"/>
                  <a:pt x="5476561" y="22"/>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4318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nodePh="1">
                                  <p:stCondLst>
                                    <p:cond delay="1500"/>
                                  </p:stCondLst>
                                  <p:endCondLst>
                                    <p:cond evt="begin" delay="0">
                                      <p:tn val="8"/>
                                    </p:cond>
                                  </p:endCondLst>
                                  <p:childTnLst>
                                    <p:animMotion origin="layout" path="M 4.58333E-6 4.07407E-6 L 0.01237 0.02847 " pathEditMode="relative" rAng="0" ptsTypes="AA">
                                      <p:cBhvr>
                                        <p:cTn id="9" dur="1000" spd="-100000" fill="hold"/>
                                        <p:tgtEl>
                                          <p:spTgt spid="17"/>
                                        </p:tgtEl>
                                        <p:attrNameLst>
                                          <p:attrName>ppt_x</p:attrName>
                                          <p:attrName>ppt_y</p:attrName>
                                        </p:attrNameLst>
                                      </p:cBhvr>
                                      <p:rCtr x="612" y="1412"/>
                                    </p:animMotion>
                                  </p:childTnLst>
                                </p:cTn>
                              </p:par>
                              <p:par>
                                <p:cTn id="10" presetID="10" presetClass="entr" presetSubtype="0" fill="hold" nodeType="withEffect">
                                  <p:stCondLst>
                                    <p:cond delay="1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250"/>
                                  </p:stCondLst>
                                  <p:childTnLst>
                                    <p:animMotion origin="layout" path="M 4.58333E-6 4.07407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46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C0E7DE5-F213-461F-AA0B-E6877658DEB9}"/>
              </a:ext>
            </a:extLst>
          </p:cNvPr>
          <p:cNvGrpSpPr/>
          <p:nvPr userDrawn="1"/>
        </p:nvGrpSpPr>
        <p:grpSpPr>
          <a:xfrm>
            <a:off x="2572993" y="2493852"/>
            <a:ext cx="7046015" cy="4364147"/>
            <a:chOff x="2747209" y="2080740"/>
            <a:chExt cx="7046015" cy="4777260"/>
          </a:xfrm>
        </p:grpSpPr>
        <p:sp>
          <p:nvSpPr>
            <p:cNvPr id="5" name="Freeform: Shape 4">
              <a:extLst>
                <a:ext uri="{FF2B5EF4-FFF2-40B4-BE49-F238E27FC236}">
                  <a16:creationId xmlns="" xmlns:a16="http://schemas.microsoft.com/office/drawing/2014/main" id="{41720338-2BC9-4CBE-B240-BE4652D00B03}"/>
                </a:ext>
              </a:extLst>
            </p:cNvPr>
            <p:cNvSpPr/>
            <p:nvPr userDrawn="1"/>
          </p:nvSpPr>
          <p:spPr>
            <a:xfrm>
              <a:off x="2747209" y="2080740"/>
              <a:ext cx="7046015" cy="4777260"/>
            </a:xfrm>
            <a:custGeom>
              <a:avLst/>
              <a:gdLst>
                <a:gd name="connsiteX0" fmla="*/ 4044177 w 7046015"/>
                <a:gd name="connsiteY0" fmla="*/ 1023 h 4033228"/>
                <a:gd name="connsiteX1" fmla="*/ 5364833 w 7046015"/>
                <a:gd name="connsiteY1" fmla="*/ 177105 h 4033228"/>
                <a:gd name="connsiteX2" fmla="*/ 7044098 w 7046015"/>
                <a:gd name="connsiteY2" fmla="*/ 1889821 h 4033228"/>
                <a:gd name="connsiteX3" fmla="*/ 6131668 w 7046015"/>
                <a:gd name="connsiteY3" fmla="*/ 3985672 h 4033228"/>
                <a:gd name="connsiteX4" fmla="*/ 6105160 w 7046015"/>
                <a:gd name="connsiteY4" fmla="*/ 4033228 h 4033228"/>
                <a:gd name="connsiteX5" fmla="*/ 235521 w 7046015"/>
                <a:gd name="connsiteY5" fmla="*/ 4033228 h 4033228"/>
                <a:gd name="connsiteX6" fmla="*/ 216373 w 7046015"/>
                <a:gd name="connsiteY6" fmla="*/ 3849329 h 4033228"/>
                <a:gd name="connsiteX7" fmla="*/ 175988 w 7046015"/>
                <a:gd name="connsiteY7" fmla="*/ 3496476 h 4033228"/>
                <a:gd name="connsiteX8" fmla="*/ 226430 w 7046015"/>
                <a:gd name="connsiteY8" fmla="*/ 941357 h 4033228"/>
                <a:gd name="connsiteX9" fmla="*/ 2631279 w 7046015"/>
                <a:gd name="connsiteY9" fmla="*/ 128680 h 4033228"/>
                <a:gd name="connsiteX10" fmla="*/ 4044177 w 7046015"/>
                <a:gd name="connsiteY10" fmla="*/ 1023 h 403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6015" h="4033228">
                  <a:moveTo>
                    <a:pt x="4044177" y="1023"/>
                  </a:moveTo>
                  <a:cubicBezTo>
                    <a:pt x="4500246" y="-7391"/>
                    <a:pt x="4940941" y="34819"/>
                    <a:pt x="5364833" y="177105"/>
                  </a:cubicBezTo>
                  <a:cubicBezTo>
                    <a:pt x="6215119" y="457145"/>
                    <a:pt x="7005229" y="1135454"/>
                    <a:pt x="7044098" y="1889821"/>
                  </a:cubicBezTo>
                  <a:cubicBezTo>
                    <a:pt x="7082072" y="2552079"/>
                    <a:pt x="6548342" y="3274480"/>
                    <a:pt x="6131668" y="3985672"/>
                  </a:cubicBezTo>
                  <a:lnTo>
                    <a:pt x="6105160" y="4033228"/>
                  </a:lnTo>
                  <a:lnTo>
                    <a:pt x="235521" y="4033228"/>
                  </a:lnTo>
                  <a:lnTo>
                    <a:pt x="216373" y="3849329"/>
                  </a:lnTo>
                  <a:cubicBezTo>
                    <a:pt x="203985" y="3733112"/>
                    <a:pt x="190845" y="3615499"/>
                    <a:pt x="175988" y="3496476"/>
                  </a:cubicBezTo>
                  <a:cubicBezTo>
                    <a:pt x="54630" y="2548824"/>
                    <a:pt x="-174532" y="1518049"/>
                    <a:pt x="226430" y="941357"/>
                  </a:cubicBezTo>
                  <a:cubicBezTo>
                    <a:pt x="627390" y="364670"/>
                    <a:pt x="1658475" y="242065"/>
                    <a:pt x="2631279" y="128680"/>
                  </a:cubicBezTo>
                  <a:cubicBezTo>
                    <a:pt x="3116667" y="68474"/>
                    <a:pt x="3588109" y="9437"/>
                    <a:pt x="4044177" y="1023"/>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 xmlns:a16="http://schemas.microsoft.com/office/drawing/2014/main" id="{C9BEB95E-BBAD-4C64-8ADF-D8E1817E98F1}"/>
                </a:ext>
              </a:extLst>
            </p:cNvPr>
            <p:cNvSpPr/>
            <p:nvPr userDrawn="1"/>
          </p:nvSpPr>
          <p:spPr>
            <a:xfrm>
              <a:off x="2747209" y="2080740"/>
              <a:ext cx="7046015" cy="4777260"/>
            </a:xfrm>
            <a:custGeom>
              <a:avLst/>
              <a:gdLst>
                <a:gd name="connsiteX0" fmla="*/ 4044177 w 7046015"/>
                <a:gd name="connsiteY0" fmla="*/ 1023 h 4033228"/>
                <a:gd name="connsiteX1" fmla="*/ 5364833 w 7046015"/>
                <a:gd name="connsiteY1" fmla="*/ 177105 h 4033228"/>
                <a:gd name="connsiteX2" fmla="*/ 7044098 w 7046015"/>
                <a:gd name="connsiteY2" fmla="*/ 1889821 h 4033228"/>
                <a:gd name="connsiteX3" fmla="*/ 6131668 w 7046015"/>
                <a:gd name="connsiteY3" fmla="*/ 3985672 h 4033228"/>
                <a:gd name="connsiteX4" fmla="*/ 6105160 w 7046015"/>
                <a:gd name="connsiteY4" fmla="*/ 4033228 h 4033228"/>
                <a:gd name="connsiteX5" fmla="*/ 235521 w 7046015"/>
                <a:gd name="connsiteY5" fmla="*/ 4033228 h 4033228"/>
                <a:gd name="connsiteX6" fmla="*/ 216373 w 7046015"/>
                <a:gd name="connsiteY6" fmla="*/ 3849329 h 4033228"/>
                <a:gd name="connsiteX7" fmla="*/ 175988 w 7046015"/>
                <a:gd name="connsiteY7" fmla="*/ 3496476 h 4033228"/>
                <a:gd name="connsiteX8" fmla="*/ 226430 w 7046015"/>
                <a:gd name="connsiteY8" fmla="*/ 941357 h 4033228"/>
                <a:gd name="connsiteX9" fmla="*/ 2631279 w 7046015"/>
                <a:gd name="connsiteY9" fmla="*/ 128680 h 4033228"/>
                <a:gd name="connsiteX10" fmla="*/ 4044177 w 7046015"/>
                <a:gd name="connsiteY10" fmla="*/ 1023 h 403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6015" h="4033228">
                  <a:moveTo>
                    <a:pt x="4044177" y="1023"/>
                  </a:moveTo>
                  <a:cubicBezTo>
                    <a:pt x="4500246" y="-7391"/>
                    <a:pt x="4940941" y="34819"/>
                    <a:pt x="5364833" y="177105"/>
                  </a:cubicBezTo>
                  <a:cubicBezTo>
                    <a:pt x="6215119" y="457145"/>
                    <a:pt x="7005229" y="1135454"/>
                    <a:pt x="7044098" y="1889821"/>
                  </a:cubicBezTo>
                  <a:cubicBezTo>
                    <a:pt x="7082072" y="2552079"/>
                    <a:pt x="6548342" y="3274480"/>
                    <a:pt x="6131668" y="3985672"/>
                  </a:cubicBezTo>
                  <a:lnTo>
                    <a:pt x="6105160" y="4033228"/>
                  </a:lnTo>
                  <a:lnTo>
                    <a:pt x="235521" y="4033228"/>
                  </a:lnTo>
                  <a:lnTo>
                    <a:pt x="216373" y="3849329"/>
                  </a:lnTo>
                  <a:cubicBezTo>
                    <a:pt x="203985" y="3733112"/>
                    <a:pt x="190845" y="3615499"/>
                    <a:pt x="175988" y="3496476"/>
                  </a:cubicBezTo>
                  <a:cubicBezTo>
                    <a:pt x="54630" y="2548824"/>
                    <a:pt x="-174532" y="1518049"/>
                    <a:pt x="226430" y="941357"/>
                  </a:cubicBezTo>
                  <a:cubicBezTo>
                    <a:pt x="627390" y="364670"/>
                    <a:pt x="1658475" y="242065"/>
                    <a:pt x="2631279" y="128680"/>
                  </a:cubicBezTo>
                  <a:cubicBezTo>
                    <a:pt x="3116667" y="68474"/>
                    <a:pt x="3588109" y="9437"/>
                    <a:pt x="4044177" y="1023"/>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Picture Placeholder 7">
            <a:extLst>
              <a:ext uri="{FF2B5EF4-FFF2-40B4-BE49-F238E27FC236}">
                <a16:creationId xmlns="" xmlns:a16="http://schemas.microsoft.com/office/drawing/2014/main" id="{CB1ACDA4-7379-4736-8F8D-7E163DB4A26C}"/>
              </a:ext>
            </a:extLst>
          </p:cNvPr>
          <p:cNvSpPr>
            <a:spLocks noGrp="1"/>
          </p:cNvSpPr>
          <p:nvPr userDrawn="1">
            <p:ph type="pic" sz="quarter" idx="11"/>
          </p:nvPr>
        </p:nvSpPr>
        <p:spPr>
          <a:xfrm>
            <a:off x="2818651" y="2656114"/>
            <a:ext cx="6554699" cy="4150003"/>
          </a:xfrm>
          <a:custGeom>
            <a:avLst/>
            <a:gdLst>
              <a:gd name="connsiteX0" fmla="*/ 3762178 w 6554699"/>
              <a:gd name="connsiteY0" fmla="*/ 951 h 3751990"/>
              <a:gd name="connsiteX1" fmla="*/ 4990745 w 6554699"/>
              <a:gd name="connsiteY1" fmla="*/ 164755 h 3751990"/>
              <a:gd name="connsiteX2" fmla="*/ 6552915 w 6554699"/>
              <a:gd name="connsiteY2" fmla="*/ 1758043 h 3751990"/>
              <a:gd name="connsiteX3" fmla="*/ 5704108 w 6554699"/>
              <a:gd name="connsiteY3" fmla="*/ 3707750 h 3751990"/>
              <a:gd name="connsiteX4" fmla="*/ 5679449 w 6554699"/>
              <a:gd name="connsiteY4" fmla="*/ 3751990 h 3751990"/>
              <a:gd name="connsiteX5" fmla="*/ 219099 w 6554699"/>
              <a:gd name="connsiteY5" fmla="*/ 3751990 h 3751990"/>
              <a:gd name="connsiteX6" fmla="*/ 201286 w 6554699"/>
              <a:gd name="connsiteY6" fmla="*/ 3580914 h 3751990"/>
              <a:gd name="connsiteX7" fmla="*/ 163717 w 6554699"/>
              <a:gd name="connsiteY7" fmla="*/ 3252666 h 3751990"/>
              <a:gd name="connsiteX8" fmla="*/ 210642 w 6554699"/>
              <a:gd name="connsiteY8" fmla="*/ 875715 h 3751990"/>
              <a:gd name="connsiteX9" fmla="*/ 2447801 w 6554699"/>
              <a:gd name="connsiteY9" fmla="*/ 119707 h 3751990"/>
              <a:gd name="connsiteX10" fmla="*/ 3762178 w 6554699"/>
              <a:gd name="connsiteY10" fmla="*/ 951 h 375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4699" h="3751990">
                <a:moveTo>
                  <a:pt x="3762178" y="951"/>
                </a:moveTo>
                <a:cubicBezTo>
                  <a:pt x="4186446" y="-6876"/>
                  <a:pt x="4596411" y="32390"/>
                  <a:pt x="4990745" y="164755"/>
                </a:cubicBezTo>
                <a:cubicBezTo>
                  <a:pt x="5781740" y="425267"/>
                  <a:pt x="6516756" y="1056278"/>
                  <a:pt x="6552915" y="1758043"/>
                </a:cubicBezTo>
                <a:cubicBezTo>
                  <a:pt x="6588241" y="2374122"/>
                  <a:pt x="6091727" y="3046150"/>
                  <a:pt x="5704108" y="3707750"/>
                </a:cubicBezTo>
                <a:lnTo>
                  <a:pt x="5679449" y="3751990"/>
                </a:lnTo>
                <a:lnTo>
                  <a:pt x="219099" y="3751990"/>
                </a:lnTo>
                <a:lnTo>
                  <a:pt x="201286" y="3580914"/>
                </a:lnTo>
                <a:cubicBezTo>
                  <a:pt x="189762" y="3472801"/>
                  <a:pt x="177538" y="3363389"/>
                  <a:pt x="163717" y="3252666"/>
                </a:cubicBezTo>
                <a:cubicBezTo>
                  <a:pt x="50821" y="2371094"/>
                  <a:pt x="-162362" y="1412195"/>
                  <a:pt x="210642" y="875715"/>
                </a:cubicBezTo>
                <a:cubicBezTo>
                  <a:pt x="583643" y="339241"/>
                  <a:pt x="1542831" y="225185"/>
                  <a:pt x="2447801" y="119707"/>
                </a:cubicBezTo>
                <a:cubicBezTo>
                  <a:pt x="2899343" y="63699"/>
                  <a:pt x="3337912" y="8778"/>
                  <a:pt x="3762178" y="951"/>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5876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7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nodePh="1">
                                  <p:stCondLst>
                                    <p:cond delay="750"/>
                                  </p:stCondLst>
                                  <p:endCondLst>
                                    <p:cond evt="begin" delay="0">
                                      <p:tn val="8"/>
                                    </p:cond>
                                  </p:endCondLst>
                                  <p:childTnLst>
                                    <p:animMotion origin="layout" path="M 4.375E-6 3.33333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500"/>
                                  </p:stCondLst>
                                  <p:childTnLst>
                                    <p:animMotion origin="layout" path="M 4.375E-6 3.33333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47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F2792C-BE28-4B4A-B8F7-4C6F05825AA8}"/>
              </a:ext>
            </a:extLst>
          </p:cNvPr>
          <p:cNvGrpSpPr/>
          <p:nvPr userDrawn="1"/>
        </p:nvGrpSpPr>
        <p:grpSpPr>
          <a:xfrm>
            <a:off x="5556911" y="968065"/>
            <a:ext cx="5383484" cy="4921870"/>
            <a:chOff x="5556911" y="968065"/>
            <a:chExt cx="5383484" cy="4921870"/>
          </a:xfrm>
        </p:grpSpPr>
        <p:sp>
          <p:nvSpPr>
            <p:cNvPr id="5" name="Graphic 18">
              <a:extLst>
                <a:ext uri="{FF2B5EF4-FFF2-40B4-BE49-F238E27FC236}">
                  <a16:creationId xmlns="" xmlns:a16="http://schemas.microsoft.com/office/drawing/2014/main" id="{3E3BA4DB-E79E-4852-8A15-68E25F454752}"/>
                </a:ext>
              </a:extLst>
            </p:cNvPr>
            <p:cNvSpPr/>
            <p:nvPr/>
          </p:nvSpPr>
          <p:spPr>
            <a:xfrm>
              <a:off x="5556911" y="968065"/>
              <a:ext cx="5383484" cy="4921870"/>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Graphic 18">
              <a:extLst>
                <a:ext uri="{FF2B5EF4-FFF2-40B4-BE49-F238E27FC236}">
                  <a16:creationId xmlns="" xmlns:a16="http://schemas.microsoft.com/office/drawing/2014/main" id="{E4C3B2F1-9F82-4BDB-92B5-E9308516B61A}"/>
                </a:ext>
              </a:extLst>
            </p:cNvPr>
            <p:cNvSpPr/>
            <p:nvPr/>
          </p:nvSpPr>
          <p:spPr>
            <a:xfrm>
              <a:off x="5556911" y="968065"/>
              <a:ext cx="5383484" cy="4921870"/>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10" name="Picture Placeholder 9">
            <a:extLst>
              <a:ext uri="{FF2B5EF4-FFF2-40B4-BE49-F238E27FC236}">
                <a16:creationId xmlns="" xmlns:a16="http://schemas.microsoft.com/office/drawing/2014/main" id="{DF914306-43B0-4BFA-AF58-BAF8D5793624}"/>
              </a:ext>
            </a:extLst>
          </p:cNvPr>
          <p:cNvSpPr>
            <a:spLocks noGrp="1"/>
          </p:cNvSpPr>
          <p:nvPr>
            <p:ph type="pic" sz="quarter" idx="10"/>
          </p:nvPr>
        </p:nvSpPr>
        <p:spPr>
          <a:xfrm>
            <a:off x="5723567" y="1120463"/>
            <a:ext cx="5050913" cy="4617817"/>
          </a:xfrm>
          <a:custGeom>
            <a:avLst/>
            <a:gdLst>
              <a:gd name="connsiteX0" fmla="*/ 1323584 w 5050913"/>
              <a:gd name="connsiteY0" fmla="*/ 90 h 4617817"/>
              <a:gd name="connsiteX1" fmla="*/ 1839809 w 5050913"/>
              <a:gd name="connsiteY1" fmla="*/ 56667 h 4617817"/>
              <a:gd name="connsiteX2" fmla="*/ 3231233 w 5050913"/>
              <a:gd name="connsiteY2" fmla="*/ 523986 h 4617817"/>
              <a:gd name="connsiteX3" fmla="*/ 4893210 w 5050913"/>
              <a:gd name="connsiteY3" fmla="*/ 1469172 h 4617817"/>
              <a:gd name="connsiteX4" fmla="*/ 4608602 w 5050913"/>
              <a:gd name="connsiteY4" fmla="*/ 3261156 h 4617817"/>
              <a:gd name="connsiteX5" fmla="*/ 2823644 w 5050913"/>
              <a:gd name="connsiteY5" fmla="*/ 4290666 h 4617817"/>
              <a:gd name="connsiteX6" fmla="*/ 982468 w 5050913"/>
              <a:gd name="connsiteY6" fmla="*/ 4519058 h 4617817"/>
              <a:gd name="connsiteX7" fmla="*/ 111071 w 5050913"/>
              <a:gd name="connsiteY7" fmla="*/ 3022224 h 4617817"/>
              <a:gd name="connsiteX8" fmla="*/ 37281 w 5050913"/>
              <a:gd name="connsiteY8" fmla="*/ 1458629 h 4617817"/>
              <a:gd name="connsiteX9" fmla="*/ 553797 w 5050913"/>
              <a:gd name="connsiteY9" fmla="*/ 207754 h 4617817"/>
              <a:gd name="connsiteX10" fmla="*/ 1323584 w 5050913"/>
              <a:gd name="connsiteY10" fmla="*/ 90 h 461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0913" h="4617817">
                <a:moveTo>
                  <a:pt x="1323584" y="90"/>
                </a:moveTo>
                <a:cubicBezTo>
                  <a:pt x="1496895" y="1654"/>
                  <a:pt x="1673787" y="23725"/>
                  <a:pt x="1839809" y="56667"/>
                </a:cubicBezTo>
                <a:cubicBezTo>
                  <a:pt x="2286047" y="148023"/>
                  <a:pt x="2654987" y="320192"/>
                  <a:pt x="3231233" y="523986"/>
                </a:cubicBezTo>
                <a:cubicBezTo>
                  <a:pt x="3807479" y="727780"/>
                  <a:pt x="4587520" y="963200"/>
                  <a:pt x="4893210" y="1469172"/>
                </a:cubicBezTo>
                <a:cubicBezTo>
                  <a:pt x="5202415" y="1971628"/>
                  <a:pt x="5030246" y="2741129"/>
                  <a:pt x="4608602" y="3261156"/>
                </a:cubicBezTo>
                <a:cubicBezTo>
                  <a:pt x="4183443" y="3777667"/>
                  <a:pt x="3508813" y="4048223"/>
                  <a:pt x="2823644" y="4290666"/>
                </a:cubicBezTo>
                <a:cubicBezTo>
                  <a:pt x="2141987" y="4533113"/>
                  <a:pt x="1456815" y="4750962"/>
                  <a:pt x="982468" y="4519058"/>
                </a:cubicBezTo>
                <a:cubicBezTo>
                  <a:pt x="508117" y="4287154"/>
                  <a:pt x="244591" y="3605498"/>
                  <a:pt x="111071" y="3022224"/>
                </a:cubicBezTo>
                <a:cubicBezTo>
                  <a:pt x="-18938" y="2438951"/>
                  <a:pt x="-22450" y="1954061"/>
                  <a:pt x="37281" y="1458629"/>
                </a:cubicBezTo>
                <a:cubicBezTo>
                  <a:pt x="100528" y="959684"/>
                  <a:pt x="227021" y="453712"/>
                  <a:pt x="553797" y="207754"/>
                </a:cubicBezTo>
                <a:cubicBezTo>
                  <a:pt x="755834" y="51835"/>
                  <a:pt x="1034734" y="-2518"/>
                  <a:pt x="1323584" y="90"/>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68613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3.95833E-6 3.7037E-7 L 0.01237 0.02847 " pathEditMode="relative" rAng="0" ptsTypes="AA">
                                      <p:cBhvr>
                                        <p:cTn id="9" dur="1000" spd="-100000" fill="hold"/>
                                        <p:tgtEl>
                                          <p:spTgt spid="10"/>
                                        </p:tgtEl>
                                        <p:attrNameLst>
                                          <p:attrName>ppt_x</p:attrName>
                                          <p:attrName>ppt_y</p:attrName>
                                        </p:attrNameLst>
                                      </p:cBhvr>
                                      <p:rCtr x="625"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95833E-6 3.7037E-7 L 0.01237 0.02847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48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D4DD830-22EA-4290-881D-618BF68D5C09}"/>
              </a:ext>
            </a:extLst>
          </p:cNvPr>
          <p:cNvGrpSpPr/>
          <p:nvPr userDrawn="1"/>
        </p:nvGrpSpPr>
        <p:grpSpPr>
          <a:xfrm>
            <a:off x="6487080" y="0"/>
            <a:ext cx="5704920" cy="6858000"/>
            <a:chOff x="6487080" y="0"/>
            <a:chExt cx="5704920" cy="6858000"/>
          </a:xfrm>
        </p:grpSpPr>
        <p:sp>
          <p:nvSpPr>
            <p:cNvPr id="4" name="Freeform: Shape 3">
              <a:extLst>
                <a:ext uri="{FF2B5EF4-FFF2-40B4-BE49-F238E27FC236}">
                  <a16:creationId xmlns="" xmlns:a16="http://schemas.microsoft.com/office/drawing/2014/main" id="{CF44FA08-0177-4DB6-A245-DEB04A6A442A}"/>
                </a:ext>
              </a:extLst>
            </p:cNvPr>
            <p:cNvSpPr/>
            <p:nvPr userDrawn="1"/>
          </p:nvSpPr>
          <p:spPr>
            <a:xfrm>
              <a:off x="6493288" y="0"/>
              <a:ext cx="5698712" cy="6858000"/>
            </a:xfrm>
            <a:custGeom>
              <a:avLst/>
              <a:gdLst>
                <a:gd name="connsiteX0" fmla="*/ 2168651 w 5698712"/>
                <a:gd name="connsiteY0" fmla="*/ 0 h 6858000"/>
                <a:gd name="connsiteX1" fmla="*/ 5698712 w 5698712"/>
                <a:gd name="connsiteY1" fmla="*/ 0 h 6858000"/>
                <a:gd name="connsiteX2" fmla="*/ 5698712 w 5698712"/>
                <a:gd name="connsiteY2" fmla="*/ 6858000 h 6858000"/>
                <a:gd name="connsiteX3" fmla="*/ 348426 w 5698712"/>
                <a:gd name="connsiteY3" fmla="*/ 6858000 h 6858000"/>
                <a:gd name="connsiteX4" fmla="*/ 285171 w 5698712"/>
                <a:gd name="connsiteY4" fmla="*/ 6750221 h 6858000"/>
                <a:gd name="connsiteX5" fmla="*/ 182677 w 5698712"/>
                <a:gd name="connsiteY5" fmla="*/ 6536357 h 6858000"/>
                <a:gd name="connsiteX6" fmla="*/ 1895370 w 5698712"/>
                <a:gd name="connsiteY6" fmla="*/ 2711728 h 6858000"/>
                <a:gd name="connsiteX7" fmla="*/ 2048349 w 5698712"/>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8712" h="6858000">
                  <a:moveTo>
                    <a:pt x="2168651" y="0"/>
                  </a:moveTo>
                  <a:lnTo>
                    <a:pt x="5698712" y="0"/>
                  </a:lnTo>
                  <a:lnTo>
                    <a:pt x="5698712"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 name="Freeform: Shape 4">
              <a:extLst>
                <a:ext uri="{FF2B5EF4-FFF2-40B4-BE49-F238E27FC236}">
                  <a16:creationId xmlns="" xmlns:a16="http://schemas.microsoft.com/office/drawing/2014/main" id="{41D3A7B8-D348-4A61-A5EE-F73307841C97}"/>
                </a:ext>
              </a:extLst>
            </p:cNvPr>
            <p:cNvSpPr/>
            <p:nvPr userDrawn="1"/>
          </p:nvSpPr>
          <p:spPr>
            <a:xfrm>
              <a:off x="6487080" y="0"/>
              <a:ext cx="5704920" cy="6858000"/>
            </a:xfrm>
            <a:custGeom>
              <a:avLst/>
              <a:gdLst>
                <a:gd name="connsiteX0" fmla="*/ 2168651 w 5704920"/>
                <a:gd name="connsiteY0" fmla="*/ 0 h 6858000"/>
                <a:gd name="connsiteX1" fmla="*/ 5704920 w 5704920"/>
                <a:gd name="connsiteY1" fmla="*/ 0 h 6858000"/>
                <a:gd name="connsiteX2" fmla="*/ 5704920 w 5704920"/>
                <a:gd name="connsiteY2" fmla="*/ 6858000 h 6858000"/>
                <a:gd name="connsiteX3" fmla="*/ 348426 w 5704920"/>
                <a:gd name="connsiteY3" fmla="*/ 6858000 h 6858000"/>
                <a:gd name="connsiteX4" fmla="*/ 285171 w 5704920"/>
                <a:gd name="connsiteY4" fmla="*/ 6750221 h 6858000"/>
                <a:gd name="connsiteX5" fmla="*/ 182677 w 5704920"/>
                <a:gd name="connsiteY5" fmla="*/ 6536357 h 6858000"/>
                <a:gd name="connsiteX6" fmla="*/ 1895370 w 5704920"/>
                <a:gd name="connsiteY6" fmla="*/ 2711728 h 6858000"/>
                <a:gd name="connsiteX7" fmla="*/ 2048349 w 5704920"/>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20" h="6858000">
                  <a:moveTo>
                    <a:pt x="2168651" y="0"/>
                  </a:moveTo>
                  <a:lnTo>
                    <a:pt x="5704920" y="0"/>
                  </a:lnTo>
                  <a:lnTo>
                    <a:pt x="5704920"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7" name="Picture Placeholder 6">
            <a:extLst>
              <a:ext uri="{FF2B5EF4-FFF2-40B4-BE49-F238E27FC236}">
                <a16:creationId xmlns="" xmlns:a16="http://schemas.microsoft.com/office/drawing/2014/main" id="{B5DA632B-3990-4563-9AC8-0444B15EEAFF}"/>
              </a:ext>
            </a:extLst>
          </p:cNvPr>
          <p:cNvSpPr>
            <a:spLocks noGrp="1"/>
          </p:cNvSpPr>
          <p:nvPr userDrawn="1">
            <p:ph type="pic" sz="quarter" idx="11"/>
          </p:nvPr>
        </p:nvSpPr>
        <p:spPr>
          <a:xfrm>
            <a:off x="6718133" y="0"/>
            <a:ext cx="5473867" cy="6858000"/>
          </a:xfrm>
          <a:custGeom>
            <a:avLst/>
            <a:gdLst>
              <a:gd name="connsiteX0" fmla="*/ 2168651 w 5473867"/>
              <a:gd name="connsiteY0" fmla="*/ 0 h 6858000"/>
              <a:gd name="connsiteX1" fmla="*/ 5473867 w 5473867"/>
              <a:gd name="connsiteY1" fmla="*/ 0 h 6858000"/>
              <a:gd name="connsiteX2" fmla="*/ 5473867 w 5473867"/>
              <a:gd name="connsiteY2" fmla="*/ 6858000 h 6858000"/>
              <a:gd name="connsiteX3" fmla="*/ 348426 w 5473867"/>
              <a:gd name="connsiteY3" fmla="*/ 6858000 h 6858000"/>
              <a:gd name="connsiteX4" fmla="*/ 285171 w 5473867"/>
              <a:gd name="connsiteY4" fmla="*/ 6750221 h 6858000"/>
              <a:gd name="connsiteX5" fmla="*/ 182677 w 5473867"/>
              <a:gd name="connsiteY5" fmla="*/ 6536357 h 6858000"/>
              <a:gd name="connsiteX6" fmla="*/ 1895370 w 5473867"/>
              <a:gd name="connsiteY6" fmla="*/ 2711728 h 6858000"/>
              <a:gd name="connsiteX7" fmla="*/ 2048349 w 5473867"/>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867" h="6858000">
                <a:moveTo>
                  <a:pt x="2168651" y="0"/>
                </a:moveTo>
                <a:lnTo>
                  <a:pt x="5473867" y="0"/>
                </a:lnTo>
                <a:lnTo>
                  <a:pt x="5473867"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16750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8.33333E-7 0 L 0.01237 0.02847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nodeType="withEffect">
                                  <p:stCondLst>
                                    <p:cond delay="1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250"/>
                                  </p:stCondLst>
                                  <p:childTnLst>
                                    <p:animMotion origin="layout" path="M 4.375E-6 -1.48148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B0C4AF6-417E-453A-ADD4-0AC7D567A4F6}"/>
              </a:ext>
            </a:extLst>
          </p:cNvPr>
          <p:cNvGrpSpPr/>
          <p:nvPr userDrawn="1"/>
        </p:nvGrpSpPr>
        <p:grpSpPr>
          <a:xfrm>
            <a:off x="6061878" y="0"/>
            <a:ext cx="6130122" cy="5897185"/>
            <a:chOff x="6061878" y="0"/>
            <a:chExt cx="6130122" cy="5897185"/>
          </a:xfrm>
        </p:grpSpPr>
        <p:sp>
          <p:nvSpPr>
            <p:cNvPr id="4" name="Freeform: Shape 3">
              <a:extLst>
                <a:ext uri="{FF2B5EF4-FFF2-40B4-BE49-F238E27FC236}">
                  <a16:creationId xmlns="" xmlns:a16="http://schemas.microsoft.com/office/drawing/2014/main" id="{F037654D-E012-4355-A597-BCAE061B5404}"/>
                </a:ext>
              </a:extLst>
            </p:cNvPr>
            <p:cNvSpPr/>
            <p:nvPr userDrawn="1"/>
          </p:nvSpPr>
          <p:spPr>
            <a:xfrm>
              <a:off x="6061878" y="0"/>
              <a:ext cx="6130122" cy="5897185"/>
            </a:xfrm>
            <a:custGeom>
              <a:avLst/>
              <a:gdLst>
                <a:gd name="connsiteX0" fmla="*/ 2021498 w 6410025"/>
                <a:gd name="connsiteY0" fmla="*/ 0 h 6166452"/>
                <a:gd name="connsiteX1" fmla="*/ 6410025 w 6410025"/>
                <a:gd name="connsiteY1" fmla="*/ 0 h 6166452"/>
                <a:gd name="connsiteX2" fmla="*/ 6410025 w 6410025"/>
                <a:gd name="connsiteY2" fmla="*/ 6047067 h 6166452"/>
                <a:gd name="connsiteX3" fmla="*/ 6079225 w 6410025"/>
                <a:gd name="connsiteY3" fmla="*/ 6100531 h 6166452"/>
                <a:gd name="connsiteX4" fmla="*/ 3207761 w 6410025"/>
                <a:gd name="connsiteY4" fmla="*/ 5935632 h 6166452"/>
                <a:gd name="connsiteX5" fmla="*/ 603546 w 6410025"/>
                <a:gd name="connsiteY5" fmla="*/ 4639210 h 6166452"/>
                <a:gd name="connsiteX6" fmla="*/ 188466 w 6410025"/>
                <a:gd name="connsiteY6" fmla="*/ 1904217 h 6166452"/>
                <a:gd name="connsiteX7" fmla="*/ 1974909 w 6410025"/>
                <a:gd name="connsiteY7" fmla="*/ 37078 h 61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025" h="6166452">
                  <a:moveTo>
                    <a:pt x="2021498" y="0"/>
                  </a:moveTo>
                  <a:lnTo>
                    <a:pt x="6410025" y="0"/>
                  </a:lnTo>
                  <a:lnTo>
                    <a:pt x="6410025" y="6047067"/>
                  </a:lnTo>
                  <a:lnTo>
                    <a:pt x="6079225" y="6100531"/>
                  </a:lnTo>
                  <a:cubicBezTo>
                    <a:pt x="5067107" y="6236996"/>
                    <a:pt x="4168709" y="6151702"/>
                    <a:pt x="3207761" y="5935632"/>
                  </a:cubicBezTo>
                  <a:cubicBezTo>
                    <a:pt x="2241131" y="5719562"/>
                    <a:pt x="1211957" y="5378398"/>
                    <a:pt x="603546" y="4639210"/>
                  </a:cubicBezTo>
                  <a:cubicBezTo>
                    <a:pt x="823" y="3900022"/>
                    <a:pt x="-175442" y="2762809"/>
                    <a:pt x="188466" y="1904217"/>
                  </a:cubicBezTo>
                  <a:cubicBezTo>
                    <a:pt x="511858" y="1147971"/>
                    <a:pt x="1244474" y="609394"/>
                    <a:pt x="1974909" y="37078"/>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 name="Freeform: Shape 4">
              <a:extLst>
                <a:ext uri="{FF2B5EF4-FFF2-40B4-BE49-F238E27FC236}">
                  <a16:creationId xmlns="" xmlns:a16="http://schemas.microsoft.com/office/drawing/2014/main" id="{E528990E-40C5-469D-8EC4-1E1352DFBE31}"/>
                </a:ext>
              </a:extLst>
            </p:cNvPr>
            <p:cNvSpPr/>
            <p:nvPr userDrawn="1"/>
          </p:nvSpPr>
          <p:spPr>
            <a:xfrm>
              <a:off x="6061878" y="0"/>
              <a:ext cx="6130122" cy="5897185"/>
            </a:xfrm>
            <a:custGeom>
              <a:avLst/>
              <a:gdLst>
                <a:gd name="connsiteX0" fmla="*/ 2021498 w 6410025"/>
                <a:gd name="connsiteY0" fmla="*/ 0 h 6166452"/>
                <a:gd name="connsiteX1" fmla="*/ 6410025 w 6410025"/>
                <a:gd name="connsiteY1" fmla="*/ 0 h 6166452"/>
                <a:gd name="connsiteX2" fmla="*/ 6410025 w 6410025"/>
                <a:gd name="connsiteY2" fmla="*/ 6047067 h 6166452"/>
                <a:gd name="connsiteX3" fmla="*/ 6079225 w 6410025"/>
                <a:gd name="connsiteY3" fmla="*/ 6100531 h 6166452"/>
                <a:gd name="connsiteX4" fmla="*/ 3207761 w 6410025"/>
                <a:gd name="connsiteY4" fmla="*/ 5935632 h 6166452"/>
                <a:gd name="connsiteX5" fmla="*/ 603546 w 6410025"/>
                <a:gd name="connsiteY5" fmla="*/ 4639210 h 6166452"/>
                <a:gd name="connsiteX6" fmla="*/ 188466 w 6410025"/>
                <a:gd name="connsiteY6" fmla="*/ 1904217 h 6166452"/>
                <a:gd name="connsiteX7" fmla="*/ 1974909 w 6410025"/>
                <a:gd name="connsiteY7" fmla="*/ 37078 h 61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025" h="6166452">
                  <a:moveTo>
                    <a:pt x="2021498" y="0"/>
                  </a:moveTo>
                  <a:lnTo>
                    <a:pt x="6410025" y="0"/>
                  </a:lnTo>
                  <a:lnTo>
                    <a:pt x="6410025" y="6047067"/>
                  </a:lnTo>
                  <a:lnTo>
                    <a:pt x="6079225" y="6100531"/>
                  </a:lnTo>
                  <a:cubicBezTo>
                    <a:pt x="5067107" y="6236996"/>
                    <a:pt x="4168709" y="6151702"/>
                    <a:pt x="3207761" y="5935632"/>
                  </a:cubicBezTo>
                  <a:cubicBezTo>
                    <a:pt x="2241131" y="5719562"/>
                    <a:pt x="1211957" y="5378398"/>
                    <a:pt x="603546" y="4639210"/>
                  </a:cubicBezTo>
                  <a:cubicBezTo>
                    <a:pt x="823" y="3900022"/>
                    <a:pt x="-175442" y="2762809"/>
                    <a:pt x="188466" y="1904217"/>
                  </a:cubicBezTo>
                  <a:cubicBezTo>
                    <a:pt x="511858" y="1147971"/>
                    <a:pt x="1244474" y="609394"/>
                    <a:pt x="1974909" y="37078"/>
                  </a:cubicBezTo>
                  <a:close/>
                </a:path>
              </a:pathLst>
            </a:custGeom>
            <a:solidFill>
              <a:srgbClr val="ECF0F3"/>
            </a:solidFill>
            <a:ln>
              <a:noFill/>
            </a:ln>
            <a:effectLst>
              <a:outerShdw blurRad="698500" dist="685800" dir="2700000" sx="96000" sy="96000" algn="br"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7" name="Picture Placeholder 6">
            <a:extLst>
              <a:ext uri="{FF2B5EF4-FFF2-40B4-BE49-F238E27FC236}">
                <a16:creationId xmlns="" xmlns:a16="http://schemas.microsoft.com/office/drawing/2014/main" id="{320742BA-2DA8-4E3B-9F42-ED478C2B9CF9}"/>
              </a:ext>
            </a:extLst>
          </p:cNvPr>
          <p:cNvSpPr>
            <a:spLocks noGrp="1"/>
          </p:cNvSpPr>
          <p:nvPr>
            <p:ph type="pic" sz="quarter" idx="10"/>
          </p:nvPr>
        </p:nvSpPr>
        <p:spPr>
          <a:xfrm>
            <a:off x="6323233" y="0"/>
            <a:ext cx="5868767" cy="5718078"/>
          </a:xfrm>
          <a:custGeom>
            <a:avLst/>
            <a:gdLst>
              <a:gd name="connsiteX0" fmla="*/ 1850804 w 5868767"/>
              <a:gd name="connsiteY0" fmla="*/ 0 h 5718078"/>
              <a:gd name="connsiteX1" fmla="*/ 5868767 w 5868767"/>
              <a:gd name="connsiteY1" fmla="*/ 0 h 5718078"/>
              <a:gd name="connsiteX2" fmla="*/ 5868767 w 5868767"/>
              <a:gd name="connsiteY2" fmla="*/ 5607374 h 5718078"/>
              <a:gd name="connsiteX3" fmla="*/ 5565899 w 5868767"/>
              <a:gd name="connsiteY3" fmla="*/ 5656950 h 5718078"/>
              <a:gd name="connsiteX4" fmla="*/ 2936900 w 5868767"/>
              <a:gd name="connsiteY4" fmla="*/ 5504042 h 5718078"/>
              <a:gd name="connsiteX5" fmla="*/ 552583 w 5868767"/>
              <a:gd name="connsiteY5" fmla="*/ 4301885 h 5718078"/>
              <a:gd name="connsiteX6" fmla="*/ 172552 w 5868767"/>
              <a:gd name="connsiteY6" fmla="*/ 1765758 h 5718078"/>
              <a:gd name="connsiteX7" fmla="*/ 1808149 w 5868767"/>
              <a:gd name="connsiteY7" fmla="*/ 34382 h 571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767" h="5718078">
                <a:moveTo>
                  <a:pt x="1850804" y="0"/>
                </a:moveTo>
                <a:lnTo>
                  <a:pt x="5868767" y="0"/>
                </a:lnTo>
                <a:lnTo>
                  <a:pt x="5868767" y="5607374"/>
                </a:lnTo>
                <a:lnTo>
                  <a:pt x="5565899" y="5656950"/>
                </a:lnTo>
                <a:cubicBezTo>
                  <a:pt x="4639244" y="5783493"/>
                  <a:pt x="3816706" y="5704401"/>
                  <a:pt x="2936900" y="5504042"/>
                </a:cubicBezTo>
                <a:cubicBezTo>
                  <a:pt x="2051892" y="5303682"/>
                  <a:pt x="1109620" y="4987325"/>
                  <a:pt x="552583" y="4301885"/>
                </a:cubicBezTo>
                <a:cubicBezTo>
                  <a:pt x="754" y="3616444"/>
                  <a:pt x="-160628" y="2561920"/>
                  <a:pt x="172552" y="1765758"/>
                </a:cubicBezTo>
                <a:cubicBezTo>
                  <a:pt x="468637" y="1064500"/>
                  <a:pt x="1139392" y="565084"/>
                  <a:pt x="1808149" y="34382"/>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8443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4.79167E-6 1.85185E-6 L 0.01237 0.02847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125E-6 -2.96296E-6 L 0.01237 0.02848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F00BB14-85F7-49C8-BA25-1A93FD2B600E}"/>
              </a:ext>
            </a:extLst>
          </p:cNvPr>
          <p:cNvGrpSpPr/>
          <p:nvPr userDrawn="1"/>
        </p:nvGrpSpPr>
        <p:grpSpPr>
          <a:xfrm>
            <a:off x="3692431" y="0"/>
            <a:ext cx="8499570" cy="6858000"/>
            <a:chOff x="3692431" y="0"/>
            <a:chExt cx="8499570" cy="6858000"/>
          </a:xfrm>
        </p:grpSpPr>
        <p:sp>
          <p:nvSpPr>
            <p:cNvPr id="11" name="Freeform: Shape 10">
              <a:extLst>
                <a:ext uri="{FF2B5EF4-FFF2-40B4-BE49-F238E27FC236}">
                  <a16:creationId xmlns="" xmlns:a16="http://schemas.microsoft.com/office/drawing/2014/main" id="{EBD9EE82-894B-4CFB-B9A9-544BF889D383}"/>
                </a:ext>
              </a:extLst>
            </p:cNvPr>
            <p:cNvSpPr/>
            <p:nvPr userDrawn="1"/>
          </p:nvSpPr>
          <p:spPr>
            <a:xfrm>
              <a:off x="3692431"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20700" dist="495300" dir="2700000" sx="96000" sy="96000" algn="br" rotWithShape="0">
                <a:schemeClr val="tx1">
                  <a:lumMod val="95000"/>
                  <a:lumOff val="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Freeform: Shape 11">
              <a:extLst>
                <a:ext uri="{FF2B5EF4-FFF2-40B4-BE49-F238E27FC236}">
                  <a16:creationId xmlns="" xmlns:a16="http://schemas.microsoft.com/office/drawing/2014/main" id="{9E1BB749-4897-487F-B696-AF7D3DF66ABC}"/>
                </a:ext>
              </a:extLst>
            </p:cNvPr>
            <p:cNvSpPr/>
            <p:nvPr userDrawn="1"/>
          </p:nvSpPr>
          <p:spPr>
            <a:xfrm>
              <a:off x="3692432"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Freeform: Shape 12">
              <a:extLst>
                <a:ext uri="{FF2B5EF4-FFF2-40B4-BE49-F238E27FC236}">
                  <a16:creationId xmlns="" xmlns:a16="http://schemas.microsoft.com/office/drawing/2014/main" id="{A5D05F4B-4A25-417E-B208-196BE4778348}"/>
                </a:ext>
              </a:extLst>
            </p:cNvPr>
            <p:cNvSpPr/>
            <p:nvPr userDrawn="1"/>
          </p:nvSpPr>
          <p:spPr>
            <a:xfrm>
              <a:off x="3692431"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aseline="30000" dirty="0"/>
            </a:p>
          </p:txBody>
        </p:sp>
      </p:grpSp>
      <p:sp>
        <p:nvSpPr>
          <p:cNvPr id="15" name="Picture Placeholder 14">
            <a:extLst>
              <a:ext uri="{FF2B5EF4-FFF2-40B4-BE49-F238E27FC236}">
                <a16:creationId xmlns="" xmlns:a16="http://schemas.microsoft.com/office/drawing/2014/main" id="{6003D651-3C4F-4079-93C0-B90DB9280283}"/>
              </a:ext>
            </a:extLst>
          </p:cNvPr>
          <p:cNvSpPr>
            <a:spLocks noGrp="1"/>
          </p:cNvSpPr>
          <p:nvPr>
            <p:ph type="pic" sz="quarter" idx="10"/>
          </p:nvPr>
        </p:nvSpPr>
        <p:spPr>
          <a:xfrm>
            <a:off x="4060731" y="-1"/>
            <a:ext cx="8131269" cy="6858001"/>
          </a:xfrm>
          <a:custGeom>
            <a:avLst/>
            <a:gdLst>
              <a:gd name="connsiteX0" fmla="*/ 49847 w 8131269"/>
              <a:gd name="connsiteY0" fmla="*/ 0 h 6858001"/>
              <a:gd name="connsiteX1" fmla="*/ 5869656 w 8131269"/>
              <a:gd name="connsiteY1" fmla="*/ 0 h 6858001"/>
              <a:gd name="connsiteX2" fmla="*/ 5892653 w 8131269"/>
              <a:gd name="connsiteY2" fmla="*/ 83536 h 6858001"/>
              <a:gd name="connsiteX3" fmla="*/ 6790064 w 8131269"/>
              <a:gd name="connsiteY3" fmla="*/ 939859 h 6858001"/>
              <a:gd name="connsiteX4" fmla="*/ 8004023 w 8131269"/>
              <a:gd name="connsiteY4" fmla="*/ 1755101 h 6858001"/>
              <a:gd name="connsiteX5" fmla="*/ 8091476 w 8131269"/>
              <a:gd name="connsiteY5" fmla="*/ 1836915 h 6858001"/>
              <a:gd name="connsiteX6" fmla="*/ 8131269 w 8131269"/>
              <a:gd name="connsiteY6" fmla="*/ 1869149 h 6858001"/>
              <a:gd name="connsiteX7" fmla="*/ 8131269 w 8131269"/>
              <a:gd name="connsiteY7" fmla="*/ 6858001 h 6858001"/>
              <a:gd name="connsiteX8" fmla="*/ 3927032 w 8131269"/>
              <a:gd name="connsiteY8" fmla="*/ 6858001 h 6858001"/>
              <a:gd name="connsiteX9" fmla="*/ 3875162 w 8131269"/>
              <a:gd name="connsiteY9" fmla="*/ 6787203 h 6858001"/>
              <a:gd name="connsiteX10" fmla="*/ 3510561 w 8131269"/>
              <a:gd name="connsiteY10" fmla="*/ 4704469 h 6858001"/>
              <a:gd name="connsiteX11" fmla="*/ 3003235 w 8131269"/>
              <a:gd name="connsiteY11" fmla="*/ 3400081 h 6858001"/>
              <a:gd name="connsiteX12" fmla="*/ 731139 w 8131269"/>
              <a:gd name="connsiteY12" fmla="*/ 2360192 h 6858001"/>
              <a:gd name="connsiteX13" fmla="*/ 46248 w 8131269"/>
              <a:gd name="connsiteY13" fmla="*/ 1942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1269" h="6858001">
                <a:moveTo>
                  <a:pt x="49847" y="0"/>
                </a:moveTo>
                <a:lnTo>
                  <a:pt x="5869656" y="0"/>
                </a:lnTo>
                <a:lnTo>
                  <a:pt x="5892653" y="83536"/>
                </a:lnTo>
                <a:cubicBezTo>
                  <a:pt x="5992554" y="412499"/>
                  <a:pt x="6230646" y="865128"/>
                  <a:pt x="6790064" y="939859"/>
                </a:cubicBezTo>
                <a:cubicBezTo>
                  <a:pt x="7685133" y="1059428"/>
                  <a:pt x="7543806" y="1298566"/>
                  <a:pt x="8004023" y="1755101"/>
                </a:cubicBezTo>
                <a:cubicBezTo>
                  <a:pt x="8032560" y="1783861"/>
                  <a:pt x="8061777" y="1811107"/>
                  <a:pt x="8091476" y="1836915"/>
                </a:cubicBezTo>
                <a:lnTo>
                  <a:pt x="8131269" y="1869149"/>
                </a:lnTo>
                <a:lnTo>
                  <a:pt x="8131269" y="6858001"/>
                </a:lnTo>
                <a:lnTo>
                  <a:pt x="3927032" y="6858001"/>
                </a:lnTo>
                <a:lnTo>
                  <a:pt x="3875162" y="6787203"/>
                </a:lnTo>
                <a:cubicBezTo>
                  <a:pt x="3376029" y="6029379"/>
                  <a:pt x="3443295" y="5235055"/>
                  <a:pt x="3510561" y="4704469"/>
                </a:cubicBezTo>
                <a:cubicBezTo>
                  <a:pt x="3604779" y="3929082"/>
                  <a:pt x="3485195" y="3711684"/>
                  <a:pt x="3003235" y="3400081"/>
                </a:cubicBezTo>
                <a:cubicBezTo>
                  <a:pt x="2517651" y="3084853"/>
                  <a:pt x="1647950" y="3182683"/>
                  <a:pt x="731139" y="2360192"/>
                </a:cubicBezTo>
                <a:cubicBezTo>
                  <a:pt x="-100514" y="1615604"/>
                  <a:pt x="-37325" y="520462"/>
                  <a:pt x="46248" y="19428"/>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40702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750"/>
                                  </p:stCondLst>
                                  <p:childTnLst>
                                    <p:animMotion origin="layout" path="M -2.5E-6 -2.22222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nodePh="1">
                                  <p:stCondLst>
                                    <p:cond delay="1000"/>
                                  </p:stCondLst>
                                  <p:endCondLst>
                                    <p:cond evt="begin" delay="0">
                                      <p:tn val="10"/>
                                    </p:cond>
                                  </p:end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nodePh="1">
                                  <p:stCondLst>
                                    <p:cond delay="1000"/>
                                  </p:stCondLst>
                                  <p:endCondLst>
                                    <p:cond evt="begin" delay="0">
                                      <p:tn val="13"/>
                                    </p:cond>
                                  </p:endCondLst>
                                  <p:childTnLst>
                                    <p:animMotion origin="layout" path="M -2.5E-6 -2.22222E-6 L 0.01237 0.02847 " pathEditMode="relative" rAng="0" ptsTypes="AA">
                                      <p:cBhvr>
                                        <p:cTn id="14" dur="1000" spd="-100000" fill="hold"/>
                                        <p:tgtEl>
                                          <p:spTgt spid="15"/>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99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D217BBA4-3C48-49C1-ADCD-A0060A09E703}"/>
              </a:ext>
            </a:extLst>
          </p:cNvPr>
          <p:cNvSpPr>
            <a:spLocks noGrp="1"/>
          </p:cNvSpPr>
          <p:nvPr>
            <p:ph type="pic" sz="quarter" idx="10" hasCustomPrompt="1"/>
          </p:nvPr>
        </p:nvSpPr>
        <p:spPr>
          <a:xfrm>
            <a:off x="8318000" y="1930083"/>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4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1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0" y="36620"/>
                  <a:pt x="404145" y="36885"/>
                </a:cubicBezTo>
                <a:cubicBezTo>
                  <a:pt x="404504" y="99721"/>
                  <a:pt x="455471" y="150429"/>
                  <a:pt x="518124" y="150284"/>
                </a:cubicBezTo>
                <a:lnTo>
                  <a:pt x="1365799" y="150284"/>
                </a:lnTo>
                <a:cubicBezTo>
                  <a:pt x="1428248" y="150142"/>
                  <a:pt x="1478899" y="99518"/>
                  <a:pt x="1479257" y="36885"/>
                </a:cubicBezTo>
                <a:cubicBezTo>
                  <a:pt x="1479257" y="16927"/>
                  <a:pt x="1495350" y="727"/>
                  <a:pt x="1515251" y="655"/>
                </a:cubicBezTo>
                <a:lnTo>
                  <a:pt x="1684785" y="655"/>
                </a:lnTo>
                <a:cubicBezTo>
                  <a:pt x="1791856" y="1297"/>
                  <a:pt x="1878517" y="88155"/>
                  <a:pt x="1879229" y="195539"/>
                </a:cubicBezTo>
                <a:lnTo>
                  <a:pt x="1879229" y="3919653"/>
                </a:lnTo>
                <a:cubicBezTo>
                  <a:pt x="1879229" y="4028007"/>
                  <a:pt x="1791647" y="4115845"/>
                  <a:pt x="1683611" y="4115845"/>
                </a:cubicBezTo>
                <a:lnTo>
                  <a:pt x="194965" y="4115845"/>
                </a:lnTo>
                <a:cubicBezTo>
                  <a:pt x="87183" y="4115484"/>
                  <a:pt x="0" y="4027751"/>
                  <a:pt x="0" y="3919653"/>
                </a:cubicBezTo>
                <a:lnTo>
                  <a:pt x="0" y="195539"/>
                </a:lnTo>
                <a:cubicBezTo>
                  <a:pt x="359" y="87441"/>
                  <a:pt x="87834"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130958-B2F0-40E3-BEE9-91E254BA590F}"/>
              </a:ext>
            </a:extLst>
          </p:cNvPr>
          <p:cNvSpPr>
            <a:spLocks noGrp="1"/>
          </p:cNvSpPr>
          <p:nvPr>
            <p:ph type="pic" sz="quarter" idx="12" hasCustomPrompt="1"/>
          </p:nvPr>
        </p:nvSpPr>
        <p:spPr>
          <a:xfrm>
            <a:off x="5664675" y="1203740"/>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5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2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1" y="36620"/>
                  <a:pt x="404145" y="36885"/>
                </a:cubicBezTo>
                <a:cubicBezTo>
                  <a:pt x="404504" y="99721"/>
                  <a:pt x="455472" y="150429"/>
                  <a:pt x="518125" y="150284"/>
                </a:cubicBezTo>
                <a:lnTo>
                  <a:pt x="1365799" y="150284"/>
                </a:lnTo>
                <a:cubicBezTo>
                  <a:pt x="1428248" y="150142"/>
                  <a:pt x="1478899" y="99518"/>
                  <a:pt x="1479257" y="36885"/>
                </a:cubicBezTo>
                <a:cubicBezTo>
                  <a:pt x="1479257" y="16927"/>
                  <a:pt x="1495351" y="727"/>
                  <a:pt x="1515251" y="655"/>
                </a:cubicBezTo>
                <a:lnTo>
                  <a:pt x="1684785" y="655"/>
                </a:lnTo>
                <a:cubicBezTo>
                  <a:pt x="1791857" y="1297"/>
                  <a:pt x="1878517" y="88155"/>
                  <a:pt x="1879229" y="195539"/>
                </a:cubicBezTo>
                <a:lnTo>
                  <a:pt x="1879229" y="3919653"/>
                </a:lnTo>
                <a:cubicBezTo>
                  <a:pt x="1879229" y="4028007"/>
                  <a:pt x="1791648" y="4115845"/>
                  <a:pt x="1683612" y="4115845"/>
                </a:cubicBezTo>
                <a:lnTo>
                  <a:pt x="194965" y="4115845"/>
                </a:lnTo>
                <a:cubicBezTo>
                  <a:pt x="87183" y="4115484"/>
                  <a:pt x="0" y="4027751"/>
                  <a:pt x="0" y="3919653"/>
                </a:cubicBezTo>
                <a:lnTo>
                  <a:pt x="0" y="195539"/>
                </a:lnTo>
                <a:cubicBezTo>
                  <a:pt x="359" y="87441"/>
                  <a:pt x="87835"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1597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54167E-6 -2.96296E-6 L 0.01237 0.02848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grpId="0"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250"/>
                                  </p:stCondLst>
                                  <p:childTnLst>
                                    <p:animMotion origin="layout" path="M 3.54167E-6 -2.96296E-6 L 0.01237 0.02848 " pathEditMode="relative" rAng="0" ptsTypes="AA">
                                      <p:cBhvr>
                                        <p:cTn id="14" dur="1000" spd="-100000" fill="hold"/>
                                        <p:tgtEl>
                                          <p:spTgt spid="1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7" grpId="0" animBg="1"/>
      <p:bldP spid="7" grpId="1"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C470F62-09C3-43F3-910A-BC7448386B64}"/>
              </a:ext>
            </a:extLst>
          </p:cNvPr>
          <p:cNvGrpSpPr/>
          <p:nvPr userDrawn="1"/>
        </p:nvGrpSpPr>
        <p:grpSpPr>
          <a:xfrm>
            <a:off x="1684179" y="888293"/>
            <a:ext cx="4500492" cy="4689130"/>
            <a:chOff x="1684179" y="888293"/>
            <a:chExt cx="4500492" cy="4689130"/>
          </a:xfrm>
        </p:grpSpPr>
        <p:sp>
          <p:nvSpPr>
            <p:cNvPr id="15" name="Freeform: Shape 14">
              <a:extLst>
                <a:ext uri="{FF2B5EF4-FFF2-40B4-BE49-F238E27FC236}">
                  <a16:creationId xmlns="" xmlns:a16="http://schemas.microsoft.com/office/drawing/2014/main" id="{793FB7EE-6EB1-49DC-A1BD-F257D78977CB}"/>
                </a:ext>
              </a:extLst>
            </p:cNvPr>
            <p:cNvSpPr/>
            <p:nvPr/>
          </p:nvSpPr>
          <p:spPr>
            <a:xfrm>
              <a:off x="1684179" y="888293"/>
              <a:ext cx="4500492" cy="4689130"/>
            </a:xfrm>
            <a:custGeom>
              <a:avLst/>
              <a:gdLst>
                <a:gd name="connsiteX0" fmla="*/ 127835 w 1590675"/>
                <a:gd name="connsiteY0" fmla="*/ 692754 h 1657350"/>
                <a:gd name="connsiteX1" fmla="*/ 77353 w 1590675"/>
                <a:gd name="connsiteY1" fmla="*/ 1431894 h 1657350"/>
                <a:gd name="connsiteX2" fmla="*/ 1012708 w 1590675"/>
                <a:gd name="connsiteY2" fmla="*/ 1276636 h 1657350"/>
                <a:gd name="connsiteX3" fmla="*/ 1316556 w 1590675"/>
                <a:gd name="connsiteY3" fmla="*/ 1147096 h 1657350"/>
                <a:gd name="connsiteX4" fmla="*/ 1569920 w 1590675"/>
                <a:gd name="connsiteY4" fmla="*/ 755619 h 1657350"/>
                <a:gd name="connsiteX5" fmla="*/ 764105 w 1590675"/>
                <a:gd name="connsiteY5" fmla="*/ 424149 h 1657350"/>
                <a:gd name="connsiteX6" fmla="*/ 224990 w 1590675"/>
                <a:gd name="connsiteY6" fmla="*/ 15526 h 1657350"/>
                <a:gd name="connsiteX7" fmla="*/ 127835 w 1590675"/>
                <a:gd name="connsiteY7" fmla="*/ 692754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675" h="1657350">
                  <a:moveTo>
                    <a:pt x="127835" y="692754"/>
                  </a:moveTo>
                  <a:cubicBezTo>
                    <a:pt x="184985" y="850869"/>
                    <a:pt x="-143627" y="1093756"/>
                    <a:pt x="77353" y="1431894"/>
                  </a:cubicBezTo>
                  <a:cubicBezTo>
                    <a:pt x="325003" y="1810989"/>
                    <a:pt x="853640" y="1710024"/>
                    <a:pt x="1012708" y="1276636"/>
                  </a:cubicBezTo>
                  <a:cubicBezTo>
                    <a:pt x="1052713" y="1167099"/>
                    <a:pt x="1183206" y="1151859"/>
                    <a:pt x="1316556" y="1147096"/>
                  </a:cubicBezTo>
                  <a:cubicBezTo>
                    <a:pt x="1577540" y="1138524"/>
                    <a:pt x="1644215" y="880396"/>
                    <a:pt x="1569920" y="755619"/>
                  </a:cubicBezTo>
                  <a:cubicBezTo>
                    <a:pt x="1391803" y="457486"/>
                    <a:pt x="887930" y="581311"/>
                    <a:pt x="764105" y="424149"/>
                  </a:cubicBezTo>
                  <a:cubicBezTo>
                    <a:pt x="663140" y="296514"/>
                    <a:pt x="498358" y="-80676"/>
                    <a:pt x="224990" y="15526"/>
                  </a:cubicBezTo>
                  <a:cubicBezTo>
                    <a:pt x="-116005" y="135541"/>
                    <a:pt x="65923" y="522256"/>
                    <a:pt x="127835" y="692754"/>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Shape 15">
              <a:extLst>
                <a:ext uri="{FF2B5EF4-FFF2-40B4-BE49-F238E27FC236}">
                  <a16:creationId xmlns="" xmlns:a16="http://schemas.microsoft.com/office/drawing/2014/main" id="{9531F14D-70A9-4B28-9BA4-F9DA3971FB3E}"/>
                </a:ext>
              </a:extLst>
            </p:cNvPr>
            <p:cNvSpPr/>
            <p:nvPr/>
          </p:nvSpPr>
          <p:spPr>
            <a:xfrm>
              <a:off x="1684179" y="888293"/>
              <a:ext cx="4500492" cy="4689130"/>
            </a:xfrm>
            <a:custGeom>
              <a:avLst/>
              <a:gdLst>
                <a:gd name="connsiteX0" fmla="*/ 127835 w 1590675"/>
                <a:gd name="connsiteY0" fmla="*/ 692754 h 1657350"/>
                <a:gd name="connsiteX1" fmla="*/ 77353 w 1590675"/>
                <a:gd name="connsiteY1" fmla="*/ 1431894 h 1657350"/>
                <a:gd name="connsiteX2" fmla="*/ 1012708 w 1590675"/>
                <a:gd name="connsiteY2" fmla="*/ 1276636 h 1657350"/>
                <a:gd name="connsiteX3" fmla="*/ 1316556 w 1590675"/>
                <a:gd name="connsiteY3" fmla="*/ 1147096 h 1657350"/>
                <a:gd name="connsiteX4" fmla="*/ 1569920 w 1590675"/>
                <a:gd name="connsiteY4" fmla="*/ 755619 h 1657350"/>
                <a:gd name="connsiteX5" fmla="*/ 764105 w 1590675"/>
                <a:gd name="connsiteY5" fmla="*/ 424149 h 1657350"/>
                <a:gd name="connsiteX6" fmla="*/ 224990 w 1590675"/>
                <a:gd name="connsiteY6" fmla="*/ 15526 h 1657350"/>
                <a:gd name="connsiteX7" fmla="*/ 127835 w 1590675"/>
                <a:gd name="connsiteY7" fmla="*/ 692754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675" h="1657350">
                  <a:moveTo>
                    <a:pt x="127835" y="692754"/>
                  </a:moveTo>
                  <a:cubicBezTo>
                    <a:pt x="184985" y="850869"/>
                    <a:pt x="-143627" y="1093756"/>
                    <a:pt x="77353" y="1431894"/>
                  </a:cubicBezTo>
                  <a:cubicBezTo>
                    <a:pt x="325003" y="1810989"/>
                    <a:pt x="853640" y="1710024"/>
                    <a:pt x="1012708" y="1276636"/>
                  </a:cubicBezTo>
                  <a:cubicBezTo>
                    <a:pt x="1052713" y="1167099"/>
                    <a:pt x="1183206" y="1151859"/>
                    <a:pt x="1316556" y="1147096"/>
                  </a:cubicBezTo>
                  <a:cubicBezTo>
                    <a:pt x="1577540" y="1138524"/>
                    <a:pt x="1644215" y="880396"/>
                    <a:pt x="1569920" y="755619"/>
                  </a:cubicBezTo>
                  <a:cubicBezTo>
                    <a:pt x="1391803" y="457486"/>
                    <a:pt x="887930" y="581311"/>
                    <a:pt x="764105" y="424149"/>
                  </a:cubicBezTo>
                  <a:cubicBezTo>
                    <a:pt x="663140" y="296514"/>
                    <a:pt x="498358" y="-80676"/>
                    <a:pt x="224990" y="15526"/>
                  </a:cubicBezTo>
                  <a:cubicBezTo>
                    <a:pt x="-116005" y="135541"/>
                    <a:pt x="65923" y="522256"/>
                    <a:pt x="127835" y="692754"/>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grpSp>
      <p:sp>
        <p:nvSpPr>
          <p:cNvPr id="18" name="Picture Placeholder 17">
            <a:extLst>
              <a:ext uri="{FF2B5EF4-FFF2-40B4-BE49-F238E27FC236}">
                <a16:creationId xmlns="" xmlns:a16="http://schemas.microsoft.com/office/drawing/2014/main" id="{7728C170-7642-463B-87DA-C6E06D712023}"/>
              </a:ext>
            </a:extLst>
          </p:cNvPr>
          <p:cNvSpPr>
            <a:spLocks noGrp="1"/>
          </p:cNvSpPr>
          <p:nvPr>
            <p:ph type="pic" sz="quarter" idx="12"/>
          </p:nvPr>
        </p:nvSpPr>
        <p:spPr>
          <a:xfrm>
            <a:off x="1521364" y="1282176"/>
            <a:ext cx="4826125" cy="4687532"/>
          </a:xfrm>
          <a:custGeom>
            <a:avLst/>
            <a:gdLst>
              <a:gd name="connsiteX0" fmla="*/ 2134521 w 4826125"/>
              <a:gd name="connsiteY0" fmla="*/ 505 h 4687532"/>
              <a:gd name="connsiteX1" fmla="*/ 3671495 w 4826125"/>
              <a:gd name="connsiteY1" fmla="*/ 412106 h 4687532"/>
              <a:gd name="connsiteX2" fmla="*/ 4518791 w 4826125"/>
              <a:gd name="connsiteY2" fmla="*/ 3941828 h 4687532"/>
              <a:gd name="connsiteX3" fmla="*/ 2800106 w 4826125"/>
              <a:gd name="connsiteY3" fmla="*/ 4391577 h 4687532"/>
              <a:gd name="connsiteX4" fmla="*/ 2189733 w 4826125"/>
              <a:gd name="connsiteY4" fmla="*/ 3082487 h 4687532"/>
              <a:gd name="connsiteX5" fmla="*/ 888680 w 4826125"/>
              <a:gd name="connsiteY5" fmla="*/ 2990130 h 4687532"/>
              <a:gd name="connsiteX6" fmla="*/ 9259 w 4826125"/>
              <a:gd name="connsiteY6" fmla="*/ 1809540 h 4687532"/>
              <a:gd name="connsiteX7" fmla="*/ 856551 w 4826125"/>
              <a:gd name="connsiteY7" fmla="*/ 311714 h 4687532"/>
              <a:gd name="connsiteX8" fmla="*/ 2134521 w 4826125"/>
              <a:gd name="connsiteY8" fmla="*/ 505 h 46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25" h="4687532">
                <a:moveTo>
                  <a:pt x="2134521" y="505"/>
                </a:moveTo>
                <a:cubicBezTo>
                  <a:pt x="2627438" y="-8530"/>
                  <a:pt x="3163522" y="102904"/>
                  <a:pt x="3671495" y="412106"/>
                </a:cubicBezTo>
                <a:cubicBezTo>
                  <a:pt x="5141209" y="1307586"/>
                  <a:pt x="4940428" y="3166817"/>
                  <a:pt x="4518791" y="3941828"/>
                </a:cubicBezTo>
                <a:cubicBezTo>
                  <a:pt x="4165413" y="4592357"/>
                  <a:pt x="3418514" y="4993919"/>
                  <a:pt x="2800106" y="4391577"/>
                </a:cubicBezTo>
                <a:cubicBezTo>
                  <a:pt x="2410594" y="4010095"/>
                  <a:pt x="2703737" y="3484048"/>
                  <a:pt x="2189733" y="3082487"/>
                </a:cubicBezTo>
                <a:cubicBezTo>
                  <a:pt x="1904627" y="2857612"/>
                  <a:pt x="1495035" y="3247129"/>
                  <a:pt x="888680" y="2990130"/>
                </a:cubicBezTo>
                <a:cubicBezTo>
                  <a:pt x="426883" y="2809425"/>
                  <a:pt x="73509" y="2363694"/>
                  <a:pt x="9259" y="1809540"/>
                </a:cubicBezTo>
                <a:cubicBezTo>
                  <a:pt x="-63022" y="1191135"/>
                  <a:pt x="294365" y="532575"/>
                  <a:pt x="856551" y="311714"/>
                </a:cubicBezTo>
                <a:cubicBezTo>
                  <a:pt x="1191855" y="139042"/>
                  <a:pt x="1641605" y="9539"/>
                  <a:pt x="2134521" y="505"/>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33776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2.29167E-6 4.07407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nodePh="1">
                                  <p:stCondLst>
                                    <p:cond delay="25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nodePh="1">
                                  <p:stCondLst>
                                    <p:cond delay="250"/>
                                  </p:stCondLst>
                                  <p:endCondLst>
                                    <p:cond evt="begin" delay="0">
                                      <p:tn val="13"/>
                                    </p:cond>
                                  </p:endCondLst>
                                  <p:childTnLst>
                                    <p:animMotion origin="layout" path="M 2.29167E-6 4.07407E-6 L 0.01237 0.02847 " pathEditMode="relative" rAng="0" ptsTypes="AA">
                                      <p:cBhvr>
                                        <p:cTn id="14" dur="1000" spd="-100000" fill="hold"/>
                                        <p:tgtEl>
                                          <p:spTgt spid="18"/>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9808C6B-0439-4823-82EB-7E1D870AD994}"/>
              </a:ext>
            </a:extLst>
          </p:cNvPr>
          <p:cNvGrpSpPr/>
          <p:nvPr userDrawn="1"/>
        </p:nvGrpSpPr>
        <p:grpSpPr>
          <a:xfrm>
            <a:off x="-775945" y="-549053"/>
            <a:ext cx="7701617" cy="8088598"/>
            <a:chOff x="-775945" y="-549053"/>
            <a:chExt cx="7701617" cy="8088598"/>
          </a:xfrm>
        </p:grpSpPr>
        <p:sp>
          <p:nvSpPr>
            <p:cNvPr id="3" name="Freeform: Shape 2">
              <a:extLst>
                <a:ext uri="{FF2B5EF4-FFF2-40B4-BE49-F238E27FC236}">
                  <a16:creationId xmlns="" xmlns:a16="http://schemas.microsoft.com/office/drawing/2014/main" id="{8459D747-6529-4213-B98A-669D91F94427}"/>
                </a:ext>
              </a:extLst>
            </p:cNvPr>
            <p:cNvSpPr/>
            <p:nvPr userDrawn="1"/>
          </p:nvSpPr>
          <p:spPr>
            <a:xfrm rot="900000">
              <a:off x="-775945" y="-549053"/>
              <a:ext cx="7701617" cy="8071345"/>
            </a:xfrm>
            <a:custGeom>
              <a:avLst/>
              <a:gdLst>
                <a:gd name="connsiteX0" fmla="*/ 596010 w 7701617"/>
                <a:gd name="connsiteY0" fmla="*/ 1280318 h 8071345"/>
                <a:gd name="connsiteX1" fmla="*/ 5374224 w 7701617"/>
                <a:gd name="connsiteY1" fmla="*/ 0 h 8071345"/>
                <a:gd name="connsiteX2" fmla="*/ 5382398 w 7701617"/>
                <a:gd name="connsiteY2" fmla="*/ 122001 h 8071345"/>
                <a:gd name="connsiteX3" fmla="*/ 5635238 w 7701617"/>
                <a:gd name="connsiteY3" fmla="*/ 2471694 h 8071345"/>
                <a:gd name="connsiteX4" fmla="*/ 7660568 w 7701617"/>
                <a:gd name="connsiteY4" fmla="*/ 4125023 h 8071345"/>
                <a:gd name="connsiteX5" fmla="*/ 6709903 w 7701617"/>
                <a:gd name="connsiteY5" fmla="*/ 6284691 h 8071345"/>
                <a:gd name="connsiteX6" fmla="*/ 6607720 w 7701617"/>
                <a:gd name="connsiteY6" fmla="*/ 6702744 h 8071345"/>
                <a:gd name="connsiteX7" fmla="*/ 6595805 w 7701617"/>
                <a:gd name="connsiteY7" fmla="*/ 6772602 h 8071345"/>
                <a:gd name="connsiteX8" fmla="*/ 1748832 w 7701617"/>
                <a:gd name="connsiteY8" fmla="*/ 8071345 h 8071345"/>
                <a:gd name="connsiteX9" fmla="*/ 0 w 7701617"/>
                <a:gd name="connsiteY9" fmla="*/ 1544613 h 8071345"/>
                <a:gd name="connsiteX10" fmla="*/ 99399 w 7701617"/>
                <a:gd name="connsiteY10" fmla="*/ 1499921 h 8071345"/>
                <a:gd name="connsiteX11" fmla="*/ 487406 w 7701617"/>
                <a:gd name="connsiteY11" fmla="*/ 1331745 h 807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01617" h="8071345">
                  <a:moveTo>
                    <a:pt x="596010" y="1280318"/>
                  </a:moveTo>
                  <a:lnTo>
                    <a:pt x="5374224" y="0"/>
                  </a:lnTo>
                  <a:lnTo>
                    <a:pt x="5382398" y="122001"/>
                  </a:lnTo>
                  <a:cubicBezTo>
                    <a:pt x="5420181" y="931390"/>
                    <a:pt x="5286492" y="1843949"/>
                    <a:pt x="5635238" y="2471694"/>
                  </a:cubicBezTo>
                  <a:cubicBezTo>
                    <a:pt x="6110571" y="3319025"/>
                    <a:pt x="7422908" y="3649691"/>
                    <a:pt x="7660568" y="4125023"/>
                  </a:cubicBezTo>
                  <a:cubicBezTo>
                    <a:pt x="7898240" y="4600356"/>
                    <a:pt x="7040569" y="5210026"/>
                    <a:pt x="6709903" y="6284691"/>
                  </a:cubicBezTo>
                  <a:cubicBezTo>
                    <a:pt x="6668570" y="6417731"/>
                    <a:pt x="6635310" y="6558199"/>
                    <a:pt x="6607720" y="6702744"/>
                  </a:cubicBezTo>
                  <a:lnTo>
                    <a:pt x="6595805" y="6772602"/>
                  </a:lnTo>
                  <a:lnTo>
                    <a:pt x="1748832" y="8071345"/>
                  </a:lnTo>
                  <a:lnTo>
                    <a:pt x="0" y="1544613"/>
                  </a:lnTo>
                  <a:lnTo>
                    <a:pt x="99399" y="1499921"/>
                  </a:lnTo>
                  <a:cubicBezTo>
                    <a:pt x="217654" y="1448403"/>
                    <a:pt x="349329" y="1394683"/>
                    <a:pt x="487406" y="1331745"/>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Shape 3">
              <a:extLst>
                <a:ext uri="{FF2B5EF4-FFF2-40B4-BE49-F238E27FC236}">
                  <a16:creationId xmlns="" xmlns:a16="http://schemas.microsoft.com/office/drawing/2014/main" id="{1303510C-92D4-4364-B8E2-1DFFB5322F53}"/>
                </a:ext>
              </a:extLst>
            </p:cNvPr>
            <p:cNvSpPr/>
            <p:nvPr userDrawn="1"/>
          </p:nvSpPr>
          <p:spPr>
            <a:xfrm rot="900000">
              <a:off x="-775945" y="-531800"/>
              <a:ext cx="7701617" cy="8071345"/>
            </a:xfrm>
            <a:custGeom>
              <a:avLst/>
              <a:gdLst>
                <a:gd name="connsiteX0" fmla="*/ 596010 w 7701617"/>
                <a:gd name="connsiteY0" fmla="*/ 1280318 h 8071345"/>
                <a:gd name="connsiteX1" fmla="*/ 5374224 w 7701617"/>
                <a:gd name="connsiteY1" fmla="*/ 0 h 8071345"/>
                <a:gd name="connsiteX2" fmla="*/ 5382398 w 7701617"/>
                <a:gd name="connsiteY2" fmla="*/ 122001 h 8071345"/>
                <a:gd name="connsiteX3" fmla="*/ 5635238 w 7701617"/>
                <a:gd name="connsiteY3" fmla="*/ 2471694 h 8071345"/>
                <a:gd name="connsiteX4" fmla="*/ 7660568 w 7701617"/>
                <a:gd name="connsiteY4" fmla="*/ 4125023 h 8071345"/>
                <a:gd name="connsiteX5" fmla="*/ 6709903 w 7701617"/>
                <a:gd name="connsiteY5" fmla="*/ 6284691 h 8071345"/>
                <a:gd name="connsiteX6" fmla="*/ 6607720 w 7701617"/>
                <a:gd name="connsiteY6" fmla="*/ 6702744 h 8071345"/>
                <a:gd name="connsiteX7" fmla="*/ 6595805 w 7701617"/>
                <a:gd name="connsiteY7" fmla="*/ 6772602 h 8071345"/>
                <a:gd name="connsiteX8" fmla="*/ 1748832 w 7701617"/>
                <a:gd name="connsiteY8" fmla="*/ 8071345 h 8071345"/>
                <a:gd name="connsiteX9" fmla="*/ 0 w 7701617"/>
                <a:gd name="connsiteY9" fmla="*/ 1544613 h 8071345"/>
                <a:gd name="connsiteX10" fmla="*/ 99399 w 7701617"/>
                <a:gd name="connsiteY10" fmla="*/ 1499921 h 8071345"/>
                <a:gd name="connsiteX11" fmla="*/ 487406 w 7701617"/>
                <a:gd name="connsiteY11" fmla="*/ 1331745 h 807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01617" h="8071345">
                  <a:moveTo>
                    <a:pt x="596010" y="1280318"/>
                  </a:moveTo>
                  <a:lnTo>
                    <a:pt x="5374224" y="0"/>
                  </a:lnTo>
                  <a:lnTo>
                    <a:pt x="5382398" y="122001"/>
                  </a:lnTo>
                  <a:cubicBezTo>
                    <a:pt x="5420181" y="931390"/>
                    <a:pt x="5286492" y="1843949"/>
                    <a:pt x="5635238" y="2471694"/>
                  </a:cubicBezTo>
                  <a:cubicBezTo>
                    <a:pt x="6110571" y="3319025"/>
                    <a:pt x="7422908" y="3649691"/>
                    <a:pt x="7660568" y="4125023"/>
                  </a:cubicBezTo>
                  <a:cubicBezTo>
                    <a:pt x="7898240" y="4600356"/>
                    <a:pt x="7040569" y="5210026"/>
                    <a:pt x="6709903" y="6284691"/>
                  </a:cubicBezTo>
                  <a:cubicBezTo>
                    <a:pt x="6668570" y="6417731"/>
                    <a:pt x="6635310" y="6558199"/>
                    <a:pt x="6607720" y="6702744"/>
                  </a:cubicBezTo>
                  <a:lnTo>
                    <a:pt x="6595805" y="6772602"/>
                  </a:lnTo>
                  <a:lnTo>
                    <a:pt x="1748832" y="8071345"/>
                  </a:lnTo>
                  <a:lnTo>
                    <a:pt x="0" y="1544613"/>
                  </a:lnTo>
                  <a:lnTo>
                    <a:pt x="99399" y="1499921"/>
                  </a:lnTo>
                  <a:cubicBezTo>
                    <a:pt x="217654" y="1448403"/>
                    <a:pt x="349329" y="1394683"/>
                    <a:pt x="487406" y="1331745"/>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6" name="Picture Placeholder 5">
            <a:extLst>
              <a:ext uri="{FF2B5EF4-FFF2-40B4-BE49-F238E27FC236}">
                <a16:creationId xmlns="" xmlns:a16="http://schemas.microsoft.com/office/drawing/2014/main" id="{50364E44-BEF6-412F-A13E-D0678EB9D1D5}"/>
              </a:ext>
            </a:extLst>
          </p:cNvPr>
          <p:cNvSpPr>
            <a:spLocks noGrp="1"/>
          </p:cNvSpPr>
          <p:nvPr>
            <p:ph type="pic" sz="quarter" idx="10"/>
          </p:nvPr>
        </p:nvSpPr>
        <p:spPr>
          <a:xfrm>
            <a:off x="2" y="2"/>
            <a:ext cx="6492005" cy="6858000"/>
          </a:xfrm>
          <a:custGeom>
            <a:avLst/>
            <a:gdLst>
              <a:gd name="connsiteX0" fmla="*/ 396457 w 6492005"/>
              <a:gd name="connsiteY0" fmla="*/ 0 h 6858000"/>
              <a:gd name="connsiteX1" fmla="*/ 5343228 w 6492005"/>
              <a:gd name="connsiteY1" fmla="*/ 0 h 6858000"/>
              <a:gd name="connsiteX2" fmla="*/ 5319547 w 6492005"/>
              <a:gd name="connsiteY2" fmla="*/ 119960 h 6858000"/>
              <a:gd name="connsiteX3" fmla="*/ 4955627 w 6492005"/>
              <a:gd name="connsiteY3" fmla="*/ 2455029 h 6858000"/>
              <a:gd name="connsiteX4" fmla="*/ 6484033 w 6492005"/>
              <a:gd name="connsiteY4" fmla="*/ 4576216 h 6858000"/>
              <a:gd name="connsiteX5" fmla="*/ 5006797 w 6492005"/>
              <a:gd name="connsiteY5" fmla="*/ 6416245 h 6858000"/>
              <a:gd name="connsiteX6" fmla="*/ 4799896 w 6492005"/>
              <a:gd name="connsiteY6" fmla="*/ 6793606 h 6858000"/>
              <a:gd name="connsiteX7" fmla="*/ 4770306 w 6492005"/>
              <a:gd name="connsiteY7" fmla="*/ 6858000 h 6858000"/>
              <a:gd name="connsiteX8" fmla="*/ 0 w 6492005"/>
              <a:gd name="connsiteY8" fmla="*/ 6858000 h 6858000"/>
              <a:gd name="connsiteX9" fmla="*/ 0 w 6492005"/>
              <a:gd name="connsiteY9" fmla="*/ 63506 h 6858000"/>
              <a:gd name="connsiteX10" fmla="*/ 60798 w 6492005"/>
              <a:gd name="connsiteY10" fmla="*/ 54789 h 6858000"/>
              <a:gd name="connsiteX11" fmla="*/ 278243 w 6492005"/>
              <a:gd name="connsiteY11" fmla="*/ 215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2005" h="6858000">
                <a:moveTo>
                  <a:pt x="396457" y="0"/>
                </a:moveTo>
                <a:lnTo>
                  <a:pt x="5343228" y="0"/>
                </a:lnTo>
                <a:lnTo>
                  <a:pt x="5319547" y="119960"/>
                </a:lnTo>
                <a:cubicBezTo>
                  <a:pt x="5146558" y="911549"/>
                  <a:pt x="4781236" y="1758412"/>
                  <a:pt x="4955627" y="2455029"/>
                </a:cubicBezTo>
                <a:cubicBezTo>
                  <a:pt x="5195458" y="3396513"/>
                  <a:pt x="6377496" y="4055570"/>
                  <a:pt x="6484033" y="4576216"/>
                </a:cubicBezTo>
                <a:cubicBezTo>
                  <a:pt x="6590581" y="5096866"/>
                  <a:pt x="5604340" y="5463781"/>
                  <a:pt x="5006797" y="6416245"/>
                </a:cubicBezTo>
                <a:cubicBezTo>
                  <a:pt x="4932440" y="6534054"/>
                  <a:pt x="4863957" y="6661127"/>
                  <a:pt x="4799896" y="6793606"/>
                </a:cubicBezTo>
                <a:lnTo>
                  <a:pt x="4770306" y="6858000"/>
                </a:lnTo>
                <a:lnTo>
                  <a:pt x="0" y="6858000"/>
                </a:lnTo>
                <a:lnTo>
                  <a:pt x="0" y="63506"/>
                </a:lnTo>
                <a:lnTo>
                  <a:pt x="60798" y="54789"/>
                </a:lnTo>
                <a:cubicBezTo>
                  <a:pt x="130724" y="44811"/>
                  <a:pt x="203412" y="34094"/>
                  <a:pt x="278243" y="21566"/>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96548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nodePh="1">
                                  <p:stCondLst>
                                    <p:cond delay="250"/>
                                  </p:stCondLst>
                                  <p:endCondLst>
                                    <p:cond evt="begin" delay="0">
                                      <p:tn val="8"/>
                                    </p:cond>
                                  </p:endCondLst>
                                  <p:childTnLst>
                                    <p:animMotion origin="layout" path="M 3.125E-6 -2.96296E-6 L 0.01237 0.02848 " pathEditMode="relative" rAng="0" ptsTypes="AA">
                                      <p:cBhvr>
                                        <p:cTn id="9" dur="1000" spd="-100000" fill="hold"/>
                                        <p:tgtEl>
                                          <p:spTgt spid="6"/>
                                        </p:tgtEl>
                                        <p:attrNameLst>
                                          <p:attrName>ppt_x</p:attrName>
                                          <p:attrName>ppt_y</p:attrName>
                                        </p:attrNameLst>
                                      </p:cBhvr>
                                      <p:rCtr x="625" y="1412"/>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0"/>
                                  </p:stCondLst>
                                  <p:childTnLst>
                                    <p:animMotion origin="layout" path="M 3.125E-6 -2.96296E-6 L 0.01237 0.02848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49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D217BBA4-3C48-49C1-ADCD-A0060A09E703}"/>
              </a:ext>
            </a:extLst>
          </p:cNvPr>
          <p:cNvSpPr>
            <a:spLocks noGrp="1"/>
          </p:cNvSpPr>
          <p:nvPr>
            <p:ph type="pic" sz="quarter" idx="10" hasCustomPrompt="1"/>
          </p:nvPr>
        </p:nvSpPr>
        <p:spPr>
          <a:xfrm>
            <a:off x="8318000" y="1930083"/>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4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1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0" y="36620"/>
                  <a:pt x="404145" y="36885"/>
                </a:cubicBezTo>
                <a:cubicBezTo>
                  <a:pt x="404504" y="99721"/>
                  <a:pt x="455471" y="150429"/>
                  <a:pt x="518124" y="150284"/>
                </a:cubicBezTo>
                <a:lnTo>
                  <a:pt x="1365799" y="150284"/>
                </a:lnTo>
                <a:cubicBezTo>
                  <a:pt x="1428248" y="150142"/>
                  <a:pt x="1478899" y="99518"/>
                  <a:pt x="1479257" y="36885"/>
                </a:cubicBezTo>
                <a:cubicBezTo>
                  <a:pt x="1479257" y="16927"/>
                  <a:pt x="1495350" y="727"/>
                  <a:pt x="1515251" y="655"/>
                </a:cubicBezTo>
                <a:lnTo>
                  <a:pt x="1684785" y="655"/>
                </a:lnTo>
                <a:cubicBezTo>
                  <a:pt x="1791856" y="1297"/>
                  <a:pt x="1878517" y="88155"/>
                  <a:pt x="1879229" y="195539"/>
                </a:cubicBezTo>
                <a:lnTo>
                  <a:pt x="1879229" y="3919653"/>
                </a:lnTo>
                <a:cubicBezTo>
                  <a:pt x="1879229" y="4028007"/>
                  <a:pt x="1791647" y="4115845"/>
                  <a:pt x="1683611" y="4115845"/>
                </a:cubicBezTo>
                <a:lnTo>
                  <a:pt x="194965" y="4115845"/>
                </a:lnTo>
                <a:cubicBezTo>
                  <a:pt x="87183" y="4115484"/>
                  <a:pt x="0" y="4027751"/>
                  <a:pt x="0" y="3919653"/>
                </a:cubicBezTo>
                <a:lnTo>
                  <a:pt x="0" y="195539"/>
                </a:lnTo>
                <a:cubicBezTo>
                  <a:pt x="359" y="87441"/>
                  <a:pt x="87834"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130958-B2F0-40E3-BEE9-91E254BA590F}"/>
              </a:ext>
            </a:extLst>
          </p:cNvPr>
          <p:cNvSpPr>
            <a:spLocks noGrp="1"/>
          </p:cNvSpPr>
          <p:nvPr>
            <p:ph type="pic" sz="quarter" idx="12" hasCustomPrompt="1"/>
          </p:nvPr>
        </p:nvSpPr>
        <p:spPr>
          <a:xfrm>
            <a:off x="5664675" y="1203740"/>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5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2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1" y="36620"/>
                  <a:pt x="404145" y="36885"/>
                </a:cubicBezTo>
                <a:cubicBezTo>
                  <a:pt x="404504" y="99721"/>
                  <a:pt x="455472" y="150429"/>
                  <a:pt x="518125" y="150284"/>
                </a:cubicBezTo>
                <a:lnTo>
                  <a:pt x="1365799" y="150284"/>
                </a:lnTo>
                <a:cubicBezTo>
                  <a:pt x="1428248" y="150142"/>
                  <a:pt x="1478899" y="99518"/>
                  <a:pt x="1479257" y="36885"/>
                </a:cubicBezTo>
                <a:cubicBezTo>
                  <a:pt x="1479257" y="16927"/>
                  <a:pt x="1495351" y="727"/>
                  <a:pt x="1515251" y="655"/>
                </a:cubicBezTo>
                <a:lnTo>
                  <a:pt x="1684785" y="655"/>
                </a:lnTo>
                <a:cubicBezTo>
                  <a:pt x="1791857" y="1297"/>
                  <a:pt x="1878517" y="88155"/>
                  <a:pt x="1879229" y="195539"/>
                </a:cubicBezTo>
                <a:lnTo>
                  <a:pt x="1879229" y="3919653"/>
                </a:lnTo>
                <a:cubicBezTo>
                  <a:pt x="1879229" y="4028007"/>
                  <a:pt x="1791648" y="4115845"/>
                  <a:pt x="1683612" y="4115845"/>
                </a:cubicBezTo>
                <a:lnTo>
                  <a:pt x="194965" y="4115845"/>
                </a:lnTo>
                <a:cubicBezTo>
                  <a:pt x="87183" y="4115484"/>
                  <a:pt x="0" y="4027751"/>
                  <a:pt x="0" y="3919653"/>
                </a:cubicBezTo>
                <a:lnTo>
                  <a:pt x="0" y="195539"/>
                </a:lnTo>
                <a:cubicBezTo>
                  <a:pt x="359" y="87441"/>
                  <a:pt x="87835"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0909107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50_Title Slide">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E2C74808-20A5-4A13-A790-21553C23A7ED}"/>
              </a:ext>
            </a:extLst>
          </p:cNvPr>
          <p:cNvSpPr/>
          <p:nvPr userDrawn="1"/>
        </p:nvSpPr>
        <p:spPr>
          <a:xfrm rot="5400000">
            <a:off x="5544569" y="2193418"/>
            <a:ext cx="6858000" cy="2471167"/>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0 w 12192000"/>
              <a:gd name="connsiteY4" fmla="*/ 3429000 h 3451123"/>
              <a:gd name="connsiteX5" fmla="*/ 0 w 12192000"/>
              <a:gd name="connsiteY5" fmla="*/ 0 h 3451123"/>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2993923 w 12192000"/>
              <a:gd name="connsiteY4" fmla="*/ 3451123 h 3451123"/>
              <a:gd name="connsiteX5" fmla="*/ 0 w 12192000"/>
              <a:gd name="connsiteY5" fmla="*/ 3429000 h 3451123"/>
              <a:gd name="connsiteX6" fmla="*/ 0 w 12192000"/>
              <a:gd name="connsiteY6" fmla="*/ 0 h 3451123"/>
              <a:gd name="connsiteX0" fmla="*/ 0 w 12192000"/>
              <a:gd name="connsiteY0" fmla="*/ 0 h 3790387"/>
              <a:gd name="connsiteX1" fmla="*/ 12192000 w 12192000"/>
              <a:gd name="connsiteY1" fmla="*/ 0 h 3790387"/>
              <a:gd name="connsiteX2" fmla="*/ 12192000 w 12192000"/>
              <a:gd name="connsiteY2" fmla="*/ 3429000 h 3790387"/>
              <a:gd name="connsiteX3" fmla="*/ 6091084 w 12192000"/>
              <a:gd name="connsiteY3" fmla="*/ 3451123 h 3790387"/>
              <a:gd name="connsiteX4" fmla="*/ 2993923 w 12192000"/>
              <a:gd name="connsiteY4" fmla="*/ 3451123 h 3790387"/>
              <a:gd name="connsiteX5" fmla="*/ 0 w 12192000"/>
              <a:gd name="connsiteY5" fmla="*/ 3429000 h 3790387"/>
              <a:gd name="connsiteX6" fmla="*/ 0 w 12192000"/>
              <a:gd name="connsiteY6" fmla="*/ 0 h 379038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76336 w 12192000"/>
              <a:gd name="connsiteY3" fmla="*/ 3849329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613355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863890"/>
              <a:gd name="connsiteX1" fmla="*/ 12192000 w 12192000"/>
              <a:gd name="connsiteY1" fmla="*/ 0 h 3863890"/>
              <a:gd name="connsiteX2" fmla="*/ 12192000 w 12192000"/>
              <a:gd name="connsiteY2" fmla="*/ 3429000 h 3863890"/>
              <a:gd name="connsiteX3" fmla="*/ 9114503 w 12192000"/>
              <a:gd name="connsiteY3" fmla="*/ 3333136 h 3863890"/>
              <a:gd name="connsiteX4" fmla="*/ 6076336 w 12192000"/>
              <a:gd name="connsiteY4" fmla="*/ 3849329 h 3863890"/>
              <a:gd name="connsiteX5" fmla="*/ 2993923 w 12192000"/>
              <a:gd name="connsiteY5" fmla="*/ 3451123 h 3863890"/>
              <a:gd name="connsiteX6" fmla="*/ 0 w 12192000"/>
              <a:gd name="connsiteY6" fmla="*/ 3429000 h 3863890"/>
              <a:gd name="connsiteX7" fmla="*/ 0 w 12192000"/>
              <a:gd name="connsiteY7" fmla="*/ 0 h 3863890"/>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lnTo>
                  <a:pt x="0" y="0"/>
                </a:ln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2">
            <a:extLst>
              <a:ext uri="{FF2B5EF4-FFF2-40B4-BE49-F238E27FC236}">
                <a16:creationId xmlns="" xmlns:a16="http://schemas.microsoft.com/office/drawing/2014/main" id="{9A1241FB-E17A-4C5A-8949-286321F1DA58}"/>
              </a:ext>
            </a:extLst>
          </p:cNvPr>
          <p:cNvSpPr/>
          <p:nvPr userDrawn="1"/>
        </p:nvSpPr>
        <p:spPr>
          <a:xfrm rot="5400000">
            <a:off x="7527416" y="2193418"/>
            <a:ext cx="6858000" cy="2471167"/>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0 w 12192000"/>
              <a:gd name="connsiteY4" fmla="*/ 3429000 h 3451123"/>
              <a:gd name="connsiteX5" fmla="*/ 0 w 12192000"/>
              <a:gd name="connsiteY5" fmla="*/ 0 h 3451123"/>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2993923 w 12192000"/>
              <a:gd name="connsiteY4" fmla="*/ 3451123 h 3451123"/>
              <a:gd name="connsiteX5" fmla="*/ 0 w 12192000"/>
              <a:gd name="connsiteY5" fmla="*/ 3429000 h 3451123"/>
              <a:gd name="connsiteX6" fmla="*/ 0 w 12192000"/>
              <a:gd name="connsiteY6" fmla="*/ 0 h 3451123"/>
              <a:gd name="connsiteX0" fmla="*/ 0 w 12192000"/>
              <a:gd name="connsiteY0" fmla="*/ 0 h 3790387"/>
              <a:gd name="connsiteX1" fmla="*/ 12192000 w 12192000"/>
              <a:gd name="connsiteY1" fmla="*/ 0 h 3790387"/>
              <a:gd name="connsiteX2" fmla="*/ 12192000 w 12192000"/>
              <a:gd name="connsiteY2" fmla="*/ 3429000 h 3790387"/>
              <a:gd name="connsiteX3" fmla="*/ 6091084 w 12192000"/>
              <a:gd name="connsiteY3" fmla="*/ 3451123 h 3790387"/>
              <a:gd name="connsiteX4" fmla="*/ 2993923 w 12192000"/>
              <a:gd name="connsiteY4" fmla="*/ 3451123 h 3790387"/>
              <a:gd name="connsiteX5" fmla="*/ 0 w 12192000"/>
              <a:gd name="connsiteY5" fmla="*/ 3429000 h 3790387"/>
              <a:gd name="connsiteX6" fmla="*/ 0 w 12192000"/>
              <a:gd name="connsiteY6" fmla="*/ 0 h 379038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76336 w 12192000"/>
              <a:gd name="connsiteY3" fmla="*/ 3849329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613355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863890"/>
              <a:gd name="connsiteX1" fmla="*/ 12192000 w 12192000"/>
              <a:gd name="connsiteY1" fmla="*/ 0 h 3863890"/>
              <a:gd name="connsiteX2" fmla="*/ 12192000 w 12192000"/>
              <a:gd name="connsiteY2" fmla="*/ 3429000 h 3863890"/>
              <a:gd name="connsiteX3" fmla="*/ 9114503 w 12192000"/>
              <a:gd name="connsiteY3" fmla="*/ 3333136 h 3863890"/>
              <a:gd name="connsiteX4" fmla="*/ 6076336 w 12192000"/>
              <a:gd name="connsiteY4" fmla="*/ 3849329 h 3863890"/>
              <a:gd name="connsiteX5" fmla="*/ 2993923 w 12192000"/>
              <a:gd name="connsiteY5" fmla="*/ 3451123 h 3863890"/>
              <a:gd name="connsiteX6" fmla="*/ 0 w 12192000"/>
              <a:gd name="connsiteY6" fmla="*/ 3429000 h 3863890"/>
              <a:gd name="connsiteX7" fmla="*/ 0 w 12192000"/>
              <a:gd name="connsiteY7" fmla="*/ 0 h 3863890"/>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lnTo>
                  <a:pt x="0" y="0"/>
                </a:ln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a:extLst>
              <a:ext uri="{FF2B5EF4-FFF2-40B4-BE49-F238E27FC236}">
                <a16:creationId xmlns="" xmlns:a16="http://schemas.microsoft.com/office/drawing/2014/main" id="{186E9B88-5500-47FA-A545-B0C5811230E8}"/>
              </a:ext>
            </a:extLst>
          </p:cNvPr>
          <p:cNvSpPr>
            <a:spLocks noGrp="1"/>
          </p:cNvSpPr>
          <p:nvPr>
            <p:ph type="pic" sz="quarter" idx="12" hasCustomPrompt="1"/>
          </p:nvPr>
        </p:nvSpPr>
        <p:spPr>
          <a:xfrm>
            <a:off x="5681409" y="914400"/>
            <a:ext cx="6096000" cy="5943600"/>
          </a:xfrm>
          <a:custGeom>
            <a:avLst/>
            <a:gdLst>
              <a:gd name="connsiteX0" fmla="*/ 0 w 6096000"/>
              <a:gd name="connsiteY0" fmla="*/ 0 h 5943600"/>
              <a:gd name="connsiteX1" fmla="*/ 6096000 w 6096000"/>
              <a:gd name="connsiteY1" fmla="*/ 0 h 5943600"/>
              <a:gd name="connsiteX2" fmla="*/ 6096000 w 6096000"/>
              <a:gd name="connsiteY2" fmla="*/ 5943600 h 5943600"/>
              <a:gd name="connsiteX3" fmla="*/ 0 w 6096000"/>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6096000" h="5943600">
                <a:moveTo>
                  <a:pt x="0" y="0"/>
                </a:moveTo>
                <a:lnTo>
                  <a:pt x="6096000" y="0"/>
                </a:lnTo>
                <a:lnTo>
                  <a:pt x="6096000" y="5943600"/>
                </a:lnTo>
                <a:lnTo>
                  <a:pt x="0" y="5943600"/>
                </a:lnTo>
                <a:close/>
              </a:path>
            </a:pathLst>
          </a:custGeom>
          <a:no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54148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1.04167E-6 -2.59259E-6 L 0.01237 0.02847 " pathEditMode="relative" rAng="0" ptsTypes="AA">
                                      <p:cBhvr>
                                        <p:cTn id="9" dur="1000" spd="-100000" fill="hold"/>
                                        <p:tgtEl>
                                          <p:spTgt spid="5"/>
                                        </p:tgtEl>
                                        <p:attrNameLst>
                                          <p:attrName>ppt_x</p:attrName>
                                          <p:attrName>ppt_y</p:attrName>
                                        </p:attrNameLst>
                                      </p:cBhvr>
                                      <p:rCtr x="625" y="1412"/>
                                    </p:animMotion>
                                  </p:childTnLst>
                                </p:cTn>
                              </p:par>
                              <p:par>
                                <p:cTn id="10" presetID="10" presetClass="entr" presetSubtype="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750"/>
                                  </p:stCondLst>
                                  <p:childTnLst>
                                    <p:animMotion origin="layout" path="M 1.04167E-6 -2.59259E-6 L 0.01237 0.02847 " pathEditMode="relative" rAng="0" ptsTypes="AA">
                                      <p:cBhvr>
                                        <p:cTn id="14" dur="1000" spd="-100000" fill="hold"/>
                                        <p:tgtEl>
                                          <p:spTgt spid="4"/>
                                        </p:tgtEl>
                                        <p:attrNameLst>
                                          <p:attrName>ppt_x</p:attrName>
                                          <p:attrName>ppt_y</p:attrName>
                                        </p:attrNameLst>
                                      </p:cBhvr>
                                      <p:rCtr x="625" y="1412"/>
                                    </p:animMotion>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1000"/>
                                  </p:stCondLst>
                                  <p:childTnLst>
                                    <p:animMotion origin="layout" path="M 1.04167E-6 -2.59259E-6 L 0.01237 0.02847 " pathEditMode="relative" rAng="0" ptsTypes="AA">
                                      <p:cBhvr>
                                        <p:cTn id="19"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51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F044CC3-6896-45BF-A270-6B84A5E96F23}"/>
              </a:ext>
            </a:extLst>
          </p:cNvPr>
          <p:cNvGrpSpPr/>
          <p:nvPr userDrawn="1"/>
        </p:nvGrpSpPr>
        <p:grpSpPr>
          <a:xfrm>
            <a:off x="5613400" y="898471"/>
            <a:ext cx="5235575" cy="5061059"/>
            <a:chOff x="5613400" y="898471"/>
            <a:chExt cx="5235575" cy="5061059"/>
          </a:xfrm>
        </p:grpSpPr>
        <p:sp>
          <p:nvSpPr>
            <p:cNvPr id="3" name="Freeform: Shape 2">
              <a:extLst>
                <a:ext uri="{FF2B5EF4-FFF2-40B4-BE49-F238E27FC236}">
                  <a16:creationId xmlns="" xmlns:a16="http://schemas.microsoft.com/office/drawing/2014/main" id="{F8D47DD2-5ADD-4961-ABF5-915221E71597}"/>
                </a:ext>
              </a:extLst>
            </p:cNvPr>
            <p:cNvSpPr/>
            <p:nvPr userDrawn="1"/>
          </p:nvSpPr>
          <p:spPr>
            <a:xfrm>
              <a:off x="5613400" y="898471"/>
              <a:ext cx="5235575" cy="5061059"/>
            </a:xfrm>
            <a:custGeom>
              <a:avLst/>
              <a:gdLst>
                <a:gd name="connsiteX0" fmla="*/ 1071854 w 1143000"/>
                <a:gd name="connsiteY0" fmla="*/ 934998 h 1104900"/>
                <a:gd name="connsiteX1" fmla="*/ 870876 w 1143000"/>
                <a:gd name="connsiteY1" fmla="*/ 97751 h 1104900"/>
                <a:gd name="connsiteX2" fmla="*/ 203173 w 1143000"/>
                <a:gd name="connsiteY2" fmla="*/ 73938 h 1104900"/>
                <a:gd name="connsiteX3" fmla="*/ 2196 w 1143000"/>
                <a:gd name="connsiteY3" fmla="*/ 429221 h 1104900"/>
                <a:gd name="connsiteX4" fmla="*/ 210794 w 1143000"/>
                <a:gd name="connsiteY4" fmla="*/ 709256 h 1104900"/>
                <a:gd name="connsiteX5" fmla="*/ 519403 w 1143000"/>
                <a:gd name="connsiteY5" fmla="*/ 731163 h 1104900"/>
                <a:gd name="connsiteX6" fmla="*/ 664183 w 1143000"/>
                <a:gd name="connsiteY6" fmla="*/ 1041678 h 1104900"/>
                <a:gd name="connsiteX7" fmla="*/ 1071854 w 1143000"/>
                <a:gd name="connsiteY7" fmla="*/ 93499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 h="1104900">
                  <a:moveTo>
                    <a:pt x="1071854" y="934998"/>
                  </a:moveTo>
                  <a:cubicBezTo>
                    <a:pt x="1171866" y="751166"/>
                    <a:pt x="1219491" y="310158"/>
                    <a:pt x="870876" y="97751"/>
                  </a:cubicBezTo>
                  <a:cubicBezTo>
                    <a:pt x="629894" y="-48934"/>
                    <a:pt x="362241" y="-7977"/>
                    <a:pt x="203173" y="73938"/>
                  </a:cubicBezTo>
                  <a:cubicBezTo>
                    <a:pt x="69823" y="126326"/>
                    <a:pt x="-14949" y="282536"/>
                    <a:pt x="2196" y="429221"/>
                  </a:cubicBezTo>
                  <a:cubicBezTo>
                    <a:pt x="17436" y="560666"/>
                    <a:pt x="101256" y="666393"/>
                    <a:pt x="210794" y="709256"/>
                  </a:cubicBezTo>
                  <a:cubicBezTo>
                    <a:pt x="354621" y="770216"/>
                    <a:pt x="451776" y="677823"/>
                    <a:pt x="519403" y="731163"/>
                  </a:cubicBezTo>
                  <a:cubicBezTo>
                    <a:pt x="641324" y="826413"/>
                    <a:pt x="571791" y="951191"/>
                    <a:pt x="664183" y="1041678"/>
                  </a:cubicBezTo>
                  <a:cubicBezTo>
                    <a:pt x="810869" y="1184553"/>
                    <a:pt x="988033" y="1089303"/>
                    <a:pt x="1071854" y="934998"/>
                  </a:cubicBezTo>
                  <a:close/>
                </a:path>
              </a:pathLst>
            </a:custGeom>
            <a:solidFill>
              <a:srgbClr val="ECF0F3"/>
            </a:solidFill>
            <a:ln>
              <a:noFill/>
            </a:ln>
            <a:effectLst>
              <a:outerShdw blurRad="698500" dist="533400" dir="42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lt1"/>
                </a:solidFill>
              </a:endParaRPr>
            </a:p>
          </p:txBody>
        </p:sp>
        <p:sp>
          <p:nvSpPr>
            <p:cNvPr id="5" name="Freeform: Shape 4">
              <a:extLst>
                <a:ext uri="{FF2B5EF4-FFF2-40B4-BE49-F238E27FC236}">
                  <a16:creationId xmlns="" xmlns:a16="http://schemas.microsoft.com/office/drawing/2014/main" id="{930FCF5C-B83B-4CF6-9EA7-406624F92B60}"/>
                </a:ext>
              </a:extLst>
            </p:cNvPr>
            <p:cNvSpPr/>
            <p:nvPr userDrawn="1"/>
          </p:nvSpPr>
          <p:spPr>
            <a:xfrm>
              <a:off x="5613400" y="898471"/>
              <a:ext cx="5235575" cy="5061059"/>
            </a:xfrm>
            <a:custGeom>
              <a:avLst/>
              <a:gdLst>
                <a:gd name="connsiteX0" fmla="*/ 1071854 w 1143000"/>
                <a:gd name="connsiteY0" fmla="*/ 934998 h 1104900"/>
                <a:gd name="connsiteX1" fmla="*/ 870876 w 1143000"/>
                <a:gd name="connsiteY1" fmla="*/ 97751 h 1104900"/>
                <a:gd name="connsiteX2" fmla="*/ 203173 w 1143000"/>
                <a:gd name="connsiteY2" fmla="*/ 73938 h 1104900"/>
                <a:gd name="connsiteX3" fmla="*/ 2196 w 1143000"/>
                <a:gd name="connsiteY3" fmla="*/ 429221 h 1104900"/>
                <a:gd name="connsiteX4" fmla="*/ 210794 w 1143000"/>
                <a:gd name="connsiteY4" fmla="*/ 709256 h 1104900"/>
                <a:gd name="connsiteX5" fmla="*/ 519403 w 1143000"/>
                <a:gd name="connsiteY5" fmla="*/ 731163 h 1104900"/>
                <a:gd name="connsiteX6" fmla="*/ 664183 w 1143000"/>
                <a:gd name="connsiteY6" fmla="*/ 1041678 h 1104900"/>
                <a:gd name="connsiteX7" fmla="*/ 1071854 w 1143000"/>
                <a:gd name="connsiteY7" fmla="*/ 93499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 h="1104900">
                  <a:moveTo>
                    <a:pt x="1071854" y="934998"/>
                  </a:moveTo>
                  <a:cubicBezTo>
                    <a:pt x="1171866" y="751166"/>
                    <a:pt x="1219491" y="310158"/>
                    <a:pt x="870876" y="97751"/>
                  </a:cubicBezTo>
                  <a:cubicBezTo>
                    <a:pt x="629894" y="-48934"/>
                    <a:pt x="362241" y="-7977"/>
                    <a:pt x="203173" y="73938"/>
                  </a:cubicBezTo>
                  <a:cubicBezTo>
                    <a:pt x="69823" y="126326"/>
                    <a:pt x="-14949" y="282536"/>
                    <a:pt x="2196" y="429221"/>
                  </a:cubicBezTo>
                  <a:cubicBezTo>
                    <a:pt x="17436" y="560666"/>
                    <a:pt x="101256" y="666393"/>
                    <a:pt x="210794" y="709256"/>
                  </a:cubicBezTo>
                  <a:cubicBezTo>
                    <a:pt x="354621" y="770216"/>
                    <a:pt x="451776" y="677823"/>
                    <a:pt x="519403" y="731163"/>
                  </a:cubicBezTo>
                  <a:cubicBezTo>
                    <a:pt x="641324" y="826413"/>
                    <a:pt x="571791" y="951191"/>
                    <a:pt x="664183" y="1041678"/>
                  </a:cubicBezTo>
                  <a:cubicBezTo>
                    <a:pt x="810869" y="1184553"/>
                    <a:pt x="988033" y="1089303"/>
                    <a:pt x="1071854" y="934998"/>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7" name="Group 6">
            <a:extLst>
              <a:ext uri="{FF2B5EF4-FFF2-40B4-BE49-F238E27FC236}">
                <a16:creationId xmlns="" xmlns:a16="http://schemas.microsoft.com/office/drawing/2014/main" id="{CD3FADF7-ECB4-4051-9DED-B85673AAB6AB}"/>
              </a:ext>
            </a:extLst>
          </p:cNvPr>
          <p:cNvGrpSpPr/>
          <p:nvPr userDrawn="1"/>
        </p:nvGrpSpPr>
        <p:grpSpPr>
          <a:xfrm>
            <a:off x="2108065" y="3104218"/>
            <a:ext cx="3793557" cy="2378165"/>
            <a:chOff x="2108065" y="3104218"/>
            <a:chExt cx="3793557" cy="2378165"/>
          </a:xfrm>
        </p:grpSpPr>
        <p:sp>
          <p:nvSpPr>
            <p:cNvPr id="28" name="Rectangle: Rounded Corners 27">
              <a:extLst>
                <a:ext uri="{FF2B5EF4-FFF2-40B4-BE49-F238E27FC236}">
                  <a16:creationId xmlns="" xmlns:a16="http://schemas.microsoft.com/office/drawing/2014/main" id="{367C9A88-E59C-4D3F-8AAC-A2360A85E152}"/>
                </a:ext>
              </a:extLst>
            </p:cNvPr>
            <p:cNvSpPr/>
            <p:nvPr userDrawn="1"/>
          </p:nvSpPr>
          <p:spPr>
            <a:xfrm>
              <a:off x="2108065" y="3104218"/>
              <a:ext cx="3793557" cy="2378165"/>
            </a:xfrm>
            <a:prstGeom prst="roundRect">
              <a:avLst>
                <a:gd name="adj" fmla="val 7812"/>
              </a:avLst>
            </a:pr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Rectangle: Rounded Corners 28">
              <a:extLst>
                <a:ext uri="{FF2B5EF4-FFF2-40B4-BE49-F238E27FC236}">
                  <a16:creationId xmlns="" xmlns:a16="http://schemas.microsoft.com/office/drawing/2014/main" id="{D32C7FB2-D87D-4D5A-88AF-EFBFDB350D53}"/>
                </a:ext>
              </a:extLst>
            </p:cNvPr>
            <p:cNvSpPr/>
            <p:nvPr userDrawn="1"/>
          </p:nvSpPr>
          <p:spPr>
            <a:xfrm>
              <a:off x="2108065" y="3104218"/>
              <a:ext cx="3793557" cy="2378165"/>
            </a:xfrm>
            <a:prstGeom prst="roundRect">
              <a:avLst>
                <a:gd name="adj" fmla="val 7812"/>
              </a:avLst>
            </a:pr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30" name="Picture Placeholder 29">
            <a:extLst>
              <a:ext uri="{FF2B5EF4-FFF2-40B4-BE49-F238E27FC236}">
                <a16:creationId xmlns="" xmlns:a16="http://schemas.microsoft.com/office/drawing/2014/main" id="{ED623790-F39C-46EA-8476-27CDC53337D7}"/>
              </a:ext>
            </a:extLst>
          </p:cNvPr>
          <p:cNvSpPr>
            <a:spLocks noGrp="1"/>
          </p:cNvSpPr>
          <p:nvPr userDrawn="1">
            <p:ph type="pic" sz="quarter" idx="12" hasCustomPrompt="1"/>
          </p:nvPr>
        </p:nvSpPr>
        <p:spPr>
          <a:xfrm>
            <a:off x="2218621" y="3208150"/>
            <a:ext cx="3572444" cy="2170300"/>
          </a:xfrm>
          <a:prstGeom prst="roundRect">
            <a:avLst>
              <a:gd name="adj" fmla="val 5431"/>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grpSp>
        <p:nvGrpSpPr>
          <p:cNvPr id="6" name="Group 5">
            <a:extLst>
              <a:ext uri="{FF2B5EF4-FFF2-40B4-BE49-F238E27FC236}">
                <a16:creationId xmlns="" xmlns:a16="http://schemas.microsoft.com/office/drawing/2014/main" id="{427F3024-AE96-4A8A-868D-D9CC744B5936}"/>
              </a:ext>
            </a:extLst>
          </p:cNvPr>
          <p:cNvGrpSpPr/>
          <p:nvPr userDrawn="1"/>
        </p:nvGrpSpPr>
        <p:grpSpPr>
          <a:xfrm>
            <a:off x="6211504" y="3104218"/>
            <a:ext cx="3793557" cy="2378165"/>
            <a:chOff x="6211504" y="3104218"/>
            <a:chExt cx="3793557" cy="2378165"/>
          </a:xfrm>
        </p:grpSpPr>
        <p:sp>
          <p:nvSpPr>
            <p:cNvPr id="26" name="Rectangle: Rounded Corners 25">
              <a:extLst>
                <a:ext uri="{FF2B5EF4-FFF2-40B4-BE49-F238E27FC236}">
                  <a16:creationId xmlns="" xmlns:a16="http://schemas.microsoft.com/office/drawing/2014/main" id="{2A8E6E29-64EC-4BA4-BF47-5056AF7A7AC4}"/>
                </a:ext>
              </a:extLst>
            </p:cNvPr>
            <p:cNvSpPr/>
            <p:nvPr userDrawn="1"/>
          </p:nvSpPr>
          <p:spPr>
            <a:xfrm>
              <a:off x="6211504" y="3104218"/>
              <a:ext cx="3793557" cy="2378165"/>
            </a:xfrm>
            <a:prstGeom prst="roundRect">
              <a:avLst>
                <a:gd name="adj" fmla="val 7812"/>
              </a:avLst>
            </a:pr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Rectangle: Rounded Corners 26">
              <a:extLst>
                <a:ext uri="{FF2B5EF4-FFF2-40B4-BE49-F238E27FC236}">
                  <a16:creationId xmlns="" xmlns:a16="http://schemas.microsoft.com/office/drawing/2014/main" id="{6948C02B-FFAE-43A4-AF17-8341D1F4D6A4}"/>
                </a:ext>
              </a:extLst>
            </p:cNvPr>
            <p:cNvSpPr/>
            <p:nvPr userDrawn="1"/>
          </p:nvSpPr>
          <p:spPr>
            <a:xfrm>
              <a:off x="6211504" y="3104218"/>
              <a:ext cx="3793557" cy="2378165"/>
            </a:xfrm>
            <a:prstGeom prst="roundRect">
              <a:avLst>
                <a:gd name="adj" fmla="val 7812"/>
              </a:avLst>
            </a:pr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24" name="Picture Placeholder 23">
            <a:extLst>
              <a:ext uri="{FF2B5EF4-FFF2-40B4-BE49-F238E27FC236}">
                <a16:creationId xmlns="" xmlns:a16="http://schemas.microsoft.com/office/drawing/2014/main" id="{9025F61F-A287-423E-918F-81D4474BA801}"/>
              </a:ext>
            </a:extLst>
          </p:cNvPr>
          <p:cNvSpPr>
            <a:spLocks noGrp="1"/>
          </p:cNvSpPr>
          <p:nvPr userDrawn="1">
            <p:ph type="pic" sz="quarter" idx="11" hasCustomPrompt="1"/>
          </p:nvPr>
        </p:nvSpPr>
        <p:spPr>
          <a:xfrm>
            <a:off x="6322060" y="3208150"/>
            <a:ext cx="3572444" cy="2170300"/>
          </a:xfrm>
          <a:prstGeom prst="roundRect">
            <a:avLst>
              <a:gd name="adj" fmla="val 5431"/>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3315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750"/>
                                  </p:stCondLst>
                                  <p:childTnLst>
                                    <p:animMotion origin="layout" path="M 3.125E-6 2.22222E-6 L 0.01237 0.02847 " pathEditMode="relative" rAng="0" ptsTypes="AA">
                                      <p:cBhvr>
                                        <p:cTn id="9" dur="1000" spd="-100000" fill="hold"/>
                                        <p:tgtEl>
                                          <p:spTgt spid="4"/>
                                        </p:tgtEl>
                                        <p:attrNameLst>
                                          <p:attrName>ppt_x</p:attrName>
                                          <p:attrName>ppt_y</p:attrName>
                                        </p:attrNameLst>
                                      </p:cBhvr>
                                      <p:rCtr x="612" y="1412"/>
                                    </p:animMotion>
                                  </p:childTnLst>
                                </p:cTn>
                              </p:par>
                              <p:par>
                                <p:cTn id="10" presetID="10"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1000"/>
                                  </p:stCondLst>
                                  <p:childTnLst>
                                    <p:animMotion origin="layout" path="M 3.125E-6 2.22222E-6 L 0.01237 0.02847 " pathEditMode="relative" rAng="0" ptsTypes="AA">
                                      <p:cBhvr>
                                        <p:cTn id="14" dur="1000" spd="-100000" fill="hold"/>
                                        <p:tgtEl>
                                          <p:spTgt spid="6"/>
                                        </p:tgtEl>
                                        <p:attrNameLst>
                                          <p:attrName>ppt_x</p:attrName>
                                          <p:attrName>ppt_y</p:attrName>
                                        </p:attrNameLst>
                                      </p:cBhvr>
                                      <p:rCtr x="612" y="1412"/>
                                    </p:animMotion>
                                  </p:childTnLst>
                                </p:cTn>
                              </p:par>
                              <p:par>
                                <p:cTn id="15" presetID="10" presetClass="entr" presetSubtype="0"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p:stCondLst>
                                    <p:cond delay="1250"/>
                                  </p:stCondLst>
                                  <p:childTnLst>
                                    <p:animMotion origin="layout" path="M 3.125E-6 2.22222E-6 L 0.01237 0.02847 " pathEditMode="relative" rAng="0" ptsTypes="AA">
                                      <p:cBhvr>
                                        <p:cTn id="19" dur="1000" spd="-100000" fill="hold"/>
                                        <p:tgtEl>
                                          <p:spTgt spid="24"/>
                                        </p:tgtEl>
                                        <p:attrNameLst>
                                          <p:attrName>ppt_x</p:attrName>
                                          <p:attrName>ppt_y</p:attrName>
                                        </p:attrNameLst>
                                      </p:cBhvr>
                                      <p:rCtr x="612" y="1412"/>
                                    </p:animMotion>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nodeType="withEffect">
                                  <p:stCondLst>
                                    <p:cond delay="1250"/>
                                  </p:stCondLst>
                                  <p:childTnLst>
                                    <p:animMotion origin="layout" path="M 3.125E-6 2.22222E-6 L 0.01237 0.02847 " pathEditMode="relative" rAng="0" ptsTypes="AA">
                                      <p:cBhvr>
                                        <p:cTn id="24" dur="1000" spd="-100000" fill="hold"/>
                                        <p:tgtEl>
                                          <p:spTgt spid="7"/>
                                        </p:tgtEl>
                                        <p:attrNameLst>
                                          <p:attrName>ppt_x</p:attrName>
                                          <p:attrName>ppt_y</p:attrName>
                                        </p:attrNameLst>
                                      </p:cBhvr>
                                      <p:rCtr x="612" y="1412"/>
                                    </p:animMotion>
                                  </p:childTnLst>
                                </p:cTn>
                              </p:par>
                              <p:par>
                                <p:cTn id="25" presetID="10" presetClass="entr" presetSubtype="0" fill="hold" grpId="0" nodeType="withEffect">
                                  <p:stCondLst>
                                    <p:cond delay="1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grpId="1" nodeType="withEffect">
                                  <p:stCondLst>
                                    <p:cond delay="1500"/>
                                  </p:stCondLst>
                                  <p:childTnLst>
                                    <p:animMotion origin="layout" path="M 3.125E-6 2.22222E-6 L 0.01237 0.02847 " pathEditMode="relative" rAng="0" ptsTypes="AA">
                                      <p:cBhvr>
                                        <p:cTn id="29" dur="1000" spd="-100000" fill="hold"/>
                                        <p:tgtEl>
                                          <p:spTgt spid="30"/>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4" grpId="0" animBg="1"/>
      <p:bldP spid="24" grpId="1"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52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7F6FD84B-9F62-45EB-8A93-E1E23128BF73}"/>
              </a:ext>
            </a:extLst>
          </p:cNvPr>
          <p:cNvSpPr>
            <a:spLocks noGrp="1"/>
          </p:cNvSpPr>
          <p:nvPr>
            <p:ph type="pic" sz="quarter" idx="15" hasCustomPrompt="1"/>
          </p:nvPr>
        </p:nvSpPr>
        <p:spPr>
          <a:xfrm>
            <a:off x="8302923"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4B7F37B4-8005-4EA7-B8B4-74376C475A48}"/>
              </a:ext>
            </a:extLst>
          </p:cNvPr>
          <p:cNvSpPr>
            <a:spLocks noGrp="1"/>
          </p:cNvSpPr>
          <p:nvPr>
            <p:ph type="pic" sz="quarter" idx="14" hasCustomPrompt="1"/>
          </p:nvPr>
        </p:nvSpPr>
        <p:spPr>
          <a:xfrm>
            <a:off x="5044466"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 name="Picture Placeholder 5">
            <a:extLst>
              <a:ext uri="{FF2B5EF4-FFF2-40B4-BE49-F238E27FC236}">
                <a16:creationId xmlns="" xmlns:a16="http://schemas.microsoft.com/office/drawing/2014/main" id="{87E43935-3859-4E3B-8325-FCB2CA5A296B}"/>
              </a:ext>
            </a:extLst>
          </p:cNvPr>
          <p:cNvSpPr>
            <a:spLocks noGrp="1"/>
          </p:cNvSpPr>
          <p:nvPr>
            <p:ph type="pic" sz="quarter" idx="13" hasCustomPrompt="1"/>
          </p:nvPr>
        </p:nvSpPr>
        <p:spPr>
          <a:xfrm>
            <a:off x="1786009"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9101038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53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21E27E5-6DE5-4036-B212-630A0C9CB9F7}"/>
              </a:ext>
            </a:extLst>
          </p:cNvPr>
          <p:cNvGrpSpPr/>
          <p:nvPr userDrawn="1"/>
        </p:nvGrpSpPr>
        <p:grpSpPr>
          <a:xfrm>
            <a:off x="5285577" y="1264149"/>
            <a:ext cx="6906423" cy="5593853"/>
            <a:chOff x="5285577" y="1264149"/>
            <a:chExt cx="6906423" cy="5593853"/>
          </a:xfrm>
        </p:grpSpPr>
        <p:sp>
          <p:nvSpPr>
            <p:cNvPr id="4" name="Freeform: Shape 3">
              <a:extLst>
                <a:ext uri="{FF2B5EF4-FFF2-40B4-BE49-F238E27FC236}">
                  <a16:creationId xmlns="" xmlns:a16="http://schemas.microsoft.com/office/drawing/2014/main" id="{E0F2D4B7-3BAF-4E03-968C-9AAE06A20B14}"/>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215900" dist="1143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5" name="Freeform: Shape 4">
              <a:extLst>
                <a:ext uri="{FF2B5EF4-FFF2-40B4-BE49-F238E27FC236}">
                  <a16:creationId xmlns="" xmlns:a16="http://schemas.microsoft.com/office/drawing/2014/main" id="{B6B365CE-EE69-45E0-9762-8ABCB9BA3025}"/>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6" name="Picture Placeholder 5">
            <a:extLst>
              <a:ext uri="{FF2B5EF4-FFF2-40B4-BE49-F238E27FC236}">
                <a16:creationId xmlns="" xmlns:a16="http://schemas.microsoft.com/office/drawing/2014/main" id="{2E371F8E-B54E-4C37-A049-083C407F8CFE}"/>
              </a:ext>
            </a:extLst>
          </p:cNvPr>
          <p:cNvSpPr>
            <a:spLocks noGrp="1"/>
          </p:cNvSpPr>
          <p:nvPr>
            <p:ph type="pic" sz="quarter" idx="10"/>
          </p:nvPr>
        </p:nvSpPr>
        <p:spPr>
          <a:xfrm>
            <a:off x="5522838" y="1456320"/>
            <a:ext cx="6669162" cy="5401682"/>
          </a:xfrm>
          <a:custGeom>
            <a:avLst/>
            <a:gdLst>
              <a:gd name="connsiteX0" fmla="*/ 3292852 w 6669162"/>
              <a:gd name="connsiteY0" fmla="*/ 210 h 5401682"/>
              <a:gd name="connsiteX1" fmla="*/ 4390814 w 6669162"/>
              <a:gd name="connsiteY1" fmla="*/ 73645 h 5401682"/>
              <a:gd name="connsiteX2" fmla="*/ 6434095 w 6669162"/>
              <a:gd name="connsiteY2" fmla="*/ 584226 h 5401682"/>
              <a:gd name="connsiteX3" fmla="*/ 6669162 w 6669162"/>
              <a:gd name="connsiteY3" fmla="*/ 687114 h 5401682"/>
              <a:gd name="connsiteX4" fmla="*/ 6669162 w 6669162"/>
              <a:gd name="connsiteY4" fmla="*/ 4715211 h 5401682"/>
              <a:gd name="connsiteX5" fmla="*/ 6650008 w 6669162"/>
              <a:gd name="connsiteY5" fmla="*/ 4729261 h 5401682"/>
              <a:gd name="connsiteX6" fmla="*/ 6462624 w 6669162"/>
              <a:gd name="connsiteY6" fmla="*/ 4880509 h 5401682"/>
              <a:gd name="connsiteX7" fmla="*/ 5960442 w 6669162"/>
              <a:gd name="connsiteY7" fmla="*/ 5372217 h 5401682"/>
              <a:gd name="connsiteX8" fmla="*/ 5934729 w 6669162"/>
              <a:gd name="connsiteY8" fmla="*/ 5401682 h 5401682"/>
              <a:gd name="connsiteX9" fmla="*/ 2114811 w 6669162"/>
              <a:gd name="connsiteY9" fmla="*/ 5401682 h 5401682"/>
              <a:gd name="connsiteX10" fmla="*/ 1779798 w 6669162"/>
              <a:gd name="connsiteY10" fmla="*/ 5099833 h 5401682"/>
              <a:gd name="connsiteX11" fmla="*/ 21564 w 6669162"/>
              <a:gd name="connsiteY11" fmla="*/ 2924944 h 5401682"/>
              <a:gd name="connsiteX12" fmla="*/ 1484820 w 6669162"/>
              <a:gd name="connsiteY12" fmla="*/ 436044 h 5401682"/>
              <a:gd name="connsiteX13" fmla="*/ 3292852 w 6669162"/>
              <a:gd name="connsiteY13" fmla="*/ 210 h 54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9162" h="5401682">
                <a:moveTo>
                  <a:pt x="3292852" y="210"/>
                </a:moveTo>
                <a:cubicBezTo>
                  <a:pt x="3665810" y="-2956"/>
                  <a:pt x="4036966" y="30057"/>
                  <a:pt x="4390814" y="73645"/>
                </a:cubicBezTo>
                <a:cubicBezTo>
                  <a:pt x="5103642" y="165954"/>
                  <a:pt x="5747234" y="304416"/>
                  <a:pt x="6434095" y="584226"/>
                </a:cubicBezTo>
                <a:lnTo>
                  <a:pt x="6669162" y="687114"/>
                </a:lnTo>
                <a:lnTo>
                  <a:pt x="6669162" y="4715211"/>
                </a:lnTo>
                <a:lnTo>
                  <a:pt x="6650008" y="4729261"/>
                </a:lnTo>
                <a:cubicBezTo>
                  <a:pt x="6585915" y="4778425"/>
                  <a:pt x="6523308" y="4828799"/>
                  <a:pt x="6462624" y="4880509"/>
                </a:cubicBezTo>
                <a:cubicBezTo>
                  <a:pt x="6279288" y="5035638"/>
                  <a:pt x="6113262" y="5202545"/>
                  <a:pt x="5960442" y="5372217"/>
                </a:cubicBezTo>
                <a:lnTo>
                  <a:pt x="5934729" y="5401682"/>
                </a:lnTo>
                <a:lnTo>
                  <a:pt x="2114811" y="5401682"/>
                </a:lnTo>
                <a:lnTo>
                  <a:pt x="1779798" y="5099833"/>
                </a:lnTo>
                <a:cubicBezTo>
                  <a:pt x="977339" y="4389268"/>
                  <a:pt x="159169" y="3714692"/>
                  <a:pt x="21564" y="2924944"/>
                </a:cubicBezTo>
                <a:cubicBezTo>
                  <a:pt x="-135705" y="2015535"/>
                  <a:pt x="589085" y="948863"/>
                  <a:pt x="1484820" y="436044"/>
                </a:cubicBezTo>
                <a:cubicBezTo>
                  <a:pt x="2044650" y="111256"/>
                  <a:pt x="2671255" y="5486"/>
                  <a:pt x="3292852" y="210"/>
                </a:cubicBezTo>
                <a:close/>
              </a:path>
            </a:pathLst>
          </a:custGeom>
          <a:solidFill>
            <a:schemeClr val="bg1">
              <a:lumMod val="85000"/>
              <a:alpha val="10000"/>
            </a:schemeClr>
          </a:solidFill>
          <a:ln>
            <a:noFill/>
          </a:ln>
          <a:effectLst>
            <a:outerShdw blurRad="977900" dist="8001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ID" sz="1200">
                <a:solidFill>
                  <a:srgbClr val="2C4166"/>
                </a:solidFill>
              </a:defRPr>
            </a:lvl1pPr>
          </a:lstStyle>
          <a:p>
            <a:pPr marL="0" lvl="0" algn="ctr"/>
            <a:endParaRPr lang="en-ID" dirty="0"/>
          </a:p>
        </p:txBody>
      </p:sp>
    </p:spTree>
    <p:extLst>
      <p:ext uri="{BB962C8B-B14F-4D97-AF65-F5344CB8AC3E}">
        <p14:creationId xmlns:p14="http://schemas.microsoft.com/office/powerpoint/2010/main" val="343969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0"/>
                                  </p:stCondLst>
                                  <p:childTnLst>
                                    <p:animMotion origin="layout" path="M 3.95833E-6 0 L 0.01237 0.02847 " pathEditMode="relative" rAng="0" ptsTypes="AA">
                                      <p:cBhvr>
                                        <p:cTn id="9" dur="1000" spd="-100000" fill="hold"/>
                                        <p:tgtEl>
                                          <p:spTgt spid="6"/>
                                        </p:tgtEl>
                                        <p:attrNameLst>
                                          <p:attrName>ppt_x</p:attrName>
                                          <p:attrName>ppt_y</p:attrName>
                                        </p:attrNameLst>
                                      </p:cBhvr>
                                      <p:rCtr x="625" y="1412"/>
                                    </p:animMotion>
                                  </p:childTnLst>
                                </p:cTn>
                              </p:par>
                              <p:par>
                                <p:cTn id="10" presetID="10" presetClass="entr" presetSubtype="0"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000"/>
                                  </p:stCondLst>
                                  <p:childTnLst>
                                    <p:animMotion origin="layout" path="M 3.95833E-6 0 L 0.01237 0.02847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54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4FE341D4-E930-4249-B372-26824C2B0B61}"/>
              </a:ext>
            </a:extLst>
          </p:cNvPr>
          <p:cNvSpPr>
            <a:spLocks noGrp="1"/>
          </p:cNvSpPr>
          <p:nvPr>
            <p:ph type="pic" sz="quarter" idx="11" hasCustomPrompt="1"/>
          </p:nvPr>
        </p:nvSpPr>
        <p:spPr>
          <a:xfrm>
            <a:off x="8080619" y="2023701"/>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8" name="Picture Placeholder 7">
            <a:extLst>
              <a:ext uri="{FF2B5EF4-FFF2-40B4-BE49-F238E27FC236}">
                <a16:creationId xmlns="" xmlns:a16="http://schemas.microsoft.com/office/drawing/2014/main" id="{7FF7D5BC-F876-43CD-9BE4-956A435372D2}"/>
              </a:ext>
            </a:extLst>
          </p:cNvPr>
          <p:cNvSpPr>
            <a:spLocks noGrp="1"/>
          </p:cNvSpPr>
          <p:nvPr>
            <p:ph type="pic" sz="quarter" idx="10" hasCustomPrompt="1"/>
          </p:nvPr>
        </p:nvSpPr>
        <p:spPr>
          <a:xfrm>
            <a:off x="4756394" y="1404576"/>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29722395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55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4843281-3966-443C-860A-0573B01763F5}"/>
              </a:ext>
            </a:extLst>
          </p:cNvPr>
          <p:cNvGrpSpPr/>
          <p:nvPr userDrawn="1"/>
        </p:nvGrpSpPr>
        <p:grpSpPr>
          <a:xfrm>
            <a:off x="6951940" y="661888"/>
            <a:ext cx="5240061" cy="6196112"/>
            <a:chOff x="6951940" y="661888"/>
            <a:chExt cx="5240061" cy="6196112"/>
          </a:xfrm>
        </p:grpSpPr>
        <p:sp>
          <p:nvSpPr>
            <p:cNvPr id="14" name="Freeform: Shape 13">
              <a:extLst>
                <a:ext uri="{FF2B5EF4-FFF2-40B4-BE49-F238E27FC236}">
                  <a16:creationId xmlns="" xmlns:a16="http://schemas.microsoft.com/office/drawing/2014/main" id="{AEF9BCF5-1DF5-49B8-80AC-F4EDD2858812}"/>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 xmlns:a16="http://schemas.microsoft.com/office/drawing/2014/main" id="{56F80C01-2406-4E98-8042-03CDED6B77A3}"/>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406400" dist="3048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Freeform: Shape 3">
              <a:extLst>
                <a:ext uri="{FF2B5EF4-FFF2-40B4-BE49-F238E27FC236}">
                  <a16:creationId xmlns="" xmlns:a16="http://schemas.microsoft.com/office/drawing/2014/main" id="{D36F3C3B-FC3A-49E9-8B6C-1D46C6585054}"/>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774700" dist="850900" dir="42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15" name="Group 14">
            <a:extLst>
              <a:ext uri="{FF2B5EF4-FFF2-40B4-BE49-F238E27FC236}">
                <a16:creationId xmlns="" xmlns:a16="http://schemas.microsoft.com/office/drawing/2014/main" id="{CA201695-1704-43FD-AFC8-C8071ED164BF}"/>
              </a:ext>
            </a:extLst>
          </p:cNvPr>
          <p:cNvGrpSpPr/>
          <p:nvPr userDrawn="1"/>
        </p:nvGrpSpPr>
        <p:grpSpPr>
          <a:xfrm>
            <a:off x="5792333" y="1690314"/>
            <a:ext cx="5661293" cy="3464910"/>
            <a:chOff x="5792333" y="1690314"/>
            <a:chExt cx="5661293" cy="3464910"/>
          </a:xfrm>
        </p:grpSpPr>
        <p:sp>
          <p:nvSpPr>
            <p:cNvPr id="7" name="Freeform 46">
              <a:extLst>
                <a:ext uri="{FF2B5EF4-FFF2-40B4-BE49-F238E27FC236}">
                  <a16:creationId xmlns="" xmlns:a16="http://schemas.microsoft.com/office/drawing/2014/main" id="{2C5E2933-9FB2-4E98-902B-0DCE206FC3D3}"/>
                </a:ext>
              </a:extLst>
            </p:cNvPr>
            <p:cNvSpPr/>
            <p:nvPr/>
          </p:nvSpPr>
          <p:spPr>
            <a:xfrm rot="21188903">
              <a:off x="6001953" y="1690314"/>
              <a:ext cx="4850699" cy="3290714"/>
            </a:xfrm>
            <a:custGeom>
              <a:avLst/>
              <a:gdLst>
                <a:gd name="connsiteX0" fmla="*/ 4499105 w 4499104"/>
                <a:gd name="connsiteY0" fmla="*/ 3052191 h 3052191"/>
                <a:gd name="connsiteX1" fmla="*/ 0 w 4499104"/>
                <a:gd name="connsiteY1" fmla="*/ 3052191 h 3052191"/>
                <a:gd name="connsiteX2" fmla="*/ 0 w 4499104"/>
                <a:gd name="connsiteY2" fmla="*/ 118829 h 3052191"/>
                <a:gd name="connsiteX3" fmla="*/ 117743 w 4499104"/>
                <a:gd name="connsiteY3" fmla="*/ 0 h 3052191"/>
                <a:gd name="connsiteX4" fmla="*/ 4382320 w 4499104"/>
                <a:gd name="connsiteY4" fmla="*/ 0 h 3052191"/>
                <a:gd name="connsiteX5" fmla="*/ 4499105 w 4499104"/>
                <a:gd name="connsiteY5" fmla="*/ 118829 h 30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104" h="3052191">
                  <a:moveTo>
                    <a:pt x="4499105" y="3052191"/>
                  </a:moveTo>
                  <a:lnTo>
                    <a:pt x="0" y="3052191"/>
                  </a:lnTo>
                  <a:lnTo>
                    <a:pt x="0" y="118829"/>
                  </a:lnTo>
                  <a:cubicBezTo>
                    <a:pt x="-2" y="53574"/>
                    <a:pt x="52561" y="526"/>
                    <a:pt x="117743" y="0"/>
                  </a:cubicBezTo>
                  <a:lnTo>
                    <a:pt x="4382320" y="0"/>
                  </a:lnTo>
                  <a:cubicBezTo>
                    <a:pt x="4447126" y="1047"/>
                    <a:pt x="4499105" y="53943"/>
                    <a:pt x="4499105" y="118829"/>
                  </a:cubicBezTo>
                  <a:close/>
                </a:path>
              </a:pathLst>
            </a:custGeom>
            <a:solidFill>
              <a:schemeClr val="tx1">
                <a:lumMod val="95000"/>
                <a:lumOff val="5000"/>
              </a:scheme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8" name="Freeform 47">
              <a:extLst>
                <a:ext uri="{FF2B5EF4-FFF2-40B4-BE49-F238E27FC236}">
                  <a16:creationId xmlns="" xmlns:a16="http://schemas.microsoft.com/office/drawing/2014/main" id="{CD4FAAD3-AA4C-45E8-B1EA-50210F94D247}"/>
                </a:ext>
              </a:extLst>
            </p:cNvPr>
            <p:cNvSpPr/>
            <p:nvPr/>
          </p:nvSpPr>
          <p:spPr>
            <a:xfrm rot="21188903">
              <a:off x="6115171" y="1892684"/>
              <a:ext cx="4628290" cy="2915149"/>
            </a:xfrm>
            <a:custGeom>
              <a:avLst/>
              <a:gdLst>
                <a:gd name="connsiteX0" fmla="*/ 0 w 4292816"/>
                <a:gd name="connsiteY0" fmla="*/ 0 h 2703848"/>
                <a:gd name="connsiteX1" fmla="*/ 4292816 w 4292816"/>
                <a:gd name="connsiteY1" fmla="*/ 0 h 2703848"/>
                <a:gd name="connsiteX2" fmla="*/ 4292816 w 4292816"/>
                <a:gd name="connsiteY2" fmla="*/ 2703849 h 2703848"/>
                <a:gd name="connsiteX3" fmla="*/ 0 w 4292816"/>
                <a:gd name="connsiteY3" fmla="*/ 2703849 h 2703848"/>
              </a:gdLst>
              <a:ahLst/>
              <a:cxnLst>
                <a:cxn ang="0">
                  <a:pos x="connsiteX0" y="connsiteY0"/>
                </a:cxn>
                <a:cxn ang="0">
                  <a:pos x="connsiteX1" y="connsiteY1"/>
                </a:cxn>
                <a:cxn ang="0">
                  <a:pos x="connsiteX2" y="connsiteY2"/>
                </a:cxn>
                <a:cxn ang="0">
                  <a:pos x="connsiteX3" y="connsiteY3"/>
                </a:cxn>
              </a:cxnLst>
              <a:rect l="l" t="t" r="r" b="b"/>
              <a:pathLst>
                <a:path w="4292816" h="2703848">
                  <a:moveTo>
                    <a:pt x="0" y="0"/>
                  </a:moveTo>
                  <a:lnTo>
                    <a:pt x="4292816" y="0"/>
                  </a:lnTo>
                  <a:lnTo>
                    <a:pt x="4292816" y="2703849"/>
                  </a:lnTo>
                  <a:lnTo>
                    <a:pt x="0" y="2703849"/>
                  </a:lnTo>
                  <a:close/>
                </a:path>
              </a:pathLst>
            </a:custGeom>
            <a:solidFill>
              <a:schemeClr val="tx1">
                <a:lumMod val="65000"/>
                <a:lumOff val="35000"/>
              </a:scheme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9" name="Freeform 48">
              <a:extLst>
                <a:ext uri="{FF2B5EF4-FFF2-40B4-BE49-F238E27FC236}">
                  <a16:creationId xmlns="" xmlns:a16="http://schemas.microsoft.com/office/drawing/2014/main" id="{9B63FE6A-55B6-4F8C-9300-FC9527A4A2D3}"/>
                </a:ext>
              </a:extLst>
            </p:cNvPr>
            <p:cNvSpPr/>
            <p:nvPr/>
          </p:nvSpPr>
          <p:spPr>
            <a:xfrm rot="21188903">
              <a:off x="5798433" y="5001278"/>
              <a:ext cx="5655193" cy="153946"/>
            </a:xfrm>
            <a:custGeom>
              <a:avLst/>
              <a:gdLst>
                <a:gd name="connsiteX0" fmla="*/ 5245286 w 5245286"/>
                <a:gd name="connsiteY0" fmla="*/ 0 h 142787"/>
                <a:gd name="connsiteX1" fmla="*/ 5245286 w 5245286"/>
                <a:gd name="connsiteY1" fmla="*/ 11021 h 142787"/>
                <a:gd name="connsiteX2" fmla="*/ 5206518 w 5245286"/>
                <a:gd name="connsiteY2" fmla="*/ 77143 h 142787"/>
                <a:gd name="connsiteX3" fmla="*/ 5034211 w 5245286"/>
                <a:gd name="connsiteY3" fmla="*/ 142787 h 142787"/>
                <a:gd name="connsiteX4" fmla="*/ 211075 w 5245286"/>
                <a:gd name="connsiteY4" fmla="*/ 142787 h 142787"/>
                <a:gd name="connsiteX5" fmla="*/ 38290 w 5245286"/>
                <a:gd name="connsiteY5" fmla="*/ 77143 h 142787"/>
                <a:gd name="connsiteX6" fmla="*/ 0 w 5245286"/>
                <a:gd name="connsiteY6" fmla="*/ 11021 h 142787"/>
                <a:gd name="connsiteX7" fmla="*/ 0 w 5245286"/>
                <a:gd name="connsiteY7" fmla="*/ 0 h 1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286" h="142787">
                  <a:moveTo>
                    <a:pt x="5245286" y="0"/>
                  </a:moveTo>
                  <a:lnTo>
                    <a:pt x="5245286" y="11021"/>
                  </a:lnTo>
                  <a:cubicBezTo>
                    <a:pt x="5242702" y="37700"/>
                    <a:pt x="5228534" y="61892"/>
                    <a:pt x="5206518" y="77143"/>
                  </a:cubicBezTo>
                  <a:cubicBezTo>
                    <a:pt x="5157028" y="115979"/>
                    <a:pt x="5096960" y="138868"/>
                    <a:pt x="5034211" y="142787"/>
                  </a:cubicBezTo>
                  <a:lnTo>
                    <a:pt x="211075" y="142787"/>
                  </a:lnTo>
                  <a:cubicBezTo>
                    <a:pt x="148200" y="138786"/>
                    <a:pt x="87988" y="115907"/>
                    <a:pt x="38290" y="77143"/>
                  </a:cubicBezTo>
                  <a:cubicBezTo>
                    <a:pt x="16552" y="61705"/>
                    <a:pt x="2581" y="37575"/>
                    <a:pt x="0" y="11021"/>
                  </a:cubicBezTo>
                  <a:lnTo>
                    <a:pt x="0" y="0"/>
                  </a:lnTo>
                  <a:close/>
                </a:path>
              </a:pathLst>
            </a:custGeom>
            <a:solidFill>
              <a:srgbClr val="CCCCCC"/>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0" name="Freeform 49">
              <a:extLst>
                <a:ext uri="{FF2B5EF4-FFF2-40B4-BE49-F238E27FC236}">
                  <a16:creationId xmlns="" xmlns:a16="http://schemas.microsoft.com/office/drawing/2014/main" id="{B1640B8C-BE75-43E1-AFF0-6438804F432C}"/>
                </a:ext>
              </a:extLst>
            </p:cNvPr>
            <p:cNvSpPr/>
            <p:nvPr/>
          </p:nvSpPr>
          <p:spPr>
            <a:xfrm rot="21188903">
              <a:off x="5792333" y="4970131"/>
              <a:ext cx="5655193" cy="114684"/>
            </a:xfrm>
            <a:custGeom>
              <a:avLst/>
              <a:gdLst>
                <a:gd name="connsiteX0" fmla="*/ 5245286 w 5245286"/>
                <a:gd name="connsiteY0" fmla="*/ 20124 h 106371"/>
                <a:gd name="connsiteX1" fmla="*/ 5245286 w 5245286"/>
                <a:gd name="connsiteY1" fmla="*/ 40249 h 106371"/>
                <a:gd name="connsiteX2" fmla="*/ 5206518 w 5245286"/>
                <a:gd name="connsiteY2" fmla="*/ 106371 h 106371"/>
                <a:gd name="connsiteX3" fmla="*/ 38290 w 5245286"/>
                <a:gd name="connsiteY3" fmla="*/ 106371 h 106371"/>
                <a:gd name="connsiteX4" fmla="*/ 0 w 5245286"/>
                <a:gd name="connsiteY4" fmla="*/ 40249 h 106371"/>
                <a:gd name="connsiteX5" fmla="*/ 0 w 5245286"/>
                <a:gd name="connsiteY5" fmla="*/ 20124 h 106371"/>
                <a:gd name="connsiteX6" fmla="*/ 20102 w 5245286"/>
                <a:gd name="connsiteY6" fmla="*/ 0 h 106371"/>
                <a:gd name="connsiteX7" fmla="*/ 5225184 w 5245286"/>
                <a:gd name="connsiteY7" fmla="*/ 0 h 106371"/>
                <a:gd name="connsiteX8" fmla="*/ 5245286 w 5245286"/>
                <a:gd name="connsiteY8" fmla="*/ 20124 h 10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286" h="106371">
                  <a:moveTo>
                    <a:pt x="5245286" y="20124"/>
                  </a:moveTo>
                  <a:lnTo>
                    <a:pt x="5245286" y="40249"/>
                  </a:lnTo>
                  <a:cubicBezTo>
                    <a:pt x="5242702" y="66928"/>
                    <a:pt x="5228534" y="91120"/>
                    <a:pt x="5206518" y="106371"/>
                  </a:cubicBezTo>
                  <a:lnTo>
                    <a:pt x="38290" y="106371"/>
                  </a:lnTo>
                  <a:cubicBezTo>
                    <a:pt x="16552" y="90933"/>
                    <a:pt x="2581" y="66803"/>
                    <a:pt x="0" y="40249"/>
                  </a:cubicBezTo>
                  <a:lnTo>
                    <a:pt x="0" y="20124"/>
                  </a:lnTo>
                  <a:cubicBezTo>
                    <a:pt x="0" y="9008"/>
                    <a:pt x="9000" y="0"/>
                    <a:pt x="20102" y="0"/>
                  </a:cubicBezTo>
                  <a:lnTo>
                    <a:pt x="5225184" y="0"/>
                  </a:lnTo>
                  <a:cubicBezTo>
                    <a:pt x="5236288" y="0"/>
                    <a:pt x="5245286" y="9008"/>
                    <a:pt x="5245286" y="20124"/>
                  </a:cubicBezTo>
                  <a:close/>
                </a:path>
              </a:pathLst>
            </a:custGeom>
            <a:solidFill>
              <a:srgbClr val="E5E5E5"/>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1" name="Freeform 50">
              <a:extLst>
                <a:ext uri="{FF2B5EF4-FFF2-40B4-BE49-F238E27FC236}">
                  <a16:creationId xmlns="" xmlns:a16="http://schemas.microsoft.com/office/drawing/2014/main" id="{4FB3759B-B830-4A91-AF3D-DA43AC5A8800}"/>
                </a:ext>
              </a:extLst>
            </p:cNvPr>
            <p:cNvSpPr/>
            <p:nvPr/>
          </p:nvSpPr>
          <p:spPr>
            <a:xfrm rot="21188903">
              <a:off x="8190451" y="4971174"/>
              <a:ext cx="838036" cy="55276"/>
            </a:xfrm>
            <a:custGeom>
              <a:avLst/>
              <a:gdLst>
                <a:gd name="connsiteX0" fmla="*/ 478628 w 777292"/>
                <a:gd name="connsiteY0" fmla="*/ 0 h 51269"/>
                <a:gd name="connsiteX1" fmla="*/ 0 w 777292"/>
                <a:gd name="connsiteY1" fmla="*/ 0 h 51269"/>
                <a:gd name="connsiteX2" fmla="*/ 55999 w 777292"/>
                <a:gd name="connsiteY2" fmla="*/ 51269 h 51269"/>
                <a:gd name="connsiteX3" fmla="*/ 721771 w 777292"/>
                <a:gd name="connsiteY3" fmla="*/ 51269 h 51269"/>
                <a:gd name="connsiteX4" fmla="*/ 777292 w 777292"/>
                <a:gd name="connsiteY4" fmla="*/ 0 h 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92" h="51269">
                  <a:moveTo>
                    <a:pt x="478628" y="0"/>
                  </a:moveTo>
                  <a:lnTo>
                    <a:pt x="0" y="0"/>
                  </a:lnTo>
                  <a:cubicBezTo>
                    <a:pt x="2494" y="29075"/>
                    <a:pt x="26846" y="51375"/>
                    <a:pt x="55999" y="51269"/>
                  </a:cubicBezTo>
                  <a:lnTo>
                    <a:pt x="721771" y="51269"/>
                  </a:lnTo>
                  <a:cubicBezTo>
                    <a:pt x="750738" y="51125"/>
                    <a:pt x="774818" y="28893"/>
                    <a:pt x="777292" y="0"/>
                  </a:cubicBezTo>
                  <a:close/>
                </a:path>
              </a:pathLst>
            </a:custGeom>
            <a:solidFill>
              <a:srgbClr val="B3B3B3">
                <a:alpha val="45000"/>
              </a:srgb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2" name="Freeform 51">
              <a:extLst>
                <a:ext uri="{FF2B5EF4-FFF2-40B4-BE49-F238E27FC236}">
                  <a16:creationId xmlns="" xmlns:a16="http://schemas.microsoft.com/office/drawing/2014/main" id="{93FE2556-8844-4C48-8E91-94D54646DBCF}"/>
                </a:ext>
              </a:extLst>
            </p:cNvPr>
            <p:cNvSpPr/>
            <p:nvPr/>
          </p:nvSpPr>
          <p:spPr>
            <a:xfrm rot="21188903">
              <a:off x="8186968" y="4971259"/>
              <a:ext cx="843712" cy="57341"/>
            </a:xfrm>
            <a:custGeom>
              <a:avLst/>
              <a:gdLst>
                <a:gd name="connsiteX0" fmla="*/ 725122 w 782557"/>
                <a:gd name="connsiteY0" fmla="*/ 53186 h 53185"/>
                <a:gd name="connsiteX1" fmla="*/ 57435 w 782557"/>
                <a:gd name="connsiteY1" fmla="*/ 53186 h 53185"/>
                <a:gd name="connsiteX2" fmla="*/ 0 w 782557"/>
                <a:gd name="connsiteY2" fmla="*/ 0 h 53185"/>
                <a:gd name="connsiteX3" fmla="*/ 3350 w 782557"/>
                <a:gd name="connsiteY3" fmla="*/ 0 h 53185"/>
                <a:gd name="connsiteX4" fmla="*/ 57435 w 782557"/>
                <a:gd name="connsiteY4" fmla="*/ 47915 h 53185"/>
                <a:gd name="connsiteX5" fmla="*/ 725122 w 782557"/>
                <a:gd name="connsiteY5" fmla="*/ 47915 h 53185"/>
                <a:gd name="connsiteX6" fmla="*/ 778728 w 782557"/>
                <a:gd name="connsiteY6" fmla="*/ 0 h 53185"/>
                <a:gd name="connsiteX7" fmla="*/ 782557 w 782557"/>
                <a:gd name="connsiteY7" fmla="*/ 0 h 53185"/>
                <a:gd name="connsiteX8" fmla="*/ 725122 w 782557"/>
                <a:gd name="connsiteY8" fmla="*/ 53186 h 5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7" h="53185">
                  <a:moveTo>
                    <a:pt x="725122" y="53186"/>
                  </a:moveTo>
                  <a:lnTo>
                    <a:pt x="57435" y="53186"/>
                  </a:lnTo>
                  <a:cubicBezTo>
                    <a:pt x="27325" y="53272"/>
                    <a:pt x="2259" y="30062"/>
                    <a:pt x="0" y="0"/>
                  </a:cubicBezTo>
                  <a:lnTo>
                    <a:pt x="3350" y="0"/>
                  </a:lnTo>
                  <a:cubicBezTo>
                    <a:pt x="6524" y="27446"/>
                    <a:pt x="29838" y="48097"/>
                    <a:pt x="57435" y="47915"/>
                  </a:cubicBezTo>
                  <a:lnTo>
                    <a:pt x="725122" y="47915"/>
                  </a:lnTo>
                  <a:cubicBezTo>
                    <a:pt x="752624" y="48073"/>
                    <a:pt x="775780" y="27374"/>
                    <a:pt x="778728" y="0"/>
                  </a:cubicBezTo>
                  <a:lnTo>
                    <a:pt x="782557" y="0"/>
                  </a:lnTo>
                  <a:cubicBezTo>
                    <a:pt x="780078" y="29952"/>
                    <a:pt x="755141" y="53042"/>
                    <a:pt x="725122" y="53186"/>
                  </a:cubicBezTo>
                  <a:close/>
                </a:path>
              </a:pathLst>
            </a:custGeom>
            <a:solidFill>
              <a:srgbClr val="FFFFFF"/>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3" name="Freeform 52">
              <a:extLst>
                <a:ext uri="{FF2B5EF4-FFF2-40B4-BE49-F238E27FC236}">
                  <a16:creationId xmlns="" xmlns:a16="http://schemas.microsoft.com/office/drawing/2014/main" id="{F10D4BF2-C379-4B62-ADA6-99ECD94DCF8E}"/>
                </a:ext>
              </a:extLst>
            </p:cNvPr>
            <p:cNvSpPr/>
            <p:nvPr/>
          </p:nvSpPr>
          <p:spPr>
            <a:xfrm rot="21188903">
              <a:off x="8226701" y="1768457"/>
              <a:ext cx="68115" cy="68190"/>
            </a:xfrm>
            <a:custGeom>
              <a:avLst/>
              <a:gdLst>
                <a:gd name="connsiteX0" fmla="*/ 63179 w 63178"/>
                <a:gd name="connsiteY0" fmla="*/ 31624 h 63247"/>
                <a:gd name="connsiteX1" fmla="*/ 31589 w 63178"/>
                <a:gd name="connsiteY1" fmla="*/ 63248 h 63247"/>
                <a:gd name="connsiteX2" fmla="*/ 0 w 63178"/>
                <a:gd name="connsiteY2" fmla="*/ 31624 h 63247"/>
                <a:gd name="connsiteX3" fmla="*/ 31589 w 63178"/>
                <a:gd name="connsiteY3" fmla="*/ 0 h 63247"/>
                <a:gd name="connsiteX4" fmla="*/ 63179 w 63178"/>
                <a:gd name="connsiteY4" fmla="*/ 31624 h 6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8" h="63247">
                  <a:moveTo>
                    <a:pt x="63179" y="31624"/>
                  </a:moveTo>
                  <a:cubicBezTo>
                    <a:pt x="63179" y="49089"/>
                    <a:pt x="49035" y="63248"/>
                    <a:pt x="31589" y="63248"/>
                  </a:cubicBezTo>
                  <a:cubicBezTo>
                    <a:pt x="14143" y="63248"/>
                    <a:pt x="0" y="49089"/>
                    <a:pt x="0" y="31624"/>
                  </a:cubicBezTo>
                  <a:cubicBezTo>
                    <a:pt x="0" y="14158"/>
                    <a:pt x="14143" y="0"/>
                    <a:pt x="31589" y="0"/>
                  </a:cubicBezTo>
                  <a:cubicBezTo>
                    <a:pt x="48930" y="257"/>
                    <a:pt x="62920" y="14266"/>
                    <a:pt x="63179" y="31624"/>
                  </a:cubicBezTo>
                  <a:close/>
                </a:path>
              </a:pathLst>
            </a:custGeom>
            <a:solidFill>
              <a:schemeClr val="tx1">
                <a:lumMod val="75000"/>
                <a:lumOff val="25000"/>
              </a:schemeClr>
            </a:solidFill>
            <a:ln w="47798" cap="flat">
              <a:noFill/>
              <a:prstDash val="solid"/>
              <a:miter/>
            </a:ln>
            <a:effectLst/>
          </p:spPr>
          <p:txBody>
            <a:bodyPr rtlCol="0" anchor="ctr"/>
            <a:lstStyle/>
            <a:p>
              <a:endParaRPr lang="en-US" dirty="0">
                <a:latin typeface="Arial" panose="020B0604020202020204" pitchFamily="34" charset="0"/>
              </a:endParaRPr>
            </a:p>
          </p:txBody>
        </p:sp>
      </p:grpSp>
      <p:sp>
        <p:nvSpPr>
          <p:cNvPr id="6" name="Picture Placeholder 5">
            <a:extLst>
              <a:ext uri="{FF2B5EF4-FFF2-40B4-BE49-F238E27FC236}">
                <a16:creationId xmlns="" xmlns:a16="http://schemas.microsoft.com/office/drawing/2014/main" id="{4F7DBC8D-727D-4D68-A80E-8951E4B06C9A}"/>
              </a:ext>
            </a:extLst>
          </p:cNvPr>
          <p:cNvSpPr>
            <a:spLocks noGrp="1"/>
          </p:cNvSpPr>
          <p:nvPr userDrawn="1">
            <p:ph type="pic" sz="quarter" idx="10"/>
          </p:nvPr>
        </p:nvSpPr>
        <p:spPr>
          <a:xfrm rot="21188903">
            <a:off x="6124553" y="1893419"/>
            <a:ext cx="4628290" cy="2915149"/>
          </a:xfrm>
          <a:prstGeom prst="rect">
            <a:avLst/>
          </a:pr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endParaRPr lang="en-ID" dirty="0"/>
          </a:p>
        </p:txBody>
      </p:sp>
    </p:spTree>
    <p:extLst>
      <p:ext uri="{BB962C8B-B14F-4D97-AF65-F5344CB8AC3E}">
        <p14:creationId xmlns:p14="http://schemas.microsoft.com/office/powerpoint/2010/main" val="149476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250"/>
                                  </p:stCondLst>
                                  <p:childTnLst>
                                    <p:animMotion origin="layout" path="M -6.25E-7 1.11111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nodeType="withEffect">
                                  <p:stCondLst>
                                    <p:cond delay="500"/>
                                  </p:stCondLst>
                                  <p:childTnLst>
                                    <p:animMotion origin="layout" path="M -6.25E-7 1.11111E-6 L 0.01237 0.02847 " pathEditMode="relative" rAng="0" ptsTypes="AA">
                                      <p:cBhvr>
                                        <p:cTn id="14" dur="1000" spd="-100000" fill="hold"/>
                                        <p:tgtEl>
                                          <p:spTgt spid="15"/>
                                        </p:tgtEl>
                                        <p:attrNameLst>
                                          <p:attrName>ppt_x</p:attrName>
                                          <p:attrName>ppt_y</p:attrName>
                                        </p:attrNameLst>
                                      </p:cBhvr>
                                      <p:rCtr x="625" y="1412"/>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750"/>
                                  </p:stCondLst>
                                  <p:childTnLst>
                                    <p:animMotion origin="layout" path="M -6.25E-7 1.11111E-6 L 0.01237 0.02847 " pathEditMode="relative" rAng="0" ptsTypes="AA">
                                      <p:cBhvr>
                                        <p:cTn id="19" dur="1000" spd="-100000" fill="hold"/>
                                        <p:tgtEl>
                                          <p:spTgt spid="6"/>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56_Title Slide">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D26909C-0439-479C-96BE-8A1B45135777}"/>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chemeClr val="bg1"/>
                </a:solidFill>
              </a:rPr>
              <a:pPr algn="r"/>
              <a:t>‹nº›</a:t>
            </a:fld>
            <a:endParaRPr lang="id-ID" dirty="0">
              <a:solidFill>
                <a:schemeClr val="bg1"/>
              </a:solidFill>
            </a:endParaRPr>
          </a:p>
        </p:txBody>
      </p:sp>
      <p:sp>
        <p:nvSpPr>
          <p:cNvPr id="3" name="TextBox 2">
            <a:extLst>
              <a:ext uri="{FF2B5EF4-FFF2-40B4-BE49-F238E27FC236}">
                <a16:creationId xmlns="" xmlns:a16="http://schemas.microsoft.com/office/drawing/2014/main" id="{F2D0501A-BDF0-48F9-AEC6-95642C461AE9}"/>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chemeClr val="bg1"/>
                </a:solidFill>
                <a:ea typeface="Open Sans" panose="020B0606030504020204" pitchFamily="34" charset="0"/>
                <a:cs typeface="Open Sans" panose="020B0606030504020204" pitchFamily="34" charset="0"/>
              </a:rPr>
              <a:t>2021 //</a:t>
            </a:r>
            <a:r>
              <a:rPr lang="en-US" sz="1050" spc="300" dirty="0">
                <a:solidFill>
                  <a:schemeClr val="bg1"/>
                </a:solidFill>
                <a:ea typeface="Open Sans" panose="020B0606030504020204" pitchFamily="34" charset="0"/>
                <a:cs typeface="Open Sans" panose="020B0606030504020204" pitchFamily="34" charset="0"/>
              </a:rPr>
              <a:t> Multiproject presentation</a:t>
            </a:r>
          </a:p>
        </p:txBody>
      </p:sp>
      <p:cxnSp>
        <p:nvCxnSpPr>
          <p:cNvPr id="4" name="Straight Connector 3">
            <a:extLst>
              <a:ext uri="{FF2B5EF4-FFF2-40B4-BE49-F238E27FC236}">
                <a16:creationId xmlns="" xmlns:a16="http://schemas.microsoft.com/office/drawing/2014/main" id="{971818EE-6D4B-4101-A971-4FFE509E1FE8}"/>
              </a:ext>
            </a:extLst>
          </p:cNvPr>
          <p:cNvCxnSpPr>
            <a:cxnSpLocks/>
          </p:cNvCxnSpPr>
          <p:nvPr userDrawn="1"/>
        </p:nvCxnSpPr>
        <p:spPr>
          <a:xfrm>
            <a:off x="0" y="6482777"/>
            <a:ext cx="4000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3E2687-236D-490C-94FB-02144139D94B}"/>
              </a:ext>
            </a:extLst>
          </p:cNvPr>
          <p:cNvCxnSpPr>
            <a:cxnSpLocks/>
          </p:cNvCxnSpPr>
          <p:nvPr userDrawn="1"/>
        </p:nvCxnSpPr>
        <p:spPr>
          <a:xfrm>
            <a:off x="11791950" y="6482777"/>
            <a:ext cx="4000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835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5180F0EE-B93C-42F3-8FBA-BAE722BF11E0}"/>
              </a:ext>
            </a:extLst>
          </p:cNvPr>
          <p:cNvSpPr>
            <a:spLocks noGrp="1"/>
          </p:cNvSpPr>
          <p:nvPr>
            <p:ph type="pic" sz="quarter" idx="12" hasCustomPrompt="1"/>
          </p:nvPr>
        </p:nvSpPr>
        <p:spPr>
          <a:xfrm>
            <a:off x="8369437" y="1397407"/>
            <a:ext cx="2479538" cy="1885735"/>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6" name="Picture Placeholder 15">
            <a:extLst>
              <a:ext uri="{FF2B5EF4-FFF2-40B4-BE49-F238E27FC236}">
                <a16:creationId xmlns="" xmlns:a16="http://schemas.microsoft.com/office/drawing/2014/main" id="{55CA9391-20E0-474E-82DC-B886A68A96B0}"/>
              </a:ext>
            </a:extLst>
          </p:cNvPr>
          <p:cNvSpPr>
            <a:spLocks noGrp="1"/>
          </p:cNvSpPr>
          <p:nvPr>
            <p:ph type="pic" sz="quarter" idx="11" hasCustomPrompt="1"/>
          </p:nvPr>
        </p:nvSpPr>
        <p:spPr>
          <a:xfrm>
            <a:off x="5199434" y="1397407"/>
            <a:ext cx="2479538" cy="1885735"/>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92903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16"/>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1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59_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32C180A-06F1-4648-B432-22CF56F6DA3A}"/>
              </a:ext>
            </a:extLst>
          </p:cNvPr>
          <p:cNvGrpSpPr/>
          <p:nvPr userDrawn="1"/>
        </p:nvGrpSpPr>
        <p:grpSpPr>
          <a:xfrm>
            <a:off x="8807469" y="556643"/>
            <a:ext cx="2914723" cy="5744714"/>
            <a:chOff x="8421258" y="647700"/>
            <a:chExt cx="2227818" cy="4390871"/>
          </a:xfrm>
        </p:grpSpPr>
        <p:grpSp>
          <p:nvGrpSpPr>
            <p:cNvPr id="8" name="Group 7">
              <a:extLst>
                <a:ext uri="{FF2B5EF4-FFF2-40B4-BE49-F238E27FC236}">
                  <a16:creationId xmlns="" xmlns:a16="http://schemas.microsoft.com/office/drawing/2014/main" id="{E4D90C41-E8F6-401D-BD97-82B734A36538}"/>
                </a:ext>
              </a:extLst>
            </p:cNvPr>
            <p:cNvGrpSpPr/>
            <p:nvPr/>
          </p:nvGrpSpPr>
          <p:grpSpPr>
            <a:xfrm>
              <a:off x="8461640" y="647700"/>
              <a:ext cx="2149144" cy="4390871"/>
              <a:chOff x="8632838" y="647700"/>
              <a:chExt cx="2149144" cy="4390871"/>
            </a:xfrm>
          </p:grpSpPr>
          <p:sp useBgFill="1">
            <p:nvSpPr>
              <p:cNvPr id="13" name="Freeform 16">
                <a:extLst>
                  <a:ext uri="{FF2B5EF4-FFF2-40B4-BE49-F238E27FC236}">
                    <a16:creationId xmlns="" xmlns:a16="http://schemas.microsoft.com/office/drawing/2014/main" id="{99DDE983-23DB-480D-84ED-0D6A92B854FF}"/>
                  </a:ext>
                </a:extLst>
              </p:cNvPr>
              <p:cNvSpPr/>
              <p:nvPr/>
            </p:nvSpPr>
            <p:spPr>
              <a:xfrm>
                <a:off x="8632838" y="647700"/>
                <a:ext cx="2149144" cy="4390871"/>
              </a:xfrm>
              <a:custGeom>
                <a:avLst/>
                <a:gdLst>
                  <a:gd name="connsiteX0" fmla="*/ 238425 w 1560243"/>
                  <a:gd name="connsiteY0" fmla="*/ 0 h 3187700"/>
                  <a:gd name="connsiteX1" fmla="*/ 1321819 w 1560243"/>
                  <a:gd name="connsiteY1" fmla="*/ 0 h 3187700"/>
                  <a:gd name="connsiteX2" fmla="*/ 1560244 w 1560243"/>
                  <a:gd name="connsiteY2" fmla="*/ 239125 h 3187700"/>
                  <a:gd name="connsiteX3" fmla="*/ 1560244 w 1560243"/>
                  <a:gd name="connsiteY3" fmla="*/ 2948480 h 3187700"/>
                  <a:gd name="connsiteX4" fmla="*/ 1321914 w 1560243"/>
                  <a:gd name="connsiteY4" fmla="*/ 3187700 h 3187700"/>
                  <a:gd name="connsiteX5" fmla="*/ 1321819 w 1560243"/>
                  <a:gd name="connsiteY5" fmla="*/ 3187700 h 3187700"/>
                  <a:gd name="connsiteX6" fmla="*/ 238425 w 1560243"/>
                  <a:gd name="connsiteY6" fmla="*/ 3187700 h 3187700"/>
                  <a:gd name="connsiteX7" fmla="*/ 0 w 1560243"/>
                  <a:gd name="connsiteY7" fmla="*/ 2948480 h 3187700"/>
                  <a:gd name="connsiteX8" fmla="*/ 0 w 1560243"/>
                  <a:gd name="connsiteY8" fmla="*/ 239220 h 3187700"/>
                  <a:gd name="connsiteX9" fmla="*/ 238425 w 1560243"/>
                  <a:gd name="connsiteY9" fmla="*/ 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243" h="3187700">
                    <a:moveTo>
                      <a:pt x="238425" y="0"/>
                    </a:moveTo>
                    <a:lnTo>
                      <a:pt x="1321819" y="0"/>
                    </a:lnTo>
                    <a:cubicBezTo>
                      <a:pt x="1453497" y="0"/>
                      <a:pt x="1560244" y="107060"/>
                      <a:pt x="1560244" y="239125"/>
                    </a:cubicBezTo>
                    <a:lnTo>
                      <a:pt x="1560244" y="2948480"/>
                    </a:lnTo>
                    <a:cubicBezTo>
                      <a:pt x="1560296" y="3080545"/>
                      <a:pt x="1453592" y="3187647"/>
                      <a:pt x="1321914" y="3187700"/>
                    </a:cubicBezTo>
                    <a:cubicBezTo>
                      <a:pt x="1321882" y="3187700"/>
                      <a:pt x="1321851" y="3187700"/>
                      <a:pt x="1321819" y="3187700"/>
                    </a:cubicBezTo>
                    <a:lnTo>
                      <a:pt x="238425" y="3187700"/>
                    </a:lnTo>
                    <a:cubicBezTo>
                      <a:pt x="106731" y="3187648"/>
                      <a:pt x="0" y="3080560"/>
                      <a:pt x="0" y="2948480"/>
                    </a:cubicBezTo>
                    <a:lnTo>
                      <a:pt x="0" y="239220"/>
                    </a:lnTo>
                    <a:cubicBezTo>
                      <a:pt x="0" y="107140"/>
                      <a:pt x="106731" y="53"/>
                      <a:pt x="238425" y="0"/>
                    </a:cubicBezTo>
                    <a:close/>
                  </a:path>
                </a:pathLst>
              </a:cu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useBgFill="1">
            <p:nvSpPr>
              <p:cNvPr id="14" name="Freeform 16">
                <a:extLst>
                  <a:ext uri="{FF2B5EF4-FFF2-40B4-BE49-F238E27FC236}">
                    <a16:creationId xmlns="" xmlns:a16="http://schemas.microsoft.com/office/drawing/2014/main" id="{D15F49F2-F93E-4297-AEAD-9EA4B4537DA2}"/>
                  </a:ext>
                </a:extLst>
              </p:cNvPr>
              <p:cNvSpPr/>
              <p:nvPr/>
            </p:nvSpPr>
            <p:spPr>
              <a:xfrm>
                <a:off x="8632838" y="647700"/>
                <a:ext cx="2149144" cy="4390871"/>
              </a:xfrm>
              <a:custGeom>
                <a:avLst/>
                <a:gdLst>
                  <a:gd name="connsiteX0" fmla="*/ 238425 w 1560243"/>
                  <a:gd name="connsiteY0" fmla="*/ 0 h 3187700"/>
                  <a:gd name="connsiteX1" fmla="*/ 1321819 w 1560243"/>
                  <a:gd name="connsiteY1" fmla="*/ 0 h 3187700"/>
                  <a:gd name="connsiteX2" fmla="*/ 1560244 w 1560243"/>
                  <a:gd name="connsiteY2" fmla="*/ 239125 h 3187700"/>
                  <a:gd name="connsiteX3" fmla="*/ 1560244 w 1560243"/>
                  <a:gd name="connsiteY3" fmla="*/ 2948480 h 3187700"/>
                  <a:gd name="connsiteX4" fmla="*/ 1321914 w 1560243"/>
                  <a:gd name="connsiteY4" fmla="*/ 3187700 h 3187700"/>
                  <a:gd name="connsiteX5" fmla="*/ 1321819 w 1560243"/>
                  <a:gd name="connsiteY5" fmla="*/ 3187700 h 3187700"/>
                  <a:gd name="connsiteX6" fmla="*/ 238425 w 1560243"/>
                  <a:gd name="connsiteY6" fmla="*/ 3187700 h 3187700"/>
                  <a:gd name="connsiteX7" fmla="*/ 0 w 1560243"/>
                  <a:gd name="connsiteY7" fmla="*/ 2948480 h 3187700"/>
                  <a:gd name="connsiteX8" fmla="*/ 0 w 1560243"/>
                  <a:gd name="connsiteY8" fmla="*/ 239220 h 3187700"/>
                  <a:gd name="connsiteX9" fmla="*/ 238425 w 1560243"/>
                  <a:gd name="connsiteY9" fmla="*/ 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243" h="3187700">
                    <a:moveTo>
                      <a:pt x="238425" y="0"/>
                    </a:moveTo>
                    <a:lnTo>
                      <a:pt x="1321819" y="0"/>
                    </a:lnTo>
                    <a:cubicBezTo>
                      <a:pt x="1453497" y="0"/>
                      <a:pt x="1560244" y="107060"/>
                      <a:pt x="1560244" y="239125"/>
                    </a:cubicBezTo>
                    <a:lnTo>
                      <a:pt x="1560244" y="2948480"/>
                    </a:lnTo>
                    <a:cubicBezTo>
                      <a:pt x="1560296" y="3080545"/>
                      <a:pt x="1453592" y="3187647"/>
                      <a:pt x="1321914" y="3187700"/>
                    </a:cubicBezTo>
                    <a:cubicBezTo>
                      <a:pt x="1321882" y="3187700"/>
                      <a:pt x="1321851" y="3187700"/>
                      <a:pt x="1321819" y="3187700"/>
                    </a:cubicBezTo>
                    <a:lnTo>
                      <a:pt x="238425" y="3187700"/>
                    </a:lnTo>
                    <a:cubicBezTo>
                      <a:pt x="106731" y="3187648"/>
                      <a:pt x="0" y="3080560"/>
                      <a:pt x="0" y="2948480"/>
                    </a:cubicBezTo>
                    <a:lnTo>
                      <a:pt x="0" y="239220"/>
                    </a:lnTo>
                    <a:cubicBezTo>
                      <a:pt x="0" y="107140"/>
                      <a:pt x="106731" y="53"/>
                      <a:pt x="238425" y="0"/>
                    </a:cubicBezTo>
                    <a:close/>
                  </a:path>
                </a:pathLst>
              </a:cu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9" name="Freeform 18">
              <a:extLst>
                <a:ext uri="{FF2B5EF4-FFF2-40B4-BE49-F238E27FC236}">
                  <a16:creationId xmlns="" xmlns:a16="http://schemas.microsoft.com/office/drawing/2014/main" id="{938156A4-D40F-4A10-BF0C-9BD68B814A24}"/>
                </a:ext>
              </a:extLst>
            </p:cNvPr>
            <p:cNvSpPr/>
            <p:nvPr/>
          </p:nvSpPr>
          <p:spPr>
            <a:xfrm>
              <a:off x="10589615" y="1661664"/>
              <a:ext cx="59461" cy="509078"/>
            </a:xfrm>
            <a:custGeom>
              <a:avLst/>
              <a:gdLst>
                <a:gd name="connsiteX0" fmla="*/ 21632 w 43168"/>
                <a:gd name="connsiteY0" fmla="*/ 369583 h 369582"/>
                <a:gd name="connsiteX1" fmla="*/ 21632 w 43168"/>
                <a:gd name="connsiteY1" fmla="*/ 369583 h 369582"/>
                <a:gd name="connsiteX2" fmla="*/ 0 w 43168"/>
                <a:gd name="connsiteY2" fmla="*/ 347887 h 369582"/>
                <a:gd name="connsiteX3" fmla="*/ 0 w 43168"/>
                <a:gd name="connsiteY3" fmla="*/ 21600 h 369582"/>
                <a:gd name="connsiteX4" fmla="*/ 21632 w 43168"/>
                <a:gd name="connsiteY4" fmla="*/ 0 h 369582"/>
                <a:gd name="connsiteX5" fmla="*/ 21632 w 43168"/>
                <a:gd name="connsiteY5" fmla="*/ 0 h 369582"/>
                <a:gd name="connsiteX6" fmla="*/ 43169 w 43168"/>
                <a:gd name="connsiteY6" fmla="*/ 21600 h 369582"/>
                <a:gd name="connsiteX7" fmla="*/ 43169 w 43168"/>
                <a:gd name="connsiteY7" fmla="*/ 347887 h 369582"/>
                <a:gd name="connsiteX8" fmla="*/ 21632 w 43168"/>
                <a:gd name="connsiteY8" fmla="*/ 369583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8" h="369582">
                  <a:moveTo>
                    <a:pt x="21632" y="369583"/>
                  </a:moveTo>
                  <a:lnTo>
                    <a:pt x="21632" y="369583"/>
                  </a:lnTo>
                  <a:cubicBezTo>
                    <a:pt x="9707" y="369531"/>
                    <a:pt x="52" y="359848"/>
                    <a:pt x="0" y="347887"/>
                  </a:cubicBezTo>
                  <a:lnTo>
                    <a:pt x="0" y="21600"/>
                  </a:lnTo>
                  <a:cubicBezTo>
                    <a:pt x="52" y="9655"/>
                    <a:pt x="9722" y="0"/>
                    <a:pt x="21632" y="0"/>
                  </a:cubicBezTo>
                  <a:lnTo>
                    <a:pt x="21632" y="0"/>
                  </a:lnTo>
                  <a:cubicBezTo>
                    <a:pt x="33526" y="0"/>
                    <a:pt x="43169" y="9671"/>
                    <a:pt x="43169" y="21600"/>
                  </a:cubicBezTo>
                  <a:lnTo>
                    <a:pt x="43169" y="347887"/>
                  </a:lnTo>
                  <a:cubicBezTo>
                    <a:pt x="43169" y="359832"/>
                    <a:pt x="33542" y="369531"/>
                    <a:pt x="21632" y="369583"/>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0" name="Freeform 19">
              <a:extLst>
                <a:ext uri="{FF2B5EF4-FFF2-40B4-BE49-F238E27FC236}">
                  <a16:creationId xmlns="" xmlns:a16="http://schemas.microsoft.com/office/drawing/2014/main" id="{BFDD6872-E73B-439F-A374-755CE8517C01}"/>
                </a:ext>
              </a:extLst>
            </p:cNvPr>
            <p:cNvSpPr/>
            <p:nvPr/>
          </p:nvSpPr>
          <p:spPr>
            <a:xfrm>
              <a:off x="8423350" y="1542259"/>
              <a:ext cx="80764" cy="334492"/>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1" name="Freeform 20">
              <a:extLst>
                <a:ext uri="{FF2B5EF4-FFF2-40B4-BE49-F238E27FC236}">
                  <a16:creationId xmlns="" xmlns:a16="http://schemas.microsoft.com/office/drawing/2014/main" id="{73EB5C9E-CB18-41E0-B839-76EC03DAE125}"/>
                </a:ext>
              </a:extLst>
            </p:cNvPr>
            <p:cNvSpPr/>
            <p:nvPr/>
          </p:nvSpPr>
          <p:spPr>
            <a:xfrm>
              <a:off x="8421258" y="1940583"/>
              <a:ext cx="80764" cy="334492"/>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2" name="Freeform 21">
              <a:extLst>
                <a:ext uri="{FF2B5EF4-FFF2-40B4-BE49-F238E27FC236}">
                  <a16:creationId xmlns="" xmlns:a16="http://schemas.microsoft.com/office/drawing/2014/main" id="{3E856405-4FF1-460F-8160-886DE77AEE77}"/>
                </a:ext>
              </a:extLst>
            </p:cNvPr>
            <p:cNvSpPr/>
            <p:nvPr/>
          </p:nvSpPr>
          <p:spPr>
            <a:xfrm>
              <a:off x="8429753" y="1221790"/>
              <a:ext cx="63774" cy="191624"/>
            </a:xfrm>
            <a:custGeom>
              <a:avLst/>
              <a:gdLst>
                <a:gd name="connsiteX0" fmla="*/ 23150 w 46299"/>
                <a:gd name="connsiteY0" fmla="*/ 139117 h 139116"/>
                <a:gd name="connsiteX1" fmla="*/ 23150 w 46299"/>
                <a:gd name="connsiteY1" fmla="*/ 139117 h 139116"/>
                <a:gd name="connsiteX2" fmla="*/ 0 w 46299"/>
                <a:gd name="connsiteY2" fmla="*/ 116089 h 139116"/>
                <a:gd name="connsiteX3" fmla="*/ 0 w 46299"/>
                <a:gd name="connsiteY3" fmla="*/ 23123 h 139116"/>
                <a:gd name="connsiteX4" fmla="*/ 23150 w 46299"/>
                <a:gd name="connsiteY4" fmla="*/ 0 h 139116"/>
                <a:gd name="connsiteX5" fmla="*/ 23150 w 46299"/>
                <a:gd name="connsiteY5" fmla="*/ 0 h 139116"/>
                <a:gd name="connsiteX6" fmla="*/ 46300 w 46299"/>
                <a:gd name="connsiteY6" fmla="*/ 23123 h 139116"/>
                <a:gd name="connsiteX7" fmla="*/ 46300 w 46299"/>
                <a:gd name="connsiteY7" fmla="*/ 116089 h 139116"/>
                <a:gd name="connsiteX8" fmla="*/ 23150 w 46299"/>
                <a:gd name="connsiteY8" fmla="*/ 139117 h 1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9" h="139116">
                  <a:moveTo>
                    <a:pt x="23150" y="139117"/>
                  </a:moveTo>
                  <a:lnTo>
                    <a:pt x="23150" y="139117"/>
                  </a:lnTo>
                  <a:cubicBezTo>
                    <a:pt x="10438" y="139117"/>
                    <a:pt x="104" y="128838"/>
                    <a:pt x="0" y="116089"/>
                  </a:cubicBezTo>
                  <a:lnTo>
                    <a:pt x="0" y="23123"/>
                  </a:lnTo>
                  <a:cubicBezTo>
                    <a:pt x="52" y="10337"/>
                    <a:pt x="10402" y="0"/>
                    <a:pt x="23150" y="0"/>
                  </a:cubicBezTo>
                  <a:lnTo>
                    <a:pt x="23150" y="0"/>
                  </a:lnTo>
                  <a:cubicBezTo>
                    <a:pt x="35898" y="0"/>
                    <a:pt x="46247" y="10337"/>
                    <a:pt x="46300" y="23123"/>
                  </a:cubicBezTo>
                  <a:lnTo>
                    <a:pt x="46300" y="116089"/>
                  </a:lnTo>
                  <a:cubicBezTo>
                    <a:pt x="46196" y="128838"/>
                    <a:pt x="35861" y="139117"/>
                    <a:pt x="23150" y="139117"/>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grpSp>
      <p:grpSp>
        <p:nvGrpSpPr>
          <p:cNvPr id="15" name="Group 14">
            <a:extLst>
              <a:ext uri="{FF2B5EF4-FFF2-40B4-BE49-F238E27FC236}">
                <a16:creationId xmlns="" xmlns:a16="http://schemas.microsoft.com/office/drawing/2014/main" id="{144D7FDF-6BBD-4144-83A3-5A1C88A89262}"/>
              </a:ext>
            </a:extLst>
          </p:cNvPr>
          <p:cNvGrpSpPr/>
          <p:nvPr userDrawn="1"/>
        </p:nvGrpSpPr>
        <p:grpSpPr>
          <a:xfrm>
            <a:off x="5240830" y="2492004"/>
            <a:ext cx="2914759" cy="4365997"/>
            <a:chOff x="5240830" y="2492004"/>
            <a:chExt cx="2914759" cy="4365997"/>
          </a:xfrm>
        </p:grpSpPr>
        <p:sp useBgFill="1">
          <p:nvSpPr>
            <p:cNvPr id="16" name="Freeform: Shape 15">
              <a:extLst>
                <a:ext uri="{FF2B5EF4-FFF2-40B4-BE49-F238E27FC236}">
                  <a16:creationId xmlns="" xmlns:a16="http://schemas.microsoft.com/office/drawing/2014/main" id="{DC332123-C975-470E-8A80-3F583C0E8F58}"/>
                </a:ext>
              </a:extLst>
            </p:cNvPr>
            <p:cNvSpPr/>
            <p:nvPr/>
          </p:nvSpPr>
          <p:spPr>
            <a:xfrm>
              <a:off x="5293696" y="2492004"/>
              <a:ext cx="2811793" cy="4365997"/>
            </a:xfrm>
            <a:custGeom>
              <a:avLst/>
              <a:gdLst>
                <a:gd name="connsiteX0" fmla="*/ 429678 w 2811793"/>
                <a:gd name="connsiteY0" fmla="*/ 0 h 4365997"/>
                <a:gd name="connsiteX1" fmla="*/ 2382115 w 2811793"/>
                <a:gd name="connsiteY1" fmla="*/ 0 h 4365997"/>
                <a:gd name="connsiteX2" fmla="*/ 2811793 w 2811793"/>
                <a:gd name="connsiteY2" fmla="*/ 430939 h 4365997"/>
                <a:gd name="connsiteX3" fmla="*/ 2811793 w 2811793"/>
                <a:gd name="connsiteY3" fmla="*/ 4365997 h 4365997"/>
                <a:gd name="connsiteX4" fmla="*/ 0 w 2811793"/>
                <a:gd name="connsiteY4" fmla="*/ 4365997 h 4365997"/>
                <a:gd name="connsiteX5" fmla="*/ 0 w 2811793"/>
                <a:gd name="connsiteY5" fmla="*/ 431110 h 4365997"/>
                <a:gd name="connsiteX6" fmla="*/ 429678 w 2811793"/>
                <a:gd name="connsiteY6" fmla="*/ 0 h 436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793" h="4365997">
                  <a:moveTo>
                    <a:pt x="429678" y="0"/>
                  </a:moveTo>
                  <a:lnTo>
                    <a:pt x="2382115" y="0"/>
                  </a:lnTo>
                  <a:cubicBezTo>
                    <a:pt x="2619419" y="0"/>
                    <a:pt x="2811793" y="192938"/>
                    <a:pt x="2811793" y="430939"/>
                  </a:cubicBezTo>
                  <a:lnTo>
                    <a:pt x="2811793" y="4365997"/>
                  </a:lnTo>
                  <a:lnTo>
                    <a:pt x="0" y="4365997"/>
                  </a:lnTo>
                  <a:lnTo>
                    <a:pt x="0" y="431110"/>
                  </a:lnTo>
                  <a:cubicBezTo>
                    <a:pt x="0" y="193083"/>
                    <a:pt x="192345" y="96"/>
                    <a:pt x="429678" y="0"/>
                  </a:cubicBezTo>
                  <a:close/>
                </a:path>
              </a:pathLst>
            </a:cu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useBgFill="1">
          <p:nvSpPr>
            <p:cNvPr id="17" name="Freeform: Shape 16">
              <a:extLst>
                <a:ext uri="{FF2B5EF4-FFF2-40B4-BE49-F238E27FC236}">
                  <a16:creationId xmlns="" xmlns:a16="http://schemas.microsoft.com/office/drawing/2014/main" id="{B62D2D77-4C46-4A1F-AAC4-6D05842B94F3}"/>
                </a:ext>
              </a:extLst>
            </p:cNvPr>
            <p:cNvSpPr/>
            <p:nvPr/>
          </p:nvSpPr>
          <p:spPr>
            <a:xfrm>
              <a:off x="5293696" y="2492004"/>
              <a:ext cx="2811793" cy="4365997"/>
            </a:xfrm>
            <a:custGeom>
              <a:avLst/>
              <a:gdLst>
                <a:gd name="connsiteX0" fmla="*/ 429678 w 2811793"/>
                <a:gd name="connsiteY0" fmla="*/ 0 h 4365997"/>
                <a:gd name="connsiteX1" fmla="*/ 2382115 w 2811793"/>
                <a:gd name="connsiteY1" fmla="*/ 0 h 4365997"/>
                <a:gd name="connsiteX2" fmla="*/ 2811793 w 2811793"/>
                <a:gd name="connsiteY2" fmla="*/ 430939 h 4365997"/>
                <a:gd name="connsiteX3" fmla="*/ 2811793 w 2811793"/>
                <a:gd name="connsiteY3" fmla="*/ 4365997 h 4365997"/>
                <a:gd name="connsiteX4" fmla="*/ 0 w 2811793"/>
                <a:gd name="connsiteY4" fmla="*/ 4365997 h 4365997"/>
                <a:gd name="connsiteX5" fmla="*/ 0 w 2811793"/>
                <a:gd name="connsiteY5" fmla="*/ 431110 h 4365997"/>
                <a:gd name="connsiteX6" fmla="*/ 429678 w 2811793"/>
                <a:gd name="connsiteY6" fmla="*/ 0 h 436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793" h="4365997">
                  <a:moveTo>
                    <a:pt x="429678" y="0"/>
                  </a:moveTo>
                  <a:lnTo>
                    <a:pt x="2382115" y="0"/>
                  </a:lnTo>
                  <a:cubicBezTo>
                    <a:pt x="2619419" y="0"/>
                    <a:pt x="2811793" y="192938"/>
                    <a:pt x="2811793" y="430939"/>
                  </a:cubicBezTo>
                  <a:lnTo>
                    <a:pt x="2811793" y="4365997"/>
                  </a:lnTo>
                  <a:lnTo>
                    <a:pt x="0" y="4365997"/>
                  </a:lnTo>
                  <a:lnTo>
                    <a:pt x="0" y="431110"/>
                  </a:lnTo>
                  <a:cubicBezTo>
                    <a:pt x="0" y="193083"/>
                    <a:pt x="192345" y="96"/>
                    <a:pt x="429678" y="0"/>
                  </a:cubicBezTo>
                  <a:close/>
                </a:path>
              </a:pathLst>
            </a:cu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18">
              <a:extLst>
                <a:ext uri="{FF2B5EF4-FFF2-40B4-BE49-F238E27FC236}">
                  <a16:creationId xmlns="" xmlns:a16="http://schemas.microsoft.com/office/drawing/2014/main" id="{6733B9B2-C9E8-4A48-AC9F-9A5B5F03451E}"/>
                </a:ext>
              </a:extLst>
            </p:cNvPr>
            <p:cNvSpPr/>
            <p:nvPr/>
          </p:nvSpPr>
          <p:spPr>
            <a:xfrm>
              <a:off x="8077794" y="3818603"/>
              <a:ext cx="77795" cy="666044"/>
            </a:xfrm>
            <a:custGeom>
              <a:avLst/>
              <a:gdLst>
                <a:gd name="connsiteX0" fmla="*/ 21632 w 43168"/>
                <a:gd name="connsiteY0" fmla="*/ 369583 h 369582"/>
                <a:gd name="connsiteX1" fmla="*/ 21632 w 43168"/>
                <a:gd name="connsiteY1" fmla="*/ 369583 h 369582"/>
                <a:gd name="connsiteX2" fmla="*/ 0 w 43168"/>
                <a:gd name="connsiteY2" fmla="*/ 347887 h 369582"/>
                <a:gd name="connsiteX3" fmla="*/ 0 w 43168"/>
                <a:gd name="connsiteY3" fmla="*/ 21600 h 369582"/>
                <a:gd name="connsiteX4" fmla="*/ 21632 w 43168"/>
                <a:gd name="connsiteY4" fmla="*/ 0 h 369582"/>
                <a:gd name="connsiteX5" fmla="*/ 21632 w 43168"/>
                <a:gd name="connsiteY5" fmla="*/ 0 h 369582"/>
                <a:gd name="connsiteX6" fmla="*/ 43169 w 43168"/>
                <a:gd name="connsiteY6" fmla="*/ 21600 h 369582"/>
                <a:gd name="connsiteX7" fmla="*/ 43169 w 43168"/>
                <a:gd name="connsiteY7" fmla="*/ 347887 h 369582"/>
                <a:gd name="connsiteX8" fmla="*/ 21632 w 43168"/>
                <a:gd name="connsiteY8" fmla="*/ 369583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8" h="369582">
                  <a:moveTo>
                    <a:pt x="21632" y="369583"/>
                  </a:moveTo>
                  <a:lnTo>
                    <a:pt x="21632" y="369583"/>
                  </a:lnTo>
                  <a:cubicBezTo>
                    <a:pt x="9707" y="369531"/>
                    <a:pt x="52" y="359848"/>
                    <a:pt x="0" y="347887"/>
                  </a:cubicBezTo>
                  <a:lnTo>
                    <a:pt x="0" y="21600"/>
                  </a:lnTo>
                  <a:cubicBezTo>
                    <a:pt x="52" y="9655"/>
                    <a:pt x="9722" y="0"/>
                    <a:pt x="21632" y="0"/>
                  </a:cubicBezTo>
                  <a:lnTo>
                    <a:pt x="21632" y="0"/>
                  </a:lnTo>
                  <a:cubicBezTo>
                    <a:pt x="33526" y="0"/>
                    <a:pt x="43169" y="9671"/>
                    <a:pt x="43169" y="21600"/>
                  </a:cubicBezTo>
                  <a:lnTo>
                    <a:pt x="43169" y="347887"/>
                  </a:lnTo>
                  <a:cubicBezTo>
                    <a:pt x="43169" y="359832"/>
                    <a:pt x="33542" y="369531"/>
                    <a:pt x="21632" y="369583"/>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9" name="Freeform 19">
              <a:extLst>
                <a:ext uri="{FF2B5EF4-FFF2-40B4-BE49-F238E27FC236}">
                  <a16:creationId xmlns="" xmlns:a16="http://schemas.microsoft.com/office/drawing/2014/main" id="{25A5D90C-1AC0-4CD2-B559-23629B2B2B27}"/>
                </a:ext>
              </a:extLst>
            </p:cNvPr>
            <p:cNvSpPr/>
            <p:nvPr/>
          </p:nvSpPr>
          <p:spPr>
            <a:xfrm>
              <a:off x="5243596" y="3662383"/>
              <a:ext cx="105666" cy="437626"/>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20" name="Freeform 20">
              <a:extLst>
                <a:ext uri="{FF2B5EF4-FFF2-40B4-BE49-F238E27FC236}">
                  <a16:creationId xmlns="" xmlns:a16="http://schemas.microsoft.com/office/drawing/2014/main" id="{8B749D4B-2E8E-46E6-BBD7-9E050E14C1FE}"/>
                </a:ext>
              </a:extLst>
            </p:cNvPr>
            <p:cNvSpPr/>
            <p:nvPr/>
          </p:nvSpPr>
          <p:spPr>
            <a:xfrm>
              <a:off x="5240830" y="4183522"/>
              <a:ext cx="105665" cy="437626"/>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21" name="Freeform 21">
              <a:extLst>
                <a:ext uri="{FF2B5EF4-FFF2-40B4-BE49-F238E27FC236}">
                  <a16:creationId xmlns="" xmlns:a16="http://schemas.microsoft.com/office/drawing/2014/main" id="{A27D1D01-D580-4C1B-AC7A-B725E0EB90D4}"/>
                </a:ext>
              </a:extLst>
            </p:cNvPr>
            <p:cNvSpPr/>
            <p:nvPr/>
          </p:nvSpPr>
          <p:spPr>
            <a:xfrm>
              <a:off x="5251901" y="3243107"/>
              <a:ext cx="83437" cy="250708"/>
            </a:xfrm>
            <a:custGeom>
              <a:avLst/>
              <a:gdLst>
                <a:gd name="connsiteX0" fmla="*/ 23150 w 46299"/>
                <a:gd name="connsiteY0" fmla="*/ 139117 h 139116"/>
                <a:gd name="connsiteX1" fmla="*/ 23150 w 46299"/>
                <a:gd name="connsiteY1" fmla="*/ 139117 h 139116"/>
                <a:gd name="connsiteX2" fmla="*/ 0 w 46299"/>
                <a:gd name="connsiteY2" fmla="*/ 116089 h 139116"/>
                <a:gd name="connsiteX3" fmla="*/ 0 w 46299"/>
                <a:gd name="connsiteY3" fmla="*/ 23123 h 139116"/>
                <a:gd name="connsiteX4" fmla="*/ 23150 w 46299"/>
                <a:gd name="connsiteY4" fmla="*/ 0 h 139116"/>
                <a:gd name="connsiteX5" fmla="*/ 23150 w 46299"/>
                <a:gd name="connsiteY5" fmla="*/ 0 h 139116"/>
                <a:gd name="connsiteX6" fmla="*/ 46300 w 46299"/>
                <a:gd name="connsiteY6" fmla="*/ 23123 h 139116"/>
                <a:gd name="connsiteX7" fmla="*/ 46300 w 46299"/>
                <a:gd name="connsiteY7" fmla="*/ 116089 h 139116"/>
                <a:gd name="connsiteX8" fmla="*/ 23150 w 46299"/>
                <a:gd name="connsiteY8" fmla="*/ 139117 h 1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9" h="139116">
                  <a:moveTo>
                    <a:pt x="23150" y="139117"/>
                  </a:moveTo>
                  <a:lnTo>
                    <a:pt x="23150" y="139117"/>
                  </a:lnTo>
                  <a:cubicBezTo>
                    <a:pt x="10438" y="139117"/>
                    <a:pt x="104" y="128838"/>
                    <a:pt x="0" y="116089"/>
                  </a:cubicBezTo>
                  <a:lnTo>
                    <a:pt x="0" y="23123"/>
                  </a:lnTo>
                  <a:cubicBezTo>
                    <a:pt x="52" y="10337"/>
                    <a:pt x="10402" y="0"/>
                    <a:pt x="23150" y="0"/>
                  </a:cubicBezTo>
                  <a:lnTo>
                    <a:pt x="23150" y="0"/>
                  </a:lnTo>
                  <a:cubicBezTo>
                    <a:pt x="35898" y="0"/>
                    <a:pt x="46247" y="10337"/>
                    <a:pt x="46300" y="23123"/>
                  </a:cubicBezTo>
                  <a:lnTo>
                    <a:pt x="46300" y="116089"/>
                  </a:lnTo>
                  <a:cubicBezTo>
                    <a:pt x="46196" y="128838"/>
                    <a:pt x="35861" y="139117"/>
                    <a:pt x="23150" y="139117"/>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grpSp>
      <p:sp>
        <p:nvSpPr>
          <p:cNvPr id="24" name="Picture Placeholder 23">
            <a:extLst>
              <a:ext uri="{FF2B5EF4-FFF2-40B4-BE49-F238E27FC236}">
                <a16:creationId xmlns="" xmlns:a16="http://schemas.microsoft.com/office/drawing/2014/main" id="{6708AB3F-386E-447E-8BAF-9F4167A42422}"/>
              </a:ext>
            </a:extLst>
          </p:cNvPr>
          <p:cNvSpPr>
            <a:spLocks noGrp="1"/>
          </p:cNvSpPr>
          <p:nvPr>
            <p:ph type="pic" sz="quarter" idx="13"/>
          </p:nvPr>
        </p:nvSpPr>
        <p:spPr>
          <a:xfrm>
            <a:off x="9033164" y="731432"/>
            <a:ext cx="2463332" cy="5395136"/>
          </a:xfrm>
          <a:custGeom>
            <a:avLst/>
            <a:gdLst>
              <a:gd name="connsiteX0" fmla="*/ 256420 w 2463332"/>
              <a:gd name="connsiteY0" fmla="*/ 1 h 5395136"/>
              <a:gd name="connsiteX1" fmla="*/ 482581 w 2463332"/>
              <a:gd name="connsiteY1" fmla="*/ 1 h 5395136"/>
              <a:gd name="connsiteX2" fmla="*/ 529773 w 2463332"/>
              <a:gd name="connsiteY2" fmla="*/ 47311 h 5395136"/>
              <a:gd name="connsiteX3" fmla="*/ 529761 w 2463332"/>
              <a:gd name="connsiteY3" fmla="*/ 48350 h 5395136"/>
              <a:gd name="connsiteX4" fmla="*/ 679169 w 2463332"/>
              <a:gd name="connsiteY4" fmla="*/ 196995 h 5395136"/>
              <a:gd name="connsiteX5" fmla="*/ 1790318 w 2463332"/>
              <a:gd name="connsiteY5" fmla="*/ 196995 h 5395136"/>
              <a:gd name="connsiteX6" fmla="*/ 1939041 w 2463332"/>
              <a:gd name="connsiteY6" fmla="*/ 48350 h 5395136"/>
              <a:gd name="connsiteX7" fmla="*/ 1986223 w 2463332"/>
              <a:gd name="connsiteY7" fmla="*/ 860 h 5395136"/>
              <a:gd name="connsiteX8" fmla="*/ 2208452 w 2463332"/>
              <a:gd name="connsiteY8" fmla="*/ 860 h 5395136"/>
              <a:gd name="connsiteX9" fmla="*/ 2463332 w 2463332"/>
              <a:gd name="connsiteY9" fmla="*/ 256317 h 5395136"/>
              <a:gd name="connsiteX10" fmla="*/ 2463332 w 2463332"/>
              <a:gd name="connsiteY10" fmla="*/ 5137963 h 5395136"/>
              <a:gd name="connsiteX11" fmla="*/ 2206913 w 2463332"/>
              <a:gd name="connsiteY11" fmla="*/ 5395136 h 5395136"/>
              <a:gd name="connsiteX12" fmla="*/ 255565 w 2463332"/>
              <a:gd name="connsiteY12" fmla="*/ 5395136 h 5395136"/>
              <a:gd name="connsiteX13" fmla="*/ 0 w 2463332"/>
              <a:gd name="connsiteY13" fmla="*/ 5137963 h 5395136"/>
              <a:gd name="connsiteX14" fmla="*/ 0 w 2463332"/>
              <a:gd name="connsiteY14" fmla="*/ 256317 h 5395136"/>
              <a:gd name="connsiteX15" fmla="*/ 256420 w 2463332"/>
              <a:gd name="connsiteY15" fmla="*/ 1 h 539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332" h="5395136">
                <a:moveTo>
                  <a:pt x="256420" y="1"/>
                </a:moveTo>
                <a:lnTo>
                  <a:pt x="482581" y="1"/>
                </a:lnTo>
                <a:cubicBezTo>
                  <a:pt x="508637" y="-4"/>
                  <a:pt x="529768" y="21176"/>
                  <a:pt x="529773" y="47311"/>
                </a:cubicBezTo>
                <a:cubicBezTo>
                  <a:pt x="529773" y="47657"/>
                  <a:pt x="529769" y="48003"/>
                  <a:pt x="529761" y="48350"/>
                </a:cubicBezTo>
                <a:cubicBezTo>
                  <a:pt x="530232" y="130717"/>
                  <a:pt x="597041" y="197186"/>
                  <a:pt x="679169" y="196995"/>
                </a:cubicBezTo>
                <a:lnTo>
                  <a:pt x="1790318" y="196995"/>
                </a:lnTo>
                <a:cubicBezTo>
                  <a:pt x="1872177" y="196809"/>
                  <a:pt x="1938570" y="130450"/>
                  <a:pt x="1939041" y="48350"/>
                </a:cubicBezTo>
                <a:cubicBezTo>
                  <a:pt x="1939041" y="22189"/>
                  <a:pt x="1960136" y="952"/>
                  <a:pt x="1986223" y="860"/>
                </a:cubicBezTo>
                <a:lnTo>
                  <a:pt x="2208452" y="860"/>
                </a:lnTo>
                <a:cubicBezTo>
                  <a:pt x="2348802" y="1701"/>
                  <a:pt x="2462399" y="115555"/>
                  <a:pt x="2463332" y="256317"/>
                </a:cubicBezTo>
                <a:lnTo>
                  <a:pt x="2463332" y="5137963"/>
                </a:lnTo>
                <a:cubicBezTo>
                  <a:pt x="2463332" y="5279994"/>
                  <a:pt x="2348529" y="5395136"/>
                  <a:pt x="2206913" y="5395136"/>
                </a:cubicBezTo>
                <a:lnTo>
                  <a:pt x="255565" y="5395136"/>
                </a:lnTo>
                <a:cubicBezTo>
                  <a:pt x="114281" y="5394661"/>
                  <a:pt x="0" y="5279660"/>
                  <a:pt x="0" y="5137963"/>
                </a:cubicBezTo>
                <a:lnTo>
                  <a:pt x="0" y="256317"/>
                </a:lnTo>
                <a:cubicBezTo>
                  <a:pt x="471" y="114620"/>
                  <a:pt x="115135" y="1"/>
                  <a:pt x="256420" y="1"/>
                </a:cubicBezTo>
                <a:close/>
              </a:path>
            </a:pathLst>
          </a:custGeom>
        </p:spPr>
        <p:txBody>
          <a:bodyPr wrap="square">
            <a:noAutofit/>
          </a:bodyPr>
          <a:lstStyle/>
          <a:p>
            <a:endParaRPr lang="en-ID" dirty="0"/>
          </a:p>
        </p:txBody>
      </p:sp>
      <p:sp>
        <p:nvSpPr>
          <p:cNvPr id="26" name="Picture Placeholder 25">
            <a:extLst>
              <a:ext uri="{FF2B5EF4-FFF2-40B4-BE49-F238E27FC236}">
                <a16:creationId xmlns="" xmlns:a16="http://schemas.microsoft.com/office/drawing/2014/main" id="{587B3BDA-0EF5-4E33-99F0-A643175F4162}"/>
              </a:ext>
            </a:extLst>
          </p:cNvPr>
          <p:cNvSpPr>
            <a:spLocks noGrp="1"/>
          </p:cNvSpPr>
          <p:nvPr>
            <p:ph type="pic" sz="quarter" idx="14"/>
          </p:nvPr>
        </p:nvSpPr>
        <p:spPr>
          <a:xfrm>
            <a:off x="5466543" y="2685788"/>
            <a:ext cx="2463332" cy="4172212"/>
          </a:xfrm>
          <a:custGeom>
            <a:avLst/>
            <a:gdLst>
              <a:gd name="connsiteX0" fmla="*/ 256420 w 2463332"/>
              <a:gd name="connsiteY0" fmla="*/ 1 h 4172212"/>
              <a:gd name="connsiteX1" fmla="*/ 482581 w 2463332"/>
              <a:gd name="connsiteY1" fmla="*/ 1 h 4172212"/>
              <a:gd name="connsiteX2" fmla="*/ 529773 w 2463332"/>
              <a:gd name="connsiteY2" fmla="*/ 47311 h 4172212"/>
              <a:gd name="connsiteX3" fmla="*/ 529761 w 2463332"/>
              <a:gd name="connsiteY3" fmla="*/ 48350 h 4172212"/>
              <a:gd name="connsiteX4" fmla="*/ 679169 w 2463332"/>
              <a:gd name="connsiteY4" fmla="*/ 196995 h 4172212"/>
              <a:gd name="connsiteX5" fmla="*/ 1790318 w 2463332"/>
              <a:gd name="connsiteY5" fmla="*/ 196995 h 4172212"/>
              <a:gd name="connsiteX6" fmla="*/ 1939041 w 2463332"/>
              <a:gd name="connsiteY6" fmla="*/ 48350 h 4172212"/>
              <a:gd name="connsiteX7" fmla="*/ 1986223 w 2463332"/>
              <a:gd name="connsiteY7" fmla="*/ 860 h 4172212"/>
              <a:gd name="connsiteX8" fmla="*/ 2208452 w 2463332"/>
              <a:gd name="connsiteY8" fmla="*/ 860 h 4172212"/>
              <a:gd name="connsiteX9" fmla="*/ 2463332 w 2463332"/>
              <a:gd name="connsiteY9" fmla="*/ 256317 h 4172212"/>
              <a:gd name="connsiteX10" fmla="*/ 2463332 w 2463332"/>
              <a:gd name="connsiteY10" fmla="*/ 4172212 h 4172212"/>
              <a:gd name="connsiteX11" fmla="*/ 0 w 2463332"/>
              <a:gd name="connsiteY11" fmla="*/ 4172212 h 4172212"/>
              <a:gd name="connsiteX12" fmla="*/ 0 w 2463332"/>
              <a:gd name="connsiteY12" fmla="*/ 256317 h 4172212"/>
              <a:gd name="connsiteX13" fmla="*/ 256420 w 2463332"/>
              <a:gd name="connsiteY13" fmla="*/ 1 h 4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3332" h="4172212">
                <a:moveTo>
                  <a:pt x="256420" y="1"/>
                </a:moveTo>
                <a:lnTo>
                  <a:pt x="482581" y="1"/>
                </a:lnTo>
                <a:cubicBezTo>
                  <a:pt x="508638" y="-4"/>
                  <a:pt x="529768" y="21176"/>
                  <a:pt x="529773" y="47311"/>
                </a:cubicBezTo>
                <a:cubicBezTo>
                  <a:pt x="529773" y="47657"/>
                  <a:pt x="529769" y="48003"/>
                  <a:pt x="529761" y="48350"/>
                </a:cubicBezTo>
                <a:cubicBezTo>
                  <a:pt x="530232" y="130717"/>
                  <a:pt x="597041" y="197186"/>
                  <a:pt x="679169" y="196995"/>
                </a:cubicBezTo>
                <a:lnTo>
                  <a:pt x="1790318" y="196995"/>
                </a:lnTo>
                <a:cubicBezTo>
                  <a:pt x="1872177" y="196809"/>
                  <a:pt x="1938570" y="130450"/>
                  <a:pt x="1939041" y="48350"/>
                </a:cubicBezTo>
                <a:cubicBezTo>
                  <a:pt x="1939041" y="22189"/>
                  <a:pt x="1960136" y="952"/>
                  <a:pt x="1986223" y="860"/>
                </a:cubicBezTo>
                <a:lnTo>
                  <a:pt x="2208452" y="860"/>
                </a:lnTo>
                <a:cubicBezTo>
                  <a:pt x="2348802" y="1701"/>
                  <a:pt x="2462399" y="115556"/>
                  <a:pt x="2463332" y="256317"/>
                </a:cubicBezTo>
                <a:lnTo>
                  <a:pt x="2463332" y="4172212"/>
                </a:lnTo>
                <a:lnTo>
                  <a:pt x="0" y="4172212"/>
                </a:lnTo>
                <a:lnTo>
                  <a:pt x="0" y="256317"/>
                </a:lnTo>
                <a:cubicBezTo>
                  <a:pt x="471" y="114620"/>
                  <a:pt x="115136" y="1"/>
                  <a:pt x="256420" y="1"/>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66574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500"/>
                                  </p:stCondLst>
                                  <p:childTnLst>
                                    <p:animMotion origin="layout" path="M -6.25E-7 1.11111E-6 L 0.01237 0.02847 " pathEditMode="relative" rAng="0" ptsTypes="AA">
                                      <p:cBhvr>
                                        <p:cTn id="9" dur="1000" spd="-100000" fill="hold"/>
                                        <p:tgtEl>
                                          <p:spTgt spid="15"/>
                                        </p:tgtEl>
                                        <p:attrNameLst>
                                          <p:attrName>ppt_x</p:attrName>
                                          <p:attrName>ppt_y</p:attrName>
                                        </p:attrNameLst>
                                      </p:cBhvr>
                                      <p:rCtr x="625" y="1412"/>
                                    </p:animMotion>
                                  </p:childTnLst>
                                </p:cTn>
                              </p:par>
                              <p:par>
                                <p:cTn id="10" presetID="10" presetClass="entr" presetSubtype="0" fill="hold" grpId="0" nodeType="withEffect" nodePh="1">
                                  <p:stCondLst>
                                    <p:cond delay="500"/>
                                  </p:stCondLst>
                                  <p:endCondLst>
                                    <p:cond evt="begin" delay="0">
                                      <p:tn val="10"/>
                                    </p:cond>
                                  </p:end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decel="100000" fill="hold" grpId="1" nodeType="withEffect" nodePh="1">
                                  <p:stCondLst>
                                    <p:cond delay="500"/>
                                  </p:stCondLst>
                                  <p:endCondLst>
                                    <p:cond evt="begin" delay="0">
                                      <p:tn val="13"/>
                                    </p:cond>
                                  </p:endCondLst>
                                  <p:childTnLst>
                                    <p:animMotion origin="layout" path="M -6.25E-7 1.11111E-6 L 0.01237 0.02847 " pathEditMode="relative" rAng="0" ptsTypes="AA">
                                      <p:cBhvr>
                                        <p:cTn id="14" dur="1000" spd="-100000" fill="hold"/>
                                        <p:tgtEl>
                                          <p:spTgt spid="26"/>
                                        </p:tgtEl>
                                        <p:attrNameLst>
                                          <p:attrName>ppt_x</p:attrName>
                                          <p:attrName>ppt_y</p:attrName>
                                        </p:attrNameLst>
                                      </p:cBhvr>
                                      <p:rCtr x="625" y="1412"/>
                                    </p:animMotion>
                                  </p:childTnLst>
                                </p:cTn>
                              </p:par>
                              <p:par>
                                <p:cTn id="15" presetID="10" presetClass="entr" presetSubtype="0" fill="hold" grpId="0" nodeType="withEffect" nodePh="1">
                                  <p:stCondLst>
                                    <p:cond delay="750"/>
                                  </p:stCondLst>
                                  <p:endCondLst>
                                    <p:cond evt="begin" delay="0">
                                      <p:tn val="15"/>
                                    </p:cond>
                                  </p:end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nodePh="1">
                                  <p:stCondLst>
                                    <p:cond delay="750"/>
                                  </p:stCondLst>
                                  <p:endCondLst>
                                    <p:cond evt="begin" delay="0">
                                      <p:tn val="18"/>
                                    </p:cond>
                                  </p:endCondLst>
                                  <p:childTnLst>
                                    <p:animMotion origin="layout" path="M -6.25E-7 1.11111E-6 L 0.01237 0.02847 " pathEditMode="relative" rAng="0" ptsTypes="AA">
                                      <p:cBhvr>
                                        <p:cTn id="19" dur="1000" spd="-100000" fill="hold"/>
                                        <p:tgtEl>
                                          <p:spTgt spid="24"/>
                                        </p:tgtEl>
                                        <p:attrNameLst>
                                          <p:attrName>ppt_x</p:attrName>
                                          <p:attrName>ppt_y</p:attrName>
                                        </p:attrNameLst>
                                      </p:cBhvr>
                                      <p:rCtr x="625" y="1412"/>
                                    </p:animMotion>
                                  </p:childTnLst>
                                </p:cTn>
                              </p:par>
                              <p:par>
                                <p:cTn id="20" presetID="10" presetClass="entr" presetSubtype="0"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nodeType="withEffect">
                                  <p:stCondLst>
                                    <p:cond delay="750"/>
                                  </p:stCondLst>
                                  <p:childTnLst>
                                    <p:animMotion origin="layout" path="M -6.25E-7 1.11111E-6 L 0.01237 0.02847 " pathEditMode="relative" rAng="0" ptsTypes="AA">
                                      <p:cBhvr>
                                        <p:cTn id="24"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0"/>
      <p:bldP spid="26" grpId="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61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9BB1DAB7-12E6-41DF-9537-659D4A762DA8}"/>
              </a:ext>
            </a:extLst>
          </p:cNvPr>
          <p:cNvSpPr>
            <a:spLocks noGrp="1"/>
          </p:cNvSpPr>
          <p:nvPr>
            <p:ph type="pic" sz="quarter" idx="10" hasCustomPrompt="1"/>
          </p:nvPr>
        </p:nvSpPr>
        <p:spPr>
          <a:xfrm>
            <a:off x="0" y="0"/>
            <a:ext cx="12192000" cy="6858000"/>
          </a:xfrm>
          <a:prstGeom prst="rect">
            <a:avLst/>
          </a:prstGeom>
          <a:solidFill>
            <a:schemeClr val="bg1">
              <a:lumMod val="85000"/>
              <a:alpha val="10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80747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62_Title Slide">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08B1E905-3201-4F2E-98CE-1ECE54F1D414}"/>
              </a:ext>
            </a:extLst>
          </p:cNvPr>
          <p:cNvSpPr>
            <a:spLocks noGrp="1"/>
          </p:cNvSpPr>
          <p:nvPr>
            <p:ph type="pic" sz="quarter" idx="10" hasCustomPrompt="1"/>
          </p:nvPr>
        </p:nvSpPr>
        <p:spPr>
          <a:xfrm>
            <a:off x="7207351" y="2679457"/>
            <a:ext cx="3493126" cy="3493126"/>
          </a:xfrm>
          <a:custGeom>
            <a:avLst/>
            <a:gdLst>
              <a:gd name="connsiteX0" fmla="*/ 1746563 w 3493126"/>
              <a:gd name="connsiteY0" fmla="*/ 0 h 3493126"/>
              <a:gd name="connsiteX1" fmla="*/ 3493126 w 3493126"/>
              <a:gd name="connsiteY1" fmla="*/ 1746563 h 3493126"/>
              <a:gd name="connsiteX2" fmla="*/ 1746563 w 3493126"/>
              <a:gd name="connsiteY2" fmla="*/ 3493126 h 3493126"/>
              <a:gd name="connsiteX3" fmla="*/ 0 w 3493126"/>
              <a:gd name="connsiteY3" fmla="*/ 1746563 h 3493126"/>
              <a:gd name="connsiteX4" fmla="*/ 1746563 w 3493126"/>
              <a:gd name="connsiteY4" fmla="*/ 0 h 34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26" h="3493126">
                <a:moveTo>
                  <a:pt x="1746563" y="0"/>
                </a:moveTo>
                <a:cubicBezTo>
                  <a:pt x="2711163" y="0"/>
                  <a:pt x="3493126" y="781963"/>
                  <a:pt x="3493126" y="1746563"/>
                </a:cubicBezTo>
                <a:cubicBezTo>
                  <a:pt x="3493126" y="2711163"/>
                  <a:pt x="2711163" y="3493126"/>
                  <a:pt x="1746563" y="3493126"/>
                </a:cubicBezTo>
                <a:cubicBezTo>
                  <a:pt x="781963" y="3493126"/>
                  <a:pt x="0" y="2711163"/>
                  <a:pt x="0" y="1746563"/>
                </a:cubicBezTo>
                <a:cubicBezTo>
                  <a:pt x="0" y="781963"/>
                  <a:pt x="781963" y="0"/>
                  <a:pt x="174656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8F9D5ED0-EABC-41F8-85BF-1606F174AA17}"/>
              </a:ext>
            </a:extLst>
          </p:cNvPr>
          <p:cNvSpPr>
            <a:spLocks noGrp="1"/>
          </p:cNvSpPr>
          <p:nvPr>
            <p:ph type="pic" sz="quarter" idx="12" hasCustomPrompt="1"/>
          </p:nvPr>
        </p:nvSpPr>
        <p:spPr>
          <a:xfrm>
            <a:off x="5189797" y="3426301"/>
            <a:ext cx="1443782" cy="1443782"/>
          </a:xfrm>
          <a:custGeom>
            <a:avLst/>
            <a:gdLst>
              <a:gd name="connsiteX0" fmla="*/ 721891 w 1443782"/>
              <a:gd name="connsiteY0" fmla="*/ 0 h 1443782"/>
              <a:gd name="connsiteX1" fmla="*/ 1443782 w 1443782"/>
              <a:gd name="connsiteY1" fmla="*/ 721891 h 1443782"/>
              <a:gd name="connsiteX2" fmla="*/ 721891 w 1443782"/>
              <a:gd name="connsiteY2" fmla="*/ 1443782 h 1443782"/>
              <a:gd name="connsiteX3" fmla="*/ 0 w 1443782"/>
              <a:gd name="connsiteY3" fmla="*/ 721891 h 1443782"/>
              <a:gd name="connsiteX4" fmla="*/ 721891 w 1443782"/>
              <a:gd name="connsiteY4" fmla="*/ 0 h 144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2" h="1443782">
                <a:moveTo>
                  <a:pt x="721891" y="0"/>
                </a:moveTo>
                <a:cubicBezTo>
                  <a:pt x="1120580" y="0"/>
                  <a:pt x="1443782" y="323202"/>
                  <a:pt x="1443782" y="721891"/>
                </a:cubicBezTo>
                <a:cubicBezTo>
                  <a:pt x="1443782" y="1120580"/>
                  <a:pt x="1120580" y="1443782"/>
                  <a:pt x="721891" y="1443782"/>
                </a:cubicBezTo>
                <a:cubicBezTo>
                  <a:pt x="323202" y="1443782"/>
                  <a:pt x="0" y="1120580"/>
                  <a:pt x="0" y="721891"/>
                </a:cubicBezTo>
                <a:cubicBezTo>
                  <a:pt x="0" y="323202"/>
                  <a:pt x="323202" y="0"/>
                  <a:pt x="721891"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1" name="Picture Placeholder 30">
            <a:extLst>
              <a:ext uri="{FF2B5EF4-FFF2-40B4-BE49-F238E27FC236}">
                <a16:creationId xmlns="" xmlns:a16="http://schemas.microsoft.com/office/drawing/2014/main" id="{FA46B1A3-F6BB-40B2-90FE-DBF21D6F7624}"/>
              </a:ext>
            </a:extLst>
          </p:cNvPr>
          <p:cNvSpPr>
            <a:spLocks noGrp="1"/>
          </p:cNvSpPr>
          <p:nvPr>
            <p:ph type="pic" sz="quarter" idx="11" hasCustomPrompt="1"/>
          </p:nvPr>
        </p:nvSpPr>
        <p:spPr>
          <a:xfrm>
            <a:off x="5335284" y="609270"/>
            <a:ext cx="2401826" cy="2401826"/>
          </a:xfrm>
          <a:custGeom>
            <a:avLst/>
            <a:gdLst>
              <a:gd name="connsiteX0" fmla="*/ 1200913 w 2401826"/>
              <a:gd name="connsiteY0" fmla="*/ 0 h 2401826"/>
              <a:gd name="connsiteX1" fmla="*/ 2401826 w 2401826"/>
              <a:gd name="connsiteY1" fmla="*/ 1200913 h 2401826"/>
              <a:gd name="connsiteX2" fmla="*/ 1200913 w 2401826"/>
              <a:gd name="connsiteY2" fmla="*/ 2401826 h 2401826"/>
              <a:gd name="connsiteX3" fmla="*/ 0 w 2401826"/>
              <a:gd name="connsiteY3" fmla="*/ 1200913 h 2401826"/>
              <a:gd name="connsiteX4" fmla="*/ 1200913 w 2401826"/>
              <a:gd name="connsiteY4" fmla="*/ 0 h 240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6" h="2401826">
                <a:moveTo>
                  <a:pt x="1200913" y="0"/>
                </a:moveTo>
                <a:cubicBezTo>
                  <a:pt x="1864159" y="0"/>
                  <a:pt x="2401826" y="537667"/>
                  <a:pt x="2401826" y="1200913"/>
                </a:cubicBezTo>
                <a:cubicBezTo>
                  <a:pt x="2401826" y="1864159"/>
                  <a:pt x="1864159" y="2401826"/>
                  <a:pt x="1200913" y="2401826"/>
                </a:cubicBezTo>
                <a:cubicBezTo>
                  <a:pt x="537667" y="2401826"/>
                  <a:pt x="0" y="1864159"/>
                  <a:pt x="0" y="1200913"/>
                </a:cubicBezTo>
                <a:cubicBezTo>
                  <a:pt x="0" y="537667"/>
                  <a:pt x="537667" y="0"/>
                  <a:pt x="120091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204623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64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E983BE54-840D-43AF-8D3D-8D40DA103AAD}"/>
              </a:ext>
            </a:extLst>
          </p:cNvPr>
          <p:cNvSpPr>
            <a:spLocks noGrp="1"/>
          </p:cNvSpPr>
          <p:nvPr>
            <p:ph type="pic" sz="quarter" idx="10" hasCustomPrompt="1"/>
          </p:nvPr>
        </p:nvSpPr>
        <p:spPr>
          <a:xfrm>
            <a:off x="5167178" y="518474"/>
            <a:ext cx="3463298" cy="3463296"/>
          </a:xfrm>
          <a:custGeom>
            <a:avLst/>
            <a:gdLst>
              <a:gd name="connsiteX0" fmla="*/ 1495562 w 2991123"/>
              <a:gd name="connsiteY0" fmla="*/ 0 h 2991122"/>
              <a:gd name="connsiteX1" fmla="*/ 1729568 w 2991123"/>
              <a:gd name="connsiteY1" fmla="*/ 96928 h 2991122"/>
              <a:gd name="connsiteX2" fmla="*/ 2894195 w 2991123"/>
              <a:gd name="connsiteY2" fmla="*/ 1261556 h 2991122"/>
              <a:gd name="connsiteX3" fmla="*/ 2894195 w 2991123"/>
              <a:gd name="connsiteY3" fmla="*/ 1729568 h 2991122"/>
              <a:gd name="connsiteX4" fmla="*/ 1729569 w 2991123"/>
              <a:gd name="connsiteY4" fmla="*/ 2894194 h 2991122"/>
              <a:gd name="connsiteX5" fmla="*/ 1261557 w 2991123"/>
              <a:gd name="connsiteY5" fmla="*/ 2894194 h 2991122"/>
              <a:gd name="connsiteX6" fmla="*/ 96929 w 2991123"/>
              <a:gd name="connsiteY6" fmla="*/ 1729567 h 2991122"/>
              <a:gd name="connsiteX7" fmla="*/ 96929 w 2991123"/>
              <a:gd name="connsiteY7" fmla="*/ 1261554 h 2991122"/>
              <a:gd name="connsiteX8" fmla="*/ 1261555 w 2991123"/>
              <a:gd name="connsiteY8" fmla="*/ 96928 h 2991122"/>
              <a:gd name="connsiteX9" fmla="*/ 1495562 w 2991123"/>
              <a:gd name="connsiteY9" fmla="*/ 0 h 29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1123" h="2991122">
                <a:moveTo>
                  <a:pt x="1495562" y="0"/>
                </a:moveTo>
                <a:cubicBezTo>
                  <a:pt x="1580255" y="0"/>
                  <a:pt x="1664949" y="32309"/>
                  <a:pt x="1729568" y="96928"/>
                </a:cubicBezTo>
                <a:lnTo>
                  <a:pt x="2894195" y="1261556"/>
                </a:lnTo>
                <a:cubicBezTo>
                  <a:pt x="3023433" y="1390793"/>
                  <a:pt x="3023433" y="1600330"/>
                  <a:pt x="2894195" y="1729568"/>
                </a:cubicBezTo>
                <a:lnTo>
                  <a:pt x="1729569" y="2894194"/>
                </a:lnTo>
                <a:cubicBezTo>
                  <a:pt x="1600331" y="3023432"/>
                  <a:pt x="1390794" y="3023432"/>
                  <a:pt x="1261557" y="2894194"/>
                </a:cubicBezTo>
                <a:lnTo>
                  <a:pt x="96929" y="1729567"/>
                </a:lnTo>
                <a:cubicBezTo>
                  <a:pt x="-32309" y="1600329"/>
                  <a:pt x="-32309" y="1390792"/>
                  <a:pt x="96929" y="1261554"/>
                </a:cubicBezTo>
                <a:lnTo>
                  <a:pt x="1261555" y="96928"/>
                </a:lnTo>
                <a:cubicBezTo>
                  <a:pt x="1326174" y="32309"/>
                  <a:pt x="1410868" y="0"/>
                  <a:pt x="1495562"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908313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65_Title Slide">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8073B4BA-F901-46A1-8402-B0A813C135F5}"/>
              </a:ext>
            </a:extLst>
          </p:cNvPr>
          <p:cNvSpPr>
            <a:spLocks noGrp="1"/>
          </p:cNvSpPr>
          <p:nvPr>
            <p:ph type="pic" sz="quarter" idx="10"/>
          </p:nvPr>
        </p:nvSpPr>
        <p:spPr>
          <a:xfrm>
            <a:off x="5823676" y="1912619"/>
            <a:ext cx="2098586" cy="1606273"/>
          </a:xfrm>
          <a:custGeom>
            <a:avLst/>
            <a:gdLst>
              <a:gd name="connsiteX0" fmla="*/ 369438 w 2452584"/>
              <a:gd name="connsiteY0" fmla="*/ 0 h 1877226"/>
              <a:gd name="connsiteX1" fmla="*/ 2083146 w 2452584"/>
              <a:gd name="connsiteY1" fmla="*/ 0 h 1877226"/>
              <a:gd name="connsiteX2" fmla="*/ 2452584 w 2452584"/>
              <a:gd name="connsiteY2" fmla="*/ 369438 h 1877226"/>
              <a:gd name="connsiteX3" fmla="*/ 2452584 w 2452584"/>
              <a:gd name="connsiteY3" fmla="*/ 1507788 h 1877226"/>
              <a:gd name="connsiteX4" fmla="*/ 2083146 w 2452584"/>
              <a:gd name="connsiteY4" fmla="*/ 1877226 h 1877226"/>
              <a:gd name="connsiteX5" fmla="*/ 369438 w 2452584"/>
              <a:gd name="connsiteY5" fmla="*/ 1877226 h 1877226"/>
              <a:gd name="connsiteX6" fmla="*/ 0 w 2452584"/>
              <a:gd name="connsiteY6" fmla="*/ 1507788 h 1877226"/>
              <a:gd name="connsiteX7" fmla="*/ 0 w 2452584"/>
              <a:gd name="connsiteY7" fmla="*/ 369438 h 1877226"/>
              <a:gd name="connsiteX8" fmla="*/ 369438 w 2452584"/>
              <a:gd name="connsiteY8" fmla="*/ 0 h 18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584" h="1877226">
                <a:moveTo>
                  <a:pt x="369438" y="0"/>
                </a:moveTo>
                <a:lnTo>
                  <a:pt x="2083146" y="0"/>
                </a:lnTo>
                <a:cubicBezTo>
                  <a:pt x="2287181" y="0"/>
                  <a:pt x="2452584" y="165403"/>
                  <a:pt x="2452584" y="369438"/>
                </a:cubicBezTo>
                <a:lnTo>
                  <a:pt x="2452584" y="1507788"/>
                </a:lnTo>
                <a:cubicBezTo>
                  <a:pt x="2452584" y="1711823"/>
                  <a:pt x="2287181" y="1877226"/>
                  <a:pt x="2083146" y="1877226"/>
                </a:cubicBezTo>
                <a:lnTo>
                  <a:pt x="369438" y="1877226"/>
                </a:lnTo>
                <a:cubicBezTo>
                  <a:pt x="165403" y="1877226"/>
                  <a:pt x="0" y="1711823"/>
                  <a:pt x="0" y="1507788"/>
                </a:cubicBezTo>
                <a:lnTo>
                  <a:pt x="0" y="369438"/>
                </a:lnTo>
                <a:cubicBezTo>
                  <a:pt x="0" y="165403"/>
                  <a:pt x="165403" y="0"/>
                  <a:pt x="369438" y="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ID" sz="1800">
                <a:solidFill>
                  <a:schemeClr val="lt1"/>
                </a:solidFill>
              </a:defRPr>
            </a:lvl1pPr>
          </a:lstStyle>
          <a:p>
            <a:pPr marL="0" lvl="0" algn="ctr"/>
            <a:endParaRPr lang="en-ID" dirty="0"/>
          </a:p>
        </p:txBody>
      </p:sp>
      <p:sp>
        <p:nvSpPr>
          <p:cNvPr id="27" name="Picture Placeholder 26">
            <a:extLst>
              <a:ext uri="{FF2B5EF4-FFF2-40B4-BE49-F238E27FC236}">
                <a16:creationId xmlns="" xmlns:a16="http://schemas.microsoft.com/office/drawing/2014/main" id="{427B0986-F3DE-4A28-BE41-A7A0BF9189CE}"/>
              </a:ext>
            </a:extLst>
          </p:cNvPr>
          <p:cNvSpPr>
            <a:spLocks noGrp="1"/>
          </p:cNvSpPr>
          <p:nvPr userDrawn="1">
            <p:ph type="pic" sz="quarter" idx="12"/>
          </p:nvPr>
        </p:nvSpPr>
        <p:spPr>
          <a:xfrm>
            <a:off x="8566620" y="1909353"/>
            <a:ext cx="2098586" cy="1606273"/>
          </a:xfrm>
          <a:custGeom>
            <a:avLst/>
            <a:gdLst>
              <a:gd name="connsiteX0" fmla="*/ 369438 w 2452584"/>
              <a:gd name="connsiteY0" fmla="*/ 0 h 1877226"/>
              <a:gd name="connsiteX1" fmla="*/ 2083146 w 2452584"/>
              <a:gd name="connsiteY1" fmla="*/ 0 h 1877226"/>
              <a:gd name="connsiteX2" fmla="*/ 2452584 w 2452584"/>
              <a:gd name="connsiteY2" fmla="*/ 369438 h 1877226"/>
              <a:gd name="connsiteX3" fmla="*/ 2452584 w 2452584"/>
              <a:gd name="connsiteY3" fmla="*/ 1507788 h 1877226"/>
              <a:gd name="connsiteX4" fmla="*/ 2083146 w 2452584"/>
              <a:gd name="connsiteY4" fmla="*/ 1877226 h 1877226"/>
              <a:gd name="connsiteX5" fmla="*/ 369438 w 2452584"/>
              <a:gd name="connsiteY5" fmla="*/ 1877226 h 1877226"/>
              <a:gd name="connsiteX6" fmla="*/ 0 w 2452584"/>
              <a:gd name="connsiteY6" fmla="*/ 1507788 h 1877226"/>
              <a:gd name="connsiteX7" fmla="*/ 0 w 2452584"/>
              <a:gd name="connsiteY7" fmla="*/ 369438 h 1877226"/>
              <a:gd name="connsiteX8" fmla="*/ 369438 w 2452584"/>
              <a:gd name="connsiteY8" fmla="*/ 0 h 18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584" h="1877226">
                <a:moveTo>
                  <a:pt x="369438" y="0"/>
                </a:moveTo>
                <a:lnTo>
                  <a:pt x="2083146" y="0"/>
                </a:lnTo>
                <a:cubicBezTo>
                  <a:pt x="2287181" y="0"/>
                  <a:pt x="2452584" y="165403"/>
                  <a:pt x="2452584" y="369438"/>
                </a:cubicBezTo>
                <a:lnTo>
                  <a:pt x="2452584" y="1507788"/>
                </a:lnTo>
                <a:cubicBezTo>
                  <a:pt x="2452584" y="1711823"/>
                  <a:pt x="2287181" y="1877226"/>
                  <a:pt x="2083146" y="1877226"/>
                </a:cubicBezTo>
                <a:lnTo>
                  <a:pt x="369438" y="1877226"/>
                </a:lnTo>
                <a:cubicBezTo>
                  <a:pt x="165403" y="1877226"/>
                  <a:pt x="0" y="1711823"/>
                  <a:pt x="0" y="1507788"/>
                </a:cubicBezTo>
                <a:lnTo>
                  <a:pt x="0" y="369438"/>
                </a:lnTo>
                <a:cubicBezTo>
                  <a:pt x="0" y="165403"/>
                  <a:pt x="165403" y="0"/>
                  <a:pt x="369438" y="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ID" sz="1800">
                <a:solidFill>
                  <a:schemeClr val="lt1"/>
                </a:solidFill>
              </a:defRPr>
            </a:lvl1pPr>
          </a:lstStyle>
          <a:p>
            <a:pPr marL="0" lvl="0" algn="ctr"/>
            <a:endParaRPr lang="en-ID" dirty="0"/>
          </a:p>
        </p:txBody>
      </p:sp>
    </p:spTree>
    <p:extLst>
      <p:ext uri="{BB962C8B-B14F-4D97-AF65-F5344CB8AC3E}">
        <p14:creationId xmlns:p14="http://schemas.microsoft.com/office/powerpoint/2010/main" val="37359285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66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9928930-EE5D-4F80-90D1-27BDF64A6B54}"/>
              </a:ext>
            </a:extLst>
          </p:cNvPr>
          <p:cNvSpPr>
            <a:spLocks noGrp="1"/>
          </p:cNvSpPr>
          <p:nvPr>
            <p:ph type="pic" sz="quarter" idx="10" hasCustomPrompt="1"/>
          </p:nvPr>
        </p:nvSpPr>
        <p:spPr>
          <a:xfrm>
            <a:off x="0" y="0"/>
            <a:ext cx="4468295" cy="6868620"/>
          </a:xfrm>
          <a:custGeom>
            <a:avLst/>
            <a:gdLst>
              <a:gd name="connsiteX0" fmla="*/ 0 w 4468295"/>
              <a:gd name="connsiteY0" fmla="*/ 0 h 6868620"/>
              <a:gd name="connsiteX1" fmla="*/ 4468295 w 4468295"/>
              <a:gd name="connsiteY1" fmla="*/ 0 h 6868620"/>
              <a:gd name="connsiteX2" fmla="*/ 4468295 w 4468295"/>
              <a:gd name="connsiteY2" fmla="*/ 6868620 h 6868620"/>
              <a:gd name="connsiteX3" fmla="*/ 0 w 4468295"/>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4468295" h="6868620">
                <a:moveTo>
                  <a:pt x="0" y="0"/>
                </a:moveTo>
                <a:lnTo>
                  <a:pt x="4468295" y="0"/>
                </a:lnTo>
                <a:lnTo>
                  <a:pt x="4468295" y="6868620"/>
                </a:lnTo>
                <a:lnTo>
                  <a:pt x="0" y="686862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872456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67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F773CC3F-45B0-40E0-84F5-339AD27BF123}"/>
              </a:ext>
            </a:extLst>
          </p:cNvPr>
          <p:cNvSpPr>
            <a:spLocks noGrp="1"/>
          </p:cNvSpPr>
          <p:nvPr>
            <p:ph type="pic" sz="quarter" idx="13" hasCustomPrompt="1"/>
          </p:nvPr>
        </p:nvSpPr>
        <p:spPr>
          <a:xfrm>
            <a:off x="6257928" y="4985598"/>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8D0E40D6-CCE3-499F-888A-959F2DBA7095}"/>
              </a:ext>
            </a:extLst>
          </p:cNvPr>
          <p:cNvSpPr>
            <a:spLocks noGrp="1"/>
          </p:cNvSpPr>
          <p:nvPr>
            <p:ph type="pic" sz="quarter" idx="12" hasCustomPrompt="1"/>
          </p:nvPr>
        </p:nvSpPr>
        <p:spPr>
          <a:xfrm>
            <a:off x="1433299" y="3674151"/>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42C6A0FA-5D8E-4C57-9430-DE9A9D7F9FEF}"/>
              </a:ext>
            </a:extLst>
          </p:cNvPr>
          <p:cNvSpPr>
            <a:spLocks noGrp="1"/>
          </p:cNvSpPr>
          <p:nvPr>
            <p:ph type="pic" sz="quarter" idx="11" hasCustomPrompt="1"/>
          </p:nvPr>
        </p:nvSpPr>
        <p:spPr>
          <a:xfrm>
            <a:off x="6257928" y="2362703"/>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8830502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68_Title Slide">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2BDF0206-91EE-4F70-9980-522B08CEAC25}"/>
              </a:ext>
            </a:extLst>
          </p:cNvPr>
          <p:cNvSpPr/>
          <p:nvPr userDrawn="1"/>
        </p:nvSpPr>
        <p:spPr>
          <a:xfrm>
            <a:off x="8786377" y="0"/>
            <a:ext cx="3405623" cy="6858001"/>
          </a:xfrm>
          <a:prstGeom prst="rect">
            <a:avLst/>
          </a:pr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 xmlns:a16="http://schemas.microsoft.com/office/drawing/2014/main" id="{2F3EB35A-BE20-4DE2-B489-8F095C9B4EF3}"/>
              </a:ext>
            </a:extLst>
          </p:cNvPr>
          <p:cNvSpPr>
            <a:spLocks noGrp="1"/>
          </p:cNvSpPr>
          <p:nvPr>
            <p:ph type="pic" sz="quarter" idx="11" hasCustomPrompt="1"/>
          </p:nvPr>
        </p:nvSpPr>
        <p:spPr>
          <a:xfrm>
            <a:off x="4844909"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0" name="Picture Placeholder 19">
            <a:extLst>
              <a:ext uri="{FF2B5EF4-FFF2-40B4-BE49-F238E27FC236}">
                <a16:creationId xmlns="" xmlns:a16="http://schemas.microsoft.com/office/drawing/2014/main" id="{85EB26FF-3522-4F60-A224-8BD501FA04BB}"/>
              </a:ext>
            </a:extLst>
          </p:cNvPr>
          <p:cNvSpPr>
            <a:spLocks noGrp="1"/>
          </p:cNvSpPr>
          <p:nvPr>
            <p:ph type="pic" sz="quarter" idx="10" hasCustomPrompt="1"/>
          </p:nvPr>
        </p:nvSpPr>
        <p:spPr>
          <a:xfrm>
            <a:off x="1506223"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3294779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69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C26F6229-BC91-4C17-AAEA-7C2D7A2A2A00}"/>
              </a:ext>
            </a:extLst>
          </p:cNvPr>
          <p:cNvSpPr>
            <a:spLocks noGrp="1"/>
          </p:cNvSpPr>
          <p:nvPr>
            <p:ph type="pic" sz="quarter" idx="12" hasCustomPrompt="1"/>
          </p:nvPr>
        </p:nvSpPr>
        <p:spPr>
          <a:xfrm>
            <a:off x="4281724" y="2318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3" name="Picture Placeholder 12">
            <a:extLst>
              <a:ext uri="{FF2B5EF4-FFF2-40B4-BE49-F238E27FC236}">
                <a16:creationId xmlns="" xmlns:a16="http://schemas.microsoft.com/office/drawing/2014/main" id="{A84147B1-376A-4C31-BE2F-4BA31CFE20A6}"/>
              </a:ext>
            </a:extLst>
          </p:cNvPr>
          <p:cNvSpPr>
            <a:spLocks noGrp="1"/>
          </p:cNvSpPr>
          <p:nvPr>
            <p:ph type="pic" sz="quarter" idx="13" hasCustomPrompt="1"/>
          </p:nvPr>
        </p:nvSpPr>
        <p:spPr>
          <a:xfrm>
            <a:off x="6375920" y="2318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A6E4CED3-BF0A-4E33-B777-4C99A23683B0}"/>
              </a:ext>
            </a:extLst>
          </p:cNvPr>
          <p:cNvSpPr>
            <a:spLocks noGrp="1"/>
          </p:cNvSpPr>
          <p:nvPr>
            <p:ph type="pic" sz="quarter" idx="14" hasCustomPrompt="1"/>
          </p:nvPr>
        </p:nvSpPr>
        <p:spPr>
          <a:xfrm>
            <a:off x="4281724" y="4412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23062E93-F44D-404E-AD0B-61560220C011}"/>
              </a:ext>
            </a:extLst>
          </p:cNvPr>
          <p:cNvSpPr>
            <a:spLocks noGrp="1"/>
          </p:cNvSpPr>
          <p:nvPr>
            <p:ph type="pic" sz="quarter" idx="15" hasCustomPrompt="1"/>
          </p:nvPr>
        </p:nvSpPr>
        <p:spPr>
          <a:xfrm>
            <a:off x="6375920" y="4412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7518174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7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53C115-3E90-4FEF-AFD5-495C038BFCDE}"/>
              </a:ext>
            </a:extLst>
          </p:cNvPr>
          <p:cNvSpPr>
            <a:spLocks noGrp="1"/>
          </p:cNvSpPr>
          <p:nvPr>
            <p:ph type="pic" sz="quarter" idx="10" hasCustomPrompt="1"/>
          </p:nvPr>
        </p:nvSpPr>
        <p:spPr>
          <a:xfrm>
            <a:off x="4802179" y="1876566"/>
            <a:ext cx="2587645" cy="3098155"/>
          </a:xfrm>
          <a:prstGeom prst="roundRect">
            <a:avLst>
              <a:gd name="adj" fmla="val 11418"/>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330828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4571D5B-7345-41E5-AFF6-B0846798BEDA}"/>
              </a:ext>
            </a:extLst>
          </p:cNvPr>
          <p:cNvSpPr>
            <a:spLocks noGrp="1"/>
          </p:cNvSpPr>
          <p:nvPr>
            <p:ph type="pic" sz="quarter" idx="11" hasCustomPrompt="1"/>
          </p:nvPr>
        </p:nvSpPr>
        <p:spPr>
          <a:xfrm>
            <a:off x="1836569" y="1065560"/>
            <a:ext cx="3290184" cy="4625948"/>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5084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71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7D3D4C8-36A8-40F4-B5D0-510C39884CDC}"/>
              </a:ext>
            </a:extLst>
          </p:cNvPr>
          <p:cNvSpPr>
            <a:spLocks noGrp="1"/>
          </p:cNvSpPr>
          <p:nvPr>
            <p:ph type="pic" sz="quarter" idx="10" hasCustomPrompt="1"/>
          </p:nvPr>
        </p:nvSpPr>
        <p:spPr>
          <a:xfrm>
            <a:off x="5868609" y="1914760"/>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6FB7692-E022-489A-B307-FA885F334E86}"/>
              </a:ext>
            </a:extLst>
          </p:cNvPr>
          <p:cNvSpPr>
            <a:spLocks noGrp="1"/>
          </p:cNvSpPr>
          <p:nvPr>
            <p:ph type="pic" sz="quarter" idx="11" hasCustomPrompt="1"/>
          </p:nvPr>
        </p:nvSpPr>
        <p:spPr>
          <a:xfrm>
            <a:off x="8594681" y="781131"/>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3258761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7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F657E2A8-F51E-441F-A509-2C3679EB5E19}"/>
              </a:ext>
            </a:extLst>
          </p:cNvPr>
          <p:cNvSpPr>
            <a:spLocks noGrp="1"/>
          </p:cNvSpPr>
          <p:nvPr>
            <p:ph type="pic" sz="quarter" idx="10" hasCustomPrompt="1"/>
          </p:nvPr>
        </p:nvSpPr>
        <p:spPr>
          <a:xfrm>
            <a:off x="10" y="0"/>
            <a:ext cx="12191980" cy="5929476"/>
          </a:xfrm>
          <a:custGeom>
            <a:avLst/>
            <a:gdLst>
              <a:gd name="connsiteX0" fmla="*/ 0 w 12191980"/>
              <a:gd name="connsiteY0" fmla="*/ 0 h 5929476"/>
              <a:gd name="connsiteX1" fmla="*/ 12191980 w 12191980"/>
              <a:gd name="connsiteY1" fmla="*/ 0 h 5929476"/>
              <a:gd name="connsiteX2" fmla="*/ 6380248 w 12191980"/>
              <a:gd name="connsiteY2" fmla="*/ 5811732 h 5929476"/>
              <a:gd name="connsiteX3" fmla="*/ 5811731 w 12191980"/>
              <a:gd name="connsiteY3" fmla="*/ 5811732 h 5929476"/>
            </a:gdLst>
            <a:ahLst/>
            <a:cxnLst>
              <a:cxn ang="0">
                <a:pos x="connsiteX0" y="connsiteY0"/>
              </a:cxn>
              <a:cxn ang="0">
                <a:pos x="connsiteX1" y="connsiteY1"/>
              </a:cxn>
              <a:cxn ang="0">
                <a:pos x="connsiteX2" y="connsiteY2"/>
              </a:cxn>
              <a:cxn ang="0">
                <a:pos x="connsiteX3" y="connsiteY3"/>
              </a:cxn>
            </a:cxnLst>
            <a:rect l="l" t="t" r="r" b="b"/>
            <a:pathLst>
              <a:path w="12191980" h="5929476">
                <a:moveTo>
                  <a:pt x="0" y="0"/>
                </a:moveTo>
                <a:lnTo>
                  <a:pt x="12191980" y="0"/>
                </a:lnTo>
                <a:lnTo>
                  <a:pt x="6380248" y="5811732"/>
                </a:lnTo>
                <a:cubicBezTo>
                  <a:pt x="6223256" y="5968724"/>
                  <a:pt x="5968723" y="5968724"/>
                  <a:pt x="5811731" y="5811732"/>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811494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73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1D46F7D4-6965-4D8D-AD59-B52FA1C6749F}"/>
              </a:ext>
            </a:extLst>
          </p:cNvPr>
          <p:cNvSpPr>
            <a:spLocks noGrp="1"/>
          </p:cNvSpPr>
          <p:nvPr>
            <p:ph type="pic" sz="quarter" idx="11" hasCustomPrompt="1"/>
          </p:nvPr>
        </p:nvSpPr>
        <p:spPr>
          <a:xfrm>
            <a:off x="6522135" y="971354"/>
            <a:ext cx="2581506" cy="2581506"/>
          </a:xfrm>
          <a:custGeom>
            <a:avLst/>
            <a:gdLst>
              <a:gd name="connsiteX0" fmla="*/ 1290752 w 2581506"/>
              <a:gd name="connsiteY0" fmla="*/ 0 h 2581506"/>
              <a:gd name="connsiteX1" fmla="*/ 1529158 w 2581506"/>
              <a:gd name="connsiteY1" fmla="*/ 98751 h 2581506"/>
              <a:gd name="connsiteX2" fmla="*/ 2482755 w 2581506"/>
              <a:gd name="connsiteY2" fmla="*/ 1052349 h 2581506"/>
              <a:gd name="connsiteX3" fmla="*/ 2482755 w 2581506"/>
              <a:gd name="connsiteY3" fmla="*/ 1529161 h 2581506"/>
              <a:gd name="connsiteX4" fmla="*/ 1529161 w 2581506"/>
              <a:gd name="connsiteY4" fmla="*/ 2482755 h 2581506"/>
              <a:gd name="connsiteX5" fmla="*/ 1052349 w 2581506"/>
              <a:gd name="connsiteY5" fmla="*/ 2482755 h 2581506"/>
              <a:gd name="connsiteX6" fmla="*/ 98752 w 2581506"/>
              <a:gd name="connsiteY6" fmla="*/ 1529158 h 2581506"/>
              <a:gd name="connsiteX7" fmla="*/ 98752 w 2581506"/>
              <a:gd name="connsiteY7" fmla="*/ 1052346 h 2581506"/>
              <a:gd name="connsiteX8" fmla="*/ 1052346 w 2581506"/>
              <a:gd name="connsiteY8" fmla="*/ 98751 h 2581506"/>
              <a:gd name="connsiteX9" fmla="*/ 1290752 w 2581506"/>
              <a:gd name="connsiteY9" fmla="*/ 0 h 25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506" h="2581506">
                <a:moveTo>
                  <a:pt x="1290752" y="0"/>
                </a:moveTo>
                <a:cubicBezTo>
                  <a:pt x="1377038" y="0"/>
                  <a:pt x="1463324" y="32917"/>
                  <a:pt x="1529158" y="98751"/>
                </a:cubicBezTo>
                <a:lnTo>
                  <a:pt x="2482755" y="1052349"/>
                </a:lnTo>
                <a:cubicBezTo>
                  <a:pt x="2614423" y="1184017"/>
                  <a:pt x="2614423" y="1397492"/>
                  <a:pt x="2482755" y="1529161"/>
                </a:cubicBezTo>
                <a:lnTo>
                  <a:pt x="1529161" y="2482755"/>
                </a:lnTo>
                <a:cubicBezTo>
                  <a:pt x="1397492" y="2614423"/>
                  <a:pt x="1184017" y="2614423"/>
                  <a:pt x="1052349" y="2482755"/>
                </a:cubicBezTo>
                <a:lnTo>
                  <a:pt x="98752" y="1529158"/>
                </a:lnTo>
                <a:cubicBezTo>
                  <a:pt x="-32917" y="1397489"/>
                  <a:pt x="-32917" y="1184014"/>
                  <a:pt x="98752" y="1052346"/>
                </a:cubicBezTo>
                <a:lnTo>
                  <a:pt x="1052346" y="98751"/>
                </a:lnTo>
                <a:cubicBezTo>
                  <a:pt x="1118180" y="32917"/>
                  <a:pt x="1204466" y="0"/>
                  <a:pt x="1290752"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820934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74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34032C2B-752E-410E-9774-EC344F470056}"/>
              </a:ext>
            </a:extLst>
          </p:cNvPr>
          <p:cNvSpPr>
            <a:spLocks noGrp="1"/>
          </p:cNvSpPr>
          <p:nvPr>
            <p:ph type="pic" sz="quarter" idx="13" hasCustomPrompt="1"/>
          </p:nvPr>
        </p:nvSpPr>
        <p:spPr>
          <a:xfrm>
            <a:off x="8288897" y="3545613"/>
            <a:ext cx="2431619" cy="216923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722F708C-0B90-4D8B-8BF3-9E47D3EE1A04}"/>
              </a:ext>
            </a:extLst>
          </p:cNvPr>
          <p:cNvSpPr>
            <a:spLocks noGrp="1"/>
          </p:cNvSpPr>
          <p:nvPr>
            <p:ph type="pic" sz="quarter" idx="12" hasCustomPrompt="1"/>
          </p:nvPr>
        </p:nvSpPr>
        <p:spPr>
          <a:xfrm>
            <a:off x="5039122" y="1143154"/>
            <a:ext cx="2431619" cy="2169234"/>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9829710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75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50DA1F01-DB69-4B22-888E-11BC32B85857}"/>
              </a:ext>
            </a:extLst>
          </p:cNvPr>
          <p:cNvSpPr>
            <a:spLocks noGrp="1"/>
          </p:cNvSpPr>
          <p:nvPr>
            <p:ph type="pic" sz="quarter" idx="11" hasCustomPrompt="1"/>
          </p:nvPr>
        </p:nvSpPr>
        <p:spPr>
          <a:xfrm>
            <a:off x="6027945" y="1212850"/>
            <a:ext cx="4628290" cy="2915150"/>
          </a:xfrm>
          <a:custGeom>
            <a:avLst/>
            <a:gdLst>
              <a:gd name="connsiteX0" fmla="*/ 0 w 4628290"/>
              <a:gd name="connsiteY0" fmla="*/ 0 h 2915150"/>
              <a:gd name="connsiteX1" fmla="*/ 4628290 w 4628290"/>
              <a:gd name="connsiteY1" fmla="*/ 0 h 2915150"/>
              <a:gd name="connsiteX2" fmla="*/ 4628290 w 4628290"/>
              <a:gd name="connsiteY2" fmla="*/ 2915150 h 2915150"/>
              <a:gd name="connsiteX3" fmla="*/ 0 w 4628290"/>
              <a:gd name="connsiteY3" fmla="*/ 2915150 h 2915150"/>
            </a:gdLst>
            <a:ahLst/>
            <a:cxnLst>
              <a:cxn ang="0">
                <a:pos x="connsiteX0" y="connsiteY0"/>
              </a:cxn>
              <a:cxn ang="0">
                <a:pos x="connsiteX1" y="connsiteY1"/>
              </a:cxn>
              <a:cxn ang="0">
                <a:pos x="connsiteX2" y="connsiteY2"/>
              </a:cxn>
              <a:cxn ang="0">
                <a:pos x="connsiteX3" y="connsiteY3"/>
              </a:cxn>
            </a:cxnLst>
            <a:rect l="l" t="t" r="r" b="b"/>
            <a:pathLst>
              <a:path w="4628290" h="2915150">
                <a:moveTo>
                  <a:pt x="0" y="0"/>
                </a:moveTo>
                <a:lnTo>
                  <a:pt x="4628290" y="0"/>
                </a:lnTo>
                <a:lnTo>
                  <a:pt x="4628290" y="2915150"/>
                </a:lnTo>
                <a:lnTo>
                  <a:pt x="0" y="291515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278053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76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C5D4043-5B17-4734-BF4B-C803CA25CA7D}"/>
              </a:ext>
            </a:extLst>
          </p:cNvPr>
          <p:cNvSpPr>
            <a:spLocks noGrp="1"/>
          </p:cNvSpPr>
          <p:nvPr>
            <p:ph type="pic" sz="quarter" idx="11" hasCustomPrompt="1"/>
          </p:nvPr>
        </p:nvSpPr>
        <p:spPr>
          <a:xfrm>
            <a:off x="6222206" y="1412649"/>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8EDA81DA-823D-4404-9299-24EAB0B0853B}"/>
              </a:ext>
            </a:extLst>
          </p:cNvPr>
          <p:cNvSpPr>
            <a:spLocks noGrp="1"/>
          </p:cNvSpPr>
          <p:nvPr>
            <p:ph type="pic" sz="quarter" idx="10" hasCustomPrompt="1"/>
          </p:nvPr>
        </p:nvSpPr>
        <p:spPr>
          <a:xfrm>
            <a:off x="1469231" y="3242749"/>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7210956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6180E18-0453-4903-90E4-8E66C9FA7E6D}"/>
              </a:ext>
            </a:extLst>
          </p:cNvPr>
          <p:cNvSpPr>
            <a:spLocks noGrp="1"/>
          </p:cNvSpPr>
          <p:nvPr>
            <p:ph type="pic" sz="quarter" idx="10" hasCustomPrompt="1"/>
          </p:nvPr>
        </p:nvSpPr>
        <p:spPr>
          <a:xfrm>
            <a:off x="1624745"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485FAD4D-DB4A-4D71-8A5B-744E10B89FC2}"/>
              </a:ext>
            </a:extLst>
          </p:cNvPr>
          <p:cNvSpPr>
            <a:spLocks noGrp="1"/>
          </p:cNvSpPr>
          <p:nvPr>
            <p:ph type="pic" sz="quarter" idx="11" hasCustomPrompt="1"/>
          </p:nvPr>
        </p:nvSpPr>
        <p:spPr>
          <a:xfrm>
            <a:off x="4825649"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DFE0E35E-E3BD-4DCB-A164-A38923A4F668}"/>
              </a:ext>
            </a:extLst>
          </p:cNvPr>
          <p:cNvSpPr>
            <a:spLocks noGrp="1"/>
          </p:cNvSpPr>
          <p:nvPr>
            <p:ph type="pic" sz="quarter" idx="12" hasCustomPrompt="1"/>
          </p:nvPr>
        </p:nvSpPr>
        <p:spPr>
          <a:xfrm>
            <a:off x="8026554"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5535912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135CE438-8495-4017-BBB6-044668087782}"/>
              </a:ext>
            </a:extLst>
          </p:cNvPr>
          <p:cNvSpPr>
            <a:spLocks noGrp="1"/>
          </p:cNvSpPr>
          <p:nvPr>
            <p:ph type="pic" sz="quarter" idx="10" hasCustomPrompt="1"/>
          </p:nvPr>
        </p:nvSpPr>
        <p:spPr>
          <a:xfrm>
            <a:off x="0" y="2486055"/>
            <a:ext cx="5743575" cy="3126853"/>
          </a:xfrm>
          <a:custGeom>
            <a:avLst/>
            <a:gdLst>
              <a:gd name="connsiteX0" fmla="*/ 0 w 5937956"/>
              <a:gd name="connsiteY0" fmla="*/ 0 h 3483434"/>
              <a:gd name="connsiteX1" fmla="*/ 5459785 w 5937956"/>
              <a:gd name="connsiteY1" fmla="*/ 0 h 3483434"/>
              <a:gd name="connsiteX2" fmla="*/ 5937956 w 5937956"/>
              <a:gd name="connsiteY2" fmla="*/ 478171 h 3483434"/>
              <a:gd name="connsiteX3" fmla="*/ 5937956 w 5937956"/>
              <a:gd name="connsiteY3" fmla="*/ 3005263 h 3483434"/>
              <a:gd name="connsiteX4" fmla="*/ 5459785 w 5937956"/>
              <a:gd name="connsiteY4" fmla="*/ 3483434 h 3483434"/>
              <a:gd name="connsiteX5" fmla="*/ 0 w 5937956"/>
              <a:gd name="connsiteY5" fmla="*/ 3483434 h 348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956" h="3483434">
                <a:moveTo>
                  <a:pt x="0" y="0"/>
                </a:moveTo>
                <a:lnTo>
                  <a:pt x="5459785" y="0"/>
                </a:lnTo>
                <a:cubicBezTo>
                  <a:pt x="5723872" y="0"/>
                  <a:pt x="5937956" y="214084"/>
                  <a:pt x="5937956" y="478171"/>
                </a:cubicBezTo>
                <a:lnTo>
                  <a:pt x="5937956" y="3005263"/>
                </a:lnTo>
                <a:cubicBezTo>
                  <a:pt x="5937956" y="3269350"/>
                  <a:pt x="5723872" y="3483434"/>
                  <a:pt x="5459785" y="3483434"/>
                </a:cubicBezTo>
                <a:lnTo>
                  <a:pt x="0" y="3483434"/>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434845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77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386DB160-5B4E-4CBA-BBF0-67CF9467B075}"/>
              </a:ext>
            </a:extLst>
          </p:cNvPr>
          <p:cNvSpPr>
            <a:spLocks noGrp="1"/>
          </p:cNvSpPr>
          <p:nvPr>
            <p:ph type="pic" sz="quarter" idx="13" hasCustomPrompt="1"/>
          </p:nvPr>
        </p:nvSpPr>
        <p:spPr>
          <a:xfrm>
            <a:off x="6305552" y="-1911346"/>
            <a:ext cx="7772398" cy="7772398"/>
          </a:xfrm>
          <a:custGeom>
            <a:avLst/>
            <a:gdLst>
              <a:gd name="connsiteX0" fmla="*/ 3886199 w 7772398"/>
              <a:gd name="connsiteY0" fmla="*/ 0 h 7772398"/>
              <a:gd name="connsiteX1" fmla="*/ 4494260 w 7772398"/>
              <a:gd name="connsiteY1" fmla="*/ 251867 h 7772398"/>
              <a:gd name="connsiteX2" fmla="*/ 7520530 w 7772398"/>
              <a:gd name="connsiteY2" fmla="*/ 3278140 h 7772398"/>
              <a:gd name="connsiteX3" fmla="*/ 7520530 w 7772398"/>
              <a:gd name="connsiteY3" fmla="*/ 4494263 h 7772398"/>
              <a:gd name="connsiteX4" fmla="*/ 4494264 w 7772398"/>
              <a:gd name="connsiteY4" fmla="*/ 7520531 h 7772398"/>
              <a:gd name="connsiteX5" fmla="*/ 3278140 w 7772398"/>
              <a:gd name="connsiteY5" fmla="*/ 7520531 h 7772398"/>
              <a:gd name="connsiteX6" fmla="*/ 251868 w 7772398"/>
              <a:gd name="connsiteY6" fmla="*/ 4494261 h 7772398"/>
              <a:gd name="connsiteX7" fmla="*/ 251868 w 7772398"/>
              <a:gd name="connsiteY7" fmla="*/ 3278134 h 7772398"/>
              <a:gd name="connsiteX8" fmla="*/ 3278134 w 7772398"/>
              <a:gd name="connsiteY8" fmla="*/ 251867 h 7772398"/>
              <a:gd name="connsiteX9" fmla="*/ 3886199 w 7772398"/>
              <a:gd name="connsiteY9" fmla="*/ 0 h 77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98" h="7772398">
                <a:moveTo>
                  <a:pt x="3886199" y="0"/>
                </a:moveTo>
                <a:cubicBezTo>
                  <a:pt x="4106272" y="0"/>
                  <a:pt x="4326349" y="83955"/>
                  <a:pt x="4494260" y="251867"/>
                </a:cubicBezTo>
                <a:lnTo>
                  <a:pt x="7520530" y="3278140"/>
                </a:lnTo>
                <a:cubicBezTo>
                  <a:pt x="7856354" y="3613960"/>
                  <a:pt x="7856354" y="4158440"/>
                  <a:pt x="7520530" y="4494263"/>
                </a:cubicBezTo>
                <a:lnTo>
                  <a:pt x="4494264" y="7520531"/>
                </a:lnTo>
                <a:cubicBezTo>
                  <a:pt x="4158440" y="7856354"/>
                  <a:pt x="3613960" y="7856354"/>
                  <a:pt x="3278140" y="7520531"/>
                </a:cubicBezTo>
                <a:lnTo>
                  <a:pt x="251868" y="4494261"/>
                </a:lnTo>
                <a:cubicBezTo>
                  <a:pt x="-83956" y="4158437"/>
                  <a:pt x="-83956" y="3613958"/>
                  <a:pt x="251868" y="3278134"/>
                </a:cubicBezTo>
                <a:lnTo>
                  <a:pt x="3278134" y="251867"/>
                </a:lnTo>
                <a:cubicBezTo>
                  <a:pt x="3446046" y="83955"/>
                  <a:pt x="3666122" y="0"/>
                  <a:pt x="3886199"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4185417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78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D71A4844-2531-41E1-95A4-E5C6A493F274}"/>
              </a:ext>
            </a:extLst>
          </p:cNvPr>
          <p:cNvSpPr>
            <a:spLocks noGrp="1"/>
          </p:cNvSpPr>
          <p:nvPr>
            <p:ph type="pic" sz="quarter" idx="11" hasCustomPrompt="1"/>
          </p:nvPr>
        </p:nvSpPr>
        <p:spPr>
          <a:xfrm>
            <a:off x="1595550" y="-1"/>
            <a:ext cx="4432654" cy="5298837"/>
          </a:xfrm>
          <a:custGeom>
            <a:avLst/>
            <a:gdLst>
              <a:gd name="connsiteX0" fmla="*/ 1 w 4432654"/>
              <a:gd name="connsiteY0" fmla="*/ 0 h 5298837"/>
              <a:gd name="connsiteX1" fmla="*/ 4432654 w 4432654"/>
              <a:gd name="connsiteY1" fmla="*/ 0 h 5298837"/>
              <a:gd name="connsiteX2" fmla="*/ 4432654 w 4432654"/>
              <a:gd name="connsiteY2" fmla="*/ 3082510 h 5298837"/>
              <a:gd name="connsiteX3" fmla="*/ 2216327 w 4432654"/>
              <a:gd name="connsiteY3" fmla="*/ 5298837 h 5298837"/>
              <a:gd name="connsiteX4" fmla="*/ 0 w 4432654"/>
              <a:gd name="connsiteY4" fmla="*/ 3082510 h 5298837"/>
              <a:gd name="connsiteX5" fmla="*/ 1 w 4432654"/>
              <a:gd name="connsiteY5" fmla="*/ 0 h 52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654" h="5298837">
                <a:moveTo>
                  <a:pt x="1" y="0"/>
                </a:moveTo>
                <a:lnTo>
                  <a:pt x="4432654" y="0"/>
                </a:lnTo>
                <a:lnTo>
                  <a:pt x="4432654" y="3082510"/>
                </a:lnTo>
                <a:cubicBezTo>
                  <a:pt x="4432654" y="4306554"/>
                  <a:pt x="3440371" y="5298837"/>
                  <a:pt x="2216327" y="5298837"/>
                </a:cubicBezTo>
                <a:cubicBezTo>
                  <a:pt x="992283" y="5298837"/>
                  <a:pt x="0" y="4306554"/>
                  <a:pt x="0" y="3082510"/>
                </a:cubicBezTo>
                <a:cubicBezTo>
                  <a:pt x="0" y="2055007"/>
                  <a:pt x="1" y="1027503"/>
                  <a:pt x="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13612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7F6FD84B-9F62-45EB-8A93-E1E23128BF73}"/>
              </a:ext>
            </a:extLst>
          </p:cNvPr>
          <p:cNvSpPr>
            <a:spLocks noGrp="1"/>
          </p:cNvSpPr>
          <p:nvPr>
            <p:ph type="pic" sz="quarter" idx="15" hasCustomPrompt="1"/>
          </p:nvPr>
        </p:nvSpPr>
        <p:spPr>
          <a:xfrm>
            <a:off x="8302923"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4B7F37B4-8005-4EA7-B8B4-74376C475A48}"/>
              </a:ext>
            </a:extLst>
          </p:cNvPr>
          <p:cNvSpPr>
            <a:spLocks noGrp="1"/>
          </p:cNvSpPr>
          <p:nvPr>
            <p:ph type="pic" sz="quarter" idx="14" hasCustomPrompt="1"/>
          </p:nvPr>
        </p:nvSpPr>
        <p:spPr>
          <a:xfrm>
            <a:off x="5044466"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 name="Picture Placeholder 5">
            <a:extLst>
              <a:ext uri="{FF2B5EF4-FFF2-40B4-BE49-F238E27FC236}">
                <a16:creationId xmlns="" xmlns:a16="http://schemas.microsoft.com/office/drawing/2014/main" id="{87E43935-3859-4E3B-8325-FCB2CA5A296B}"/>
              </a:ext>
            </a:extLst>
          </p:cNvPr>
          <p:cNvSpPr>
            <a:spLocks noGrp="1"/>
          </p:cNvSpPr>
          <p:nvPr>
            <p:ph type="pic" sz="quarter" idx="13" hasCustomPrompt="1"/>
          </p:nvPr>
        </p:nvSpPr>
        <p:spPr>
          <a:xfrm>
            <a:off x="1786009"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54952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2.08333E-7 -2.96296E-6 L 0.01237 0.02848 " pathEditMode="relative" rAng="0" ptsTypes="AA">
                                      <p:cBhvr>
                                        <p:cTn id="9" dur="1000" spd="-100000" fill="hold"/>
                                        <p:tgtEl>
                                          <p:spTgt spid="6"/>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500"/>
                                  </p:stCondLst>
                                  <p:childTnLst>
                                    <p:animMotion origin="layout" path="M -2.08333E-7 -2.96296E-6 L 0.01237 0.02848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750"/>
                                  </p:stCondLst>
                                  <p:childTnLst>
                                    <p:animMotion origin="layout" path="M -2.08333E-7 -2.96296E-6 L 0.01237 0.02848 " pathEditMode="relative" rAng="0" ptsTypes="AA">
                                      <p:cBhvr>
                                        <p:cTn id="19" dur="1000" spd="-100000" fill="hold"/>
                                        <p:tgtEl>
                                          <p:spTgt spid="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6" grpId="0" animBg="1"/>
      <p:bldP spid="6" grpId="1" animBg="1"/>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79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E14072B-6FE0-47D8-A7A7-99681FB239AC}"/>
              </a:ext>
            </a:extLst>
          </p:cNvPr>
          <p:cNvSpPr>
            <a:spLocks noGrp="1"/>
          </p:cNvSpPr>
          <p:nvPr>
            <p:ph type="pic" sz="quarter" idx="13" hasCustomPrompt="1"/>
          </p:nvPr>
        </p:nvSpPr>
        <p:spPr>
          <a:xfrm>
            <a:off x="5491386" y="2546315"/>
            <a:ext cx="4953917" cy="2964928"/>
          </a:xfrm>
          <a:custGeom>
            <a:avLst/>
            <a:gdLst>
              <a:gd name="connsiteX0" fmla="*/ 349091 w 4953917"/>
              <a:gd name="connsiteY0" fmla="*/ 0 h 2964928"/>
              <a:gd name="connsiteX1" fmla="*/ 4604826 w 4953917"/>
              <a:gd name="connsiteY1" fmla="*/ 0 h 2964928"/>
              <a:gd name="connsiteX2" fmla="*/ 4953917 w 4953917"/>
              <a:gd name="connsiteY2" fmla="*/ 349091 h 2964928"/>
              <a:gd name="connsiteX3" fmla="*/ 4953917 w 4953917"/>
              <a:gd name="connsiteY3" fmla="*/ 2615837 h 2964928"/>
              <a:gd name="connsiteX4" fmla="*/ 4604826 w 4953917"/>
              <a:gd name="connsiteY4" fmla="*/ 2964928 h 2964928"/>
              <a:gd name="connsiteX5" fmla="*/ 349091 w 4953917"/>
              <a:gd name="connsiteY5" fmla="*/ 2964928 h 2964928"/>
              <a:gd name="connsiteX6" fmla="*/ 0 w 4953917"/>
              <a:gd name="connsiteY6" fmla="*/ 2615837 h 2964928"/>
              <a:gd name="connsiteX7" fmla="*/ 0 w 4953917"/>
              <a:gd name="connsiteY7" fmla="*/ 349091 h 2964928"/>
              <a:gd name="connsiteX8" fmla="*/ 349091 w 4953917"/>
              <a:gd name="connsiteY8" fmla="*/ 0 h 296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917" h="2964928">
                <a:moveTo>
                  <a:pt x="349091" y="0"/>
                </a:moveTo>
                <a:lnTo>
                  <a:pt x="4604826" y="0"/>
                </a:lnTo>
                <a:cubicBezTo>
                  <a:pt x="4797624" y="0"/>
                  <a:pt x="4953917" y="156293"/>
                  <a:pt x="4953917" y="349091"/>
                </a:cubicBezTo>
                <a:lnTo>
                  <a:pt x="4953917" y="2615837"/>
                </a:lnTo>
                <a:cubicBezTo>
                  <a:pt x="4953917" y="2808635"/>
                  <a:pt x="4797624" y="2964928"/>
                  <a:pt x="4604826" y="2964928"/>
                </a:cubicBezTo>
                <a:lnTo>
                  <a:pt x="349091" y="2964928"/>
                </a:lnTo>
                <a:cubicBezTo>
                  <a:pt x="156293" y="2964928"/>
                  <a:pt x="0" y="2808635"/>
                  <a:pt x="0" y="2615837"/>
                </a:cubicBezTo>
                <a:lnTo>
                  <a:pt x="0" y="349091"/>
                </a:lnTo>
                <a:cubicBezTo>
                  <a:pt x="0" y="156293"/>
                  <a:pt x="156293" y="0"/>
                  <a:pt x="34909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5082328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80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B3595D8-0496-4182-B6B0-6A18EDE9D892}"/>
              </a:ext>
            </a:extLst>
          </p:cNvPr>
          <p:cNvSpPr>
            <a:spLocks noGrp="1"/>
          </p:cNvSpPr>
          <p:nvPr>
            <p:ph type="pic" sz="quarter" idx="13" hasCustomPrompt="1"/>
          </p:nvPr>
        </p:nvSpPr>
        <p:spPr>
          <a:xfrm>
            <a:off x="6288755" y="1263198"/>
            <a:ext cx="4331609" cy="4331609"/>
          </a:xfrm>
          <a:custGeom>
            <a:avLst/>
            <a:gdLst>
              <a:gd name="connsiteX0" fmla="*/ 2165804 w 4331609"/>
              <a:gd name="connsiteY0" fmla="*/ 0 h 4331609"/>
              <a:gd name="connsiteX1" fmla="*/ 4331609 w 4331609"/>
              <a:gd name="connsiteY1" fmla="*/ 2165805 h 4331609"/>
              <a:gd name="connsiteX2" fmla="*/ 2165804 w 4331609"/>
              <a:gd name="connsiteY2" fmla="*/ 4331609 h 4331609"/>
              <a:gd name="connsiteX3" fmla="*/ 0 w 4331609"/>
              <a:gd name="connsiteY3" fmla="*/ 2165805 h 4331609"/>
              <a:gd name="connsiteX4" fmla="*/ 2165804 w 4331609"/>
              <a:gd name="connsiteY4" fmla="*/ 0 h 433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609" h="4331609">
                <a:moveTo>
                  <a:pt x="2165804" y="0"/>
                </a:moveTo>
                <a:cubicBezTo>
                  <a:pt x="3361945" y="0"/>
                  <a:pt x="4331609" y="969664"/>
                  <a:pt x="4331609" y="2165805"/>
                </a:cubicBezTo>
                <a:cubicBezTo>
                  <a:pt x="4331609" y="3361945"/>
                  <a:pt x="3361945" y="4331609"/>
                  <a:pt x="2165804" y="4331609"/>
                </a:cubicBezTo>
                <a:cubicBezTo>
                  <a:pt x="969664" y="4331609"/>
                  <a:pt x="0" y="3361945"/>
                  <a:pt x="0" y="2165805"/>
                </a:cubicBezTo>
                <a:cubicBezTo>
                  <a:pt x="0" y="969664"/>
                  <a:pt x="969664" y="0"/>
                  <a:pt x="2165804"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20707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81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46F0B9CA-4992-45D6-81FD-C93023DFD387}"/>
              </a:ext>
            </a:extLst>
          </p:cNvPr>
          <p:cNvSpPr>
            <a:spLocks noGrp="1"/>
          </p:cNvSpPr>
          <p:nvPr>
            <p:ph type="pic" sz="quarter" idx="10" hasCustomPrompt="1"/>
          </p:nvPr>
        </p:nvSpPr>
        <p:spPr>
          <a:xfrm>
            <a:off x="6848168" y="1"/>
            <a:ext cx="5343833" cy="6858000"/>
          </a:xfrm>
          <a:custGeom>
            <a:avLst/>
            <a:gdLst>
              <a:gd name="connsiteX0" fmla="*/ 0 w 5343833"/>
              <a:gd name="connsiteY0" fmla="*/ 0 h 6858000"/>
              <a:gd name="connsiteX1" fmla="*/ 5343833 w 5343833"/>
              <a:gd name="connsiteY1" fmla="*/ 0 h 6858000"/>
              <a:gd name="connsiteX2" fmla="*/ 5343833 w 5343833"/>
              <a:gd name="connsiteY2" fmla="*/ 6858000 h 6858000"/>
              <a:gd name="connsiteX3" fmla="*/ 0 w 53438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43833" h="6858000">
                <a:moveTo>
                  <a:pt x="0" y="0"/>
                </a:moveTo>
                <a:lnTo>
                  <a:pt x="5343833" y="0"/>
                </a:lnTo>
                <a:lnTo>
                  <a:pt x="5343833" y="6858000"/>
                </a:lnTo>
                <a:lnTo>
                  <a:pt x="0" y="6858000"/>
                </a:lnTo>
                <a:close/>
              </a:path>
            </a:pathLst>
          </a:cu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GB" dirty="0"/>
          </a:p>
        </p:txBody>
      </p:sp>
      <p:sp>
        <p:nvSpPr>
          <p:cNvPr id="9" name="Picture Placeholder 8">
            <a:extLst>
              <a:ext uri="{FF2B5EF4-FFF2-40B4-BE49-F238E27FC236}">
                <a16:creationId xmlns="" xmlns:a16="http://schemas.microsoft.com/office/drawing/2014/main" id="{F55A4A4F-0337-44BA-9F70-53BC4BC53396}"/>
              </a:ext>
            </a:extLst>
          </p:cNvPr>
          <p:cNvSpPr>
            <a:spLocks noGrp="1"/>
          </p:cNvSpPr>
          <p:nvPr>
            <p:ph type="pic" sz="quarter" idx="11" hasCustomPrompt="1"/>
          </p:nvPr>
        </p:nvSpPr>
        <p:spPr>
          <a:xfrm>
            <a:off x="5614218" y="802599"/>
            <a:ext cx="5343834" cy="3135219"/>
          </a:xfrm>
          <a:custGeom>
            <a:avLst/>
            <a:gdLst>
              <a:gd name="connsiteX0" fmla="*/ 20379 w 5343834"/>
              <a:gd name="connsiteY0" fmla="*/ 0 h 3135219"/>
              <a:gd name="connsiteX1" fmla="*/ 5323455 w 5343834"/>
              <a:gd name="connsiteY1" fmla="*/ 0 h 3135219"/>
              <a:gd name="connsiteX2" fmla="*/ 5343834 w 5343834"/>
              <a:gd name="connsiteY2" fmla="*/ 20379 h 3135219"/>
              <a:gd name="connsiteX3" fmla="*/ 5343834 w 5343834"/>
              <a:gd name="connsiteY3" fmla="*/ 3114840 h 3135219"/>
              <a:gd name="connsiteX4" fmla="*/ 5323455 w 5343834"/>
              <a:gd name="connsiteY4" fmla="*/ 3135219 h 3135219"/>
              <a:gd name="connsiteX5" fmla="*/ 20379 w 5343834"/>
              <a:gd name="connsiteY5" fmla="*/ 3135219 h 3135219"/>
              <a:gd name="connsiteX6" fmla="*/ 0 w 5343834"/>
              <a:gd name="connsiteY6" fmla="*/ 3114840 h 3135219"/>
              <a:gd name="connsiteX7" fmla="*/ 0 w 5343834"/>
              <a:gd name="connsiteY7" fmla="*/ 20379 h 3135219"/>
              <a:gd name="connsiteX8" fmla="*/ 20379 w 5343834"/>
              <a:gd name="connsiteY8" fmla="*/ 0 h 313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834" h="3135219">
                <a:moveTo>
                  <a:pt x="20379" y="0"/>
                </a:moveTo>
                <a:lnTo>
                  <a:pt x="5323455" y="0"/>
                </a:lnTo>
                <a:cubicBezTo>
                  <a:pt x="5334710" y="0"/>
                  <a:pt x="5343834" y="9124"/>
                  <a:pt x="5343834" y="20379"/>
                </a:cubicBezTo>
                <a:lnTo>
                  <a:pt x="5343834" y="3114840"/>
                </a:lnTo>
                <a:cubicBezTo>
                  <a:pt x="5343834" y="3126095"/>
                  <a:pt x="5334710" y="3135219"/>
                  <a:pt x="5323455" y="3135219"/>
                </a:cubicBezTo>
                <a:lnTo>
                  <a:pt x="20379" y="3135219"/>
                </a:lnTo>
                <a:cubicBezTo>
                  <a:pt x="9124" y="3135219"/>
                  <a:pt x="0" y="3126095"/>
                  <a:pt x="0" y="3114840"/>
                </a:cubicBezTo>
                <a:lnTo>
                  <a:pt x="0" y="20379"/>
                </a:lnTo>
                <a:cubicBezTo>
                  <a:pt x="0" y="9124"/>
                  <a:pt x="9124" y="0"/>
                  <a:pt x="20379" y="0"/>
                </a:cubicBezTo>
                <a:close/>
              </a:path>
            </a:pathLst>
          </a:cu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GB" dirty="0"/>
          </a:p>
        </p:txBody>
      </p:sp>
    </p:spTree>
    <p:extLst>
      <p:ext uri="{BB962C8B-B14F-4D97-AF65-F5344CB8AC3E}">
        <p14:creationId xmlns:p14="http://schemas.microsoft.com/office/powerpoint/2010/main" val="182817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1+#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315420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1 Foto">
    <p:spTree>
      <p:nvGrpSpPr>
        <p:cNvPr id="1" name=""/>
        <p:cNvGrpSpPr/>
        <p:nvPr/>
      </p:nvGrpSpPr>
      <p:grpSpPr>
        <a:xfrm>
          <a:off x="0" y="0"/>
          <a:ext cx="0" cy="0"/>
          <a:chOff x="0" y="0"/>
          <a:chExt cx="0" cy="0"/>
        </a:xfrm>
      </p:grpSpPr>
      <p:sp>
        <p:nvSpPr>
          <p:cNvPr id="6" name="Espaço Reservado para Imagem 5">
            <a:extLst>
              <a:ext uri="{FF2B5EF4-FFF2-40B4-BE49-F238E27FC236}">
                <a16:creationId xmlns="" xmlns:a16="http://schemas.microsoft.com/office/drawing/2014/main" id="{63EABD6C-26BD-72BD-4010-0F84F26BCB35}"/>
              </a:ext>
            </a:extLst>
          </p:cNvPr>
          <p:cNvSpPr>
            <a:spLocks noGrp="1"/>
          </p:cNvSpPr>
          <p:nvPr>
            <p:ph type="pic" sz="quarter" idx="10"/>
          </p:nvPr>
        </p:nvSpPr>
        <p:spPr>
          <a:xfrm>
            <a:off x="1574800" y="2819400"/>
            <a:ext cx="3911600" cy="403860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8661370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5 Fotos">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15BC41D9-75C6-8C68-507C-46356A72B1A9}"/>
              </a:ext>
            </a:extLst>
          </p:cNvPr>
          <p:cNvSpPr>
            <a:spLocks noGrp="1"/>
          </p:cNvSpPr>
          <p:nvPr>
            <p:ph type="pic" sz="quarter" idx="10"/>
          </p:nvPr>
        </p:nvSpPr>
        <p:spPr>
          <a:xfrm>
            <a:off x="30797" y="3474720"/>
            <a:ext cx="2433085" cy="3383280"/>
          </a:xfrm>
          <a:prstGeom prst="rect">
            <a:avLst/>
          </a:prstGeom>
          <a:pattFill prst="pct25">
            <a:fgClr>
              <a:schemeClr val="accent2"/>
            </a:fgClr>
            <a:bgClr>
              <a:schemeClr val="bg1"/>
            </a:bgClr>
          </a:pattFill>
          <a:ln>
            <a:noFill/>
          </a:ln>
        </p:spPr>
        <p:txBody>
          <a:bodyPr/>
          <a:lstStyle>
            <a:lvl1pPr marL="0" indent="0">
              <a:buNone/>
              <a:defRPr/>
            </a:lvl1pPr>
          </a:lstStyle>
          <a:p>
            <a:endParaRPr lang="pt-BR" dirty="0"/>
          </a:p>
        </p:txBody>
      </p:sp>
      <p:sp>
        <p:nvSpPr>
          <p:cNvPr id="9" name="Espaço Reservado para Imagem 7">
            <a:extLst>
              <a:ext uri="{FF2B5EF4-FFF2-40B4-BE49-F238E27FC236}">
                <a16:creationId xmlns="" xmlns:a16="http://schemas.microsoft.com/office/drawing/2014/main" id="{FB615D7E-6191-B51E-E30E-A28882475AF6}"/>
              </a:ext>
            </a:extLst>
          </p:cNvPr>
          <p:cNvSpPr>
            <a:spLocks noGrp="1"/>
          </p:cNvSpPr>
          <p:nvPr>
            <p:ph type="pic" sz="quarter" idx="11"/>
          </p:nvPr>
        </p:nvSpPr>
        <p:spPr>
          <a:xfrm>
            <a:off x="2453957" y="3474720"/>
            <a:ext cx="2433085" cy="3383280"/>
          </a:xfrm>
          <a:prstGeom prst="rect">
            <a:avLst/>
          </a:prstGeom>
          <a:pattFill prst="pct25">
            <a:fgClr>
              <a:schemeClr val="accent2"/>
            </a:fgClr>
            <a:bgClr>
              <a:schemeClr val="bg1"/>
            </a:bgClr>
          </a:pattFill>
        </p:spPr>
        <p:txBody>
          <a:bodyPr/>
          <a:lstStyle>
            <a:lvl1pPr>
              <a:defRPr lang="pt-BR" sz="2800" kern="1200" dirty="0">
                <a:solidFill>
                  <a:schemeClr val="tx1"/>
                </a:solidFill>
                <a:latin typeface="+mn-lt"/>
                <a:ea typeface="+mn-ea"/>
                <a:cs typeface="+mn-cs"/>
              </a:defRPr>
            </a:lvl1pPr>
          </a:lstStyle>
          <a:p>
            <a:endParaRPr lang="pt-BR" dirty="0"/>
          </a:p>
        </p:txBody>
      </p:sp>
      <p:sp>
        <p:nvSpPr>
          <p:cNvPr id="10" name="Espaço Reservado para Imagem 7">
            <a:extLst>
              <a:ext uri="{FF2B5EF4-FFF2-40B4-BE49-F238E27FC236}">
                <a16:creationId xmlns="" xmlns:a16="http://schemas.microsoft.com/office/drawing/2014/main" id="{CD8E6AA0-0DC5-178C-0AA5-CBFE9044D0CB}"/>
              </a:ext>
            </a:extLst>
          </p:cNvPr>
          <p:cNvSpPr>
            <a:spLocks noGrp="1"/>
          </p:cNvSpPr>
          <p:nvPr>
            <p:ph type="pic" sz="quarter" idx="12"/>
          </p:nvPr>
        </p:nvSpPr>
        <p:spPr>
          <a:xfrm>
            <a:off x="4877117" y="3474720"/>
            <a:ext cx="2433085" cy="3383280"/>
          </a:xfrm>
          <a:prstGeom prst="rect">
            <a:avLst/>
          </a:prstGeom>
          <a:pattFill prst="pct25">
            <a:fgClr>
              <a:schemeClr val="accent2"/>
            </a:fgClr>
            <a:bgClr>
              <a:schemeClr val="bg1"/>
            </a:bgClr>
          </a:pattFill>
        </p:spPr>
        <p:txBody>
          <a:bodyPr/>
          <a:lstStyle/>
          <a:p>
            <a:endParaRPr lang="pt-BR" dirty="0"/>
          </a:p>
        </p:txBody>
      </p:sp>
      <p:sp>
        <p:nvSpPr>
          <p:cNvPr id="11" name="Espaço Reservado para Imagem 7">
            <a:extLst>
              <a:ext uri="{FF2B5EF4-FFF2-40B4-BE49-F238E27FC236}">
                <a16:creationId xmlns="" xmlns:a16="http://schemas.microsoft.com/office/drawing/2014/main" id="{E3E403FA-68D5-E06A-EA44-3EE6C4B3B6D5}"/>
              </a:ext>
            </a:extLst>
          </p:cNvPr>
          <p:cNvSpPr>
            <a:spLocks noGrp="1"/>
          </p:cNvSpPr>
          <p:nvPr>
            <p:ph type="pic" sz="quarter" idx="13"/>
          </p:nvPr>
        </p:nvSpPr>
        <p:spPr>
          <a:xfrm>
            <a:off x="7300277" y="3474721"/>
            <a:ext cx="2433085" cy="3383280"/>
          </a:xfrm>
          <a:prstGeom prst="rect">
            <a:avLst/>
          </a:prstGeom>
          <a:pattFill prst="pct25">
            <a:fgClr>
              <a:schemeClr val="accent2"/>
            </a:fgClr>
            <a:bgClr>
              <a:schemeClr val="bg1"/>
            </a:bgClr>
          </a:pattFill>
        </p:spPr>
        <p:txBody>
          <a:bodyPr/>
          <a:lstStyle/>
          <a:p>
            <a:endParaRPr lang="pt-BR" dirty="0"/>
          </a:p>
        </p:txBody>
      </p:sp>
      <p:sp>
        <p:nvSpPr>
          <p:cNvPr id="12" name="Espaço Reservado para Imagem 7">
            <a:extLst>
              <a:ext uri="{FF2B5EF4-FFF2-40B4-BE49-F238E27FC236}">
                <a16:creationId xmlns="" xmlns:a16="http://schemas.microsoft.com/office/drawing/2014/main" id="{A588E697-78EF-BFB1-F855-372CF7925E1F}"/>
              </a:ext>
            </a:extLst>
          </p:cNvPr>
          <p:cNvSpPr>
            <a:spLocks noGrp="1"/>
          </p:cNvSpPr>
          <p:nvPr>
            <p:ph type="pic" sz="quarter" idx="14"/>
          </p:nvPr>
        </p:nvSpPr>
        <p:spPr>
          <a:xfrm>
            <a:off x="9723437" y="3474720"/>
            <a:ext cx="2433085" cy="338328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275590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nodePh="1">
                                  <p:stCondLst>
                                    <p:cond delay="2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nodePh="1">
                                  <p:stCondLst>
                                    <p:cond delay="2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nodePh="1">
                                  <p:stCondLst>
                                    <p:cond delay="50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nodePh="1">
                                  <p:stCondLst>
                                    <p:cond delay="500"/>
                                  </p:stCondLst>
                                  <p:endCondLst>
                                    <p:cond evt="begin" delay="0">
                                      <p:tn val="21"/>
                                    </p:cond>
                                  </p:end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5 Fotos pequenas">
    <p:spTree>
      <p:nvGrpSpPr>
        <p:cNvPr id="1" name=""/>
        <p:cNvGrpSpPr/>
        <p:nvPr/>
      </p:nvGrpSpPr>
      <p:grpSpPr>
        <a:xfrm>
          <a:off x="0" y="0"/>
          <a:ext cx="0" cy="0"/>
          <a:chOff x="0" y="0"/>
          <a:chExt cx="0" cy="0"/>
        </a:xfrm>
      </p:grpSpPr>
      <p:sp>
        <p:nvSpPr>
          <p:cNvPr id="2" name="Espaço Reservado para Imagem 7">
            <a:extLst>
              <a:ext uri="{FF2B5EF4-FFF2-40B4-BE49-F238E27FC236}">
                <a16:creationId xmlns="" xmlns:a16="http://schemas.microsoft.com/office/drawing/2014/main" id="{96353623-BE95-75CB-D747-7FB217C42A4F}"/>
              </a:ext>
            </a:extLst>
          </p:cNvPr>
          <p:cNvSpPr>
            <a:spLocks noGrp="1"/>
          </p:cNvSpPr>
          <p:nvPr>
            <p:ph type="pic" sz="quarter" idx="10"/>
          </p:nvPr>
        </p:nvSpPr>
        <p:spPr>
          <a:xfrm>
            <a:off x="30797" y="4547286"/>
            <a:ext cx="2433085" cy="2310714"/>
          </a:xfrm>
          <a:prstGeom prst="rect">
            <a:avLst/>
          </a:prstGeom>
          <a:pattFill prst="pct25">
            <a:fgClr>
              <a:schemeClr val="accent2"/>
            </a:fgClr>
            <a:bgClr>
              <a:schemeClr val="bg1"/>
            </a:bgClr>
          </a:pattFill>
          <a:ln>
            <a:noFill/>
          </a:ln>
        </p:spPr>
        <p:txBody>
          <a:bodyPr/>
          <a:lstStyle>
            <a:lvl1pPr marL="0" indent="0">
              <a:buNone/>
              <a:defRPr/>
            </a:lvl1pPr>
          </a:lstStyle>
          <a:p>
            <a:endParaRPr lang="pt-BR" dirty="0"/>
          </a:p>
        </p:txBody>
      </p:sp>
      <p:sp>
        <p:nvSpPr>
          <p:cNvPr id="3" name="Espaço Reservado para Imagem 7">
            <a:extLst>
              <a:ext uri="{FF2B5EF4-FFF2-40B4-BE49-F238E27FC236}">
                <a16:creationId xmlns="" xmlns:a16="http://schemas.microsoft.com/office/drawing/2014/main" id="{7A5E2D1E-23D0-F07C-EEF3-85800EB19395}"/>
              </a:ext>
            </a:extLst>
          </p:cNvPr>
          <p:cNvSpPr>
            <a:spLocks noGrp="1"/>
          </p:cNvSpPr>
          <p:nvPr>
            <p:ph type="pic" sz="quarter" idx="11"/>
          </p:nvPr>
        </p:nvSpPr>
        <p:spPr>
          <a:xfrm>
            <a:off x="2453957" y="4547286"/>
            <a:ext cx="2433085" cy="2310714"/>
          </a:xfrm>
          <a:prstGeom prst="rect">
            <a:avLst/>
          </a:prstGeom>
          <a:pattFill prst="pct25">
            <a:fgClr>
              <a:schemeClr val="accent2"/>
            </a:fgClr>
            <a:bgClr>
              <a:schemeClr val="bg1"/>
            </a:bgClr>
          </a:pattFill>
        </p:spPr>
        <p:txBody>
          <a:bodyPr/>
          <a:lstStyle>
            <a:lvl1pPr>
              <a:defRPr lang="pt-BR" sz="2800" kern="1200" dirty="0">
                <a:solidFill>
                  <a:schemeClr val="tx1"/>
                </a:solidFill>
                <a:latin typeface="+mn-lt"/>
                <a:ea typeface="+mn-ea"/>
                <a:cs typeface="+mn-cs"/>
              </a:defRPr>
            </a:lvl1pPr>
          </a:lstStyle>
          <a:p>
            <a:endParaRPr lang="pt-BR" dirty="0"/>
          </a:p>
        </p:txBody>
      </p:sp>
      <p:sp>
        <p:nvSpPr>
          <p:cNvPr id="4" name="Espaço Reservado para Imagem 7">
            <a:extLst>
              <a:ext uri="{FF2B5EF4-FFF2-40B4-BE49-F238E27FC236}">
                <a16:creationId xmlns="" xmlns:a16="http://schemas.microsoft.com/office/drawing/2014/main" id="{CBAD6FDD-1E86-9935-5478-E4762277369E}"/>
              </a:ext>
            </a:extLst>
          </p:cNvPr>
          <p:cNvSpPr>
            <a:spLocks noGrp="1"/>
          </p:cNvSpPr>
          <p:nvPr>
            <p:ph type="pic" sz="quarter" idx="12"/>
          </p:nvPr>
        </p:nvSpPr>
        <p:spPr>
          <a:xfrm>
            <a:off x="4877117" y="4547286"/>
            <a:ext cx="2433085" cy="2310714"/>
          </a:xfrm>
          <a:prstGeom prst="rect">
            <a:avLst/>
          </a:prstGeom>
          <a:pattFill prst="pct25">
            <a:fgClr>
              <a:schemeClr val="accent2"/>
            </a:fgClr>
            <a:bgClr>
              <a:schemeClr val="bg1"/>
            </a:bgClr>
          </a:pattFill>
        </p:spPr>
        <p:txBody>
          <a:bodyPr/>
          <a:lstStyle/>
          <a:p>
            <a:endParaRPr lang="pt-BR" dirty="0"/>
          </a:p>
        </p:txBody>
      </p:sp>
      <p:sp>
        <p:nvSpPr>
          <p:cNvPr id="5" name="Espaço Reservado para Imagem 7">
            <a:extLst>
              <a:ext uri="{FF2B5EF4-FFF2-40B4-BE49-F238E27FC236}">
                <a16:creationId xmlns="" xmlns:a16="http://schemas.microsoft.com/office/drawing/2014/main" id="{33C4BC85-BA5F-DEF5-C93F-4F30639A495A}"/>
              </a:ext>
            </a:extLst>
          </p:cNvPr>
          <p:cNvSpPr>
            <a:spLocks noGrp="1"/>
          </p:cNvSpPr>
          <p:nvPr>
            <p:ph type="pic" sz="quarter" idx="13"/>
          </p:nvPr>
        </p:nvSpPr>
        <p:spPr>
          <a:xfrm>
            <a:off x="7300277" y="4547287"/>
            <a:ext cx="2433085" cy="2310714"/>
          </a:xfrm>
          <a:prstGeom prst="rect">
            <a:avLst/>
          </a:prstGeom>
          <a:pattFill prst="pct25">
            <a:fgClr>
              <a:schemeClr val="accent2"/>
            </a:fgClr>
            <a:bgClr>
              <a:schemeClr val="bg1"/>
            </a:bgClr>
          </a:pattFill>
        </p:spPr>
        <p:txBody>
          <a:bodyPr/>
          <a:lstStyle/>
          <a:p>
            <a:endParaRPr lang="pt-BR" dirty="0"/>
          </a:p>
        </p:txBody>
      </p:sp>
      <p:sp>
        <p:nvSpPr>
          <p:cNvPr id="6" name="Espaço Reservado para Imagem 7">
            <a:extLst>
              <a:ext uri="{FF2B5EF4-FFF2-40B4-BE49-F238E27FC236}">
                <a16:creationId xmlns="" xmlns:a16="http://schemas.microsoft.com/office/drawing/2014/main" id="{B72D2AA0-6E09-BCAD-A6AD-6FA7735EA20B}"/>
              </a:ext>
            </a:extLst>
          </p:cNvPr>
          <p:cNvSpPr>
            <a:spLocks noGrp="1"/>
          </p:cNvSpPr>
          <p:nvPr>
            <p:ph type="pic" sz="quarter" idx="14"/>
          </p:nvPr>
        </p:nvSpPr>
        <p:spPr>
          <a:xfrm>
            <a:off x="9723437" y="4547286"/>
            <a:ext cx="2433085" cy="2310714"/>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22335724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2_VAZIO">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EF7BE32-187C-A61B-F2F1-8C8BA5D2F523}"/>
              </a:ext>
            </a:extLst>
          </p:cNvPr>
          <p:cNvSpPr>
            <a:spLocks noGrp="1"/>
          </p:cNvSpPr>
          <p:nvPr>
            <p:ph type="pic" sz="quarter" idx="10"/>
          </p:nvPr>
        </p:nvSpPr>
        <p:spPr>
          <a:xfrm>
            <a:off x="3877056" y="1"/>
            <a:ext cx="4411203" cy="685800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23909638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541F5985-2559-C5F8-82D1-BE46434CD21E}"/>
              </a:ext>
            </a:extLst>
          </p:cNvPr>
          <p:cNvSpPr>
            <a:spLocks noGrp="1"/>
          </p:cNvSpPr>
          <p:nvPr>
            <p:ph type="pic" sz="quarter" idx="10"/>
          </p:nvPr>
        </p:nvSpPr>
        <p:spPr>
          <a:xfrm>
            <a:off x="0" y="654050"/>
            <a:ext cx="4680000" cy="6203950"/>
          </a:xfrm>
          <a:prstGeom prst="round1Rect">
            <a:avLst>
              <a:gd name="adj" fmla="val 21161"/>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188049869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47BB8FEE-1EFE-C105-02BB-F8A26C7FB0C4}"/>
              </a:ext>
            </a:extLst>
          </p:cNvPr>
          <p:cNvSpPr>
            <a:spLocks noGrp="1"/>
          </p:cNvSpPr>
          <p:nvPr>
            <p:ph type="pic" sz="quarter" idx="10"/>
          </p:nvPr>
        </p:nvSpPr>
        <p:spPr>
          <a:xfrm>
            <a:off x="-2" y="0"/>
            <a:ext cx="5818909" cy="685800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1197805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88FABA9D-CE82-449D-95B6-3483BF17E958}"/>
              </a:ext>
            </a:extLst>
          </p:cNvPr>
          <p:cNvSpPr>
            <a:spLocks noGrp="1"/>
          </p:cNvSpPr>
          <p:nvPr>
            <p:ph type="pic" sz="quarter" idx="10"/>
          </p:nvPr>
        </p:nvSpPr>
        <p:spPr>
          <a:xfrm>
            <a:off x="1343025" y="0"/>
            <a:ext cx="9505950" cy="3486150"/>
          </a:xfrm>
          <a:custGeom>
            <a:avLst/>
            <a:gdLst>
              <a:gd name="connsiteX0" fmla="*/ 0 w 9505950"/>
              <a:gd name="connsiteY0" fmla="*/ 0 h 3486150"/>
              <a:gd name="connsiteX1" fmla="*/ 9505950 w 9505950"/>
              <a:gd name="connsiteY1" fmla="*/ 0 h 3486150"/>
              <a:gd name="connsiteX2" fmla="*/ 9505950 w 9505950"/>
              <a:gd name="connsiteY2" fmla="*/ 2740916 h 3486150"/>
              <a:gd name="connsiteX3" fmla="*/ 8760716 w 9505950"/>
              <a:gd name="connsiteY3" fmla="*/ 3486150 h 3486150"/>
              <a:gd name="connsiteX4" fmla="*/ 745234 w 9505950"/>
              <a:gd name="connsiteY4" fmla="*/ 3486150 h 3486150"/>
              <a:gd name="connsiteX5" fmla="*/ 0 w 9505950"/>
              <a:gd name="connsiteY5" fmla="*/ 2740916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5950" h="3486150">
                <a:moveTo>
                  <a:pt x="0" y="0"/>
                </a:moveTo>
                <a:lnTo>
                  <a:pt x="9505950" y="0"/>
                </a:lnTo>
                <a:lnTo>
                  <a:pt x="9505950" y="2740916"/>
                </a:lnTo>
                <a:cubicBezTo>
                  <a:pt x="9505950" y="3152497"/>
                  <a:pt x="9172297" y="3486150"/>
                  <a:pt x="8760716" y="3486150"/>
                </a:cubicBezTo>
                <a:lnTo>
                  <a:pt x="745234" y="3486150"/>
                </a:lnTo>
                <a:cubicBezTo>
                  <a:pt x="333653" y="3486150"/>
                  <a:pt x="0" y="3152497"/>
                  <a:pt x="0" y="2740916"/>
                </a:cubicBezTo>
                <a:close/>
              </a:path>
            </a:pathLst>
          </a:custGeom>
          <a:solidFill>
            <a:schemeClr val="bg1">
              <a:lumMod val="85000"/>
              <a:alpha val="10000"/>
            </a:schemeClr>
          </a:solidFill>
          <a:ln>
            <a:noFill/>
          </a:ln>
          <a:effectLst>
            <a:outerShdw blurRad="977900" dist="8001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ID" sz="1200">
                <a:solidFill>
                  <a:srgbClr val="2C4166"/>
                </a:solidFill>
              </a:defRPr>
            </a:lvl1pPr>
          </a:lstStyle>
          <a:p>
            <a:pPr marL="0" lvl="0" algn="ctr"/>
            <a:r>
              <a:rPr lang="pt-BR" dirty="0"/>
              <a:t>Clique no ícone para adicionar uma imagem</a:t>
            </a:r>
            <a:endParaRPr lang="en-ID" dirty="0"/>
          </a:p>
        </p:txBody>
      </p:sp>
    </p:spTree>
    <p:extLst>
      <p:ext uri="{BB962C8B-B14F-4D97-AF65-F5344CB8AC3E}">
        <p14:creationId xmlns:p14="http://schemas.microsoft.com/office/powerpoint/2010/main" val="6708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47BB8FEE-1EFE-C105-02BB-F8A26C7FB0C4}"/>
              </a:ext>
            </a:extLst>
          </p:cNvPr>
          <p:cNvSpPr>
            <a:spLocks noGrp="1"/>
          </p:cNvSpPr>
          <p:nvPr>
            <p:ph type="pic" sz="quarter" idx="10"/>
          </p:nvPr>
        </p:nvSpPr>
        <p:spPr>
          <a:xfrm>
            <a:off x="-1" y="0"/>
            <a:ext cx="4680000" cy="685800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31043596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1_Layout Personalizado">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D9E66E92-8625-6920-58CE-380C5F55CC7B}"/>
              </a:ext>
            </a:extLst>
          </p:cNvPr>
          <p:cNvSpPr>
            <a:spLocks noGrp="1"/>
          </p:cNvSpPr>
          <p:nvPr>
            <p:ph type="pic" sz="quarter" idx="10"/>
          </p:nvPr>
        </p:nvSpPr>
        <p:spPr>
          <a:xfrm>
            <a:off x="0" y="0"/>
            <a:ext cx="4680000" cy="6203244"/>
          </a:xfrm>
          <a:custGeom>
            <a:avLst/>
            <a:gdLst>
              <a:gd name="connsiteX0" fmla="*/ 0 w 4680000"/>
              <a:gd name="connsiteY0" fmla="*/ 0 h 6203244"/>
              <a:gd name="connsiteX1" fmla="*/ 4680000 w 4680000"/>
              <a:gd name="connsiteY1" fmla="*/ 0 h 6203244"/>
              <a:gd name="connsiteX2" fmla="*/ 4680000 w 4680000"/>
              <a:gd name="connsiteY2" fmla="*/ 5278850 h 6203244"/>
              <a:gd name="connsiteX3" fmla="*/ 3755606 w 4680000"/>
              <a:gd name="connsiteY3" fmla="*/ 6203244 h 6203244"/>
              <a:gd name="connsiteX4" fmla="*/ 0 w 4680000"/>
              <a:gd name="connsiteY4" fmla="*/ 6203244 h 620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203244">
                <a:moveTo>
                  <a:pt x="0" y="0"/>
                </a:moveTo>
                <a:lnTo>
                  <a:pt x="4680000" y="0"/>
                </a:lnTo>
                <a:lnTo>
                  <a:pt x="4680000" y="5278850"/>
                </a:lnTo>
                <a:cubicBezTo>
                  <a:pt x="4680000" y="5789379"/>
                  <a:pt x="4266135" y="6203244"/>
                  <a:pt x="3755606" y="6203244"/>
                </a:cubicBezTo>
                <a:lnTo>
                  <a:pt x="0" y="6203244"/>
                </a:lnTo>
                <a:close/>
              </a:path>
            </a:pathLst>
          </a:custGeom>
          <a:pattFill prst="pct25">
            <a:fgClr>
              <a:schemeClr val="accent2"/>
            </a:fgClr>
            <a:bgClr>
              <a:schemeClr val="bg1"/>
            </a:bgClr>
          </a:pattFill>
        </p:spPr>
        <p:txBody>
          <a:bodyPr wrap="square">
            <a:noAutofit/>
          </a:bodyPr>
          <a:lstStyle/>
          <a:p>
            <a:endParaRPr lang="pt-BR" dirty="0"/>
          </a:p>
        </p:txBody>
      </p:sp>
    </p:spTree>
    <p:extLst>
      <p:ext uri="{BB962C8B-B14F-4D97-AF65-F5344CB8AC3E}">
        <p14:creationId xmlns:p14="http://schemas.microsoft.com/office/powerpoint/2010/main" val="16731713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1_Slide de Título">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4B1A8F54-1E6B-1CFD-1609-078B114C8883}"/>
              </a:ext>
            </a:extLst>
          </p:cNvPr>
          <p:cNvSpPr>
            <a:spLocks noGrp="1"/>
          </p:cNvSpPr>
          <p:nvPr>
            <p:ph type="pic" sz="quarter" idx="10"/>
          </p:nvPr>
        </p:nvSpPr>
        <p:spPr>
          <a:xfrm>
            <a:off x="4049713" y="885825"/>
            <a:ext cx="4194175" cy="5972175"/>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21278584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Em Branco">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050BA5E9-EF2F-618F-304C-723F1ACAD8C7}"/>
              </a:ext>
            </a:extLst>
          </p:cNvPr>
          <p:cNvSpPr>
            <a:spLocks noGrp="1"/>
          </p:cNvSpPr>
          <p:nvPr>
            <p:ph type="pic" sz="quarter" idx="10"/>
          </p:nvPr>
        </p:nvSpPr>
        <p:spPr>
          <a:xfrm>
            <a:off x="0" y="4412920"/>
            <a:ext cx="2437200" cy="2437200"/>
          </a:xfrm>
          <a:prstGeom prst="rect">
            <a:avLst/>
          </a:prstGeom>
          <a:pattFill prst="pct25">
            <a:fgClr>
              <a:schemeClr val="accent2"/>
            </a:fgClr>
            <a:bgClr>
              <a:schemeClr val="bg1"/>
            </a:bgClr>
          </a:pattFill>
        </p:spPr>
        <p:txBody>
          <a:bodyPr/>
          <a:lstStyle/>
          <a:p>
            <a:endParaRPr lang="pt-BR" dirty="0"/>
          </a:p>
        </p:txBody>
      </p:sp>
      <p:sp>
        <p:nvSpPr>
          <p:cNvPr id="4" name="Espaço Reservado para Imagem 2">
            <a:extLst>
              <a:ext uri="{FF2B5EF4-FFF2-40B4-BE49-F238E27FC236}">
                <a16:creationId xmlns="" xmlns:a16="http://schemas.microsoft.com/office/drawing/2014/main" id="{63FCF442-40F7-ABF4-256B-BAA411AF907D}"/>
              </a:ext>
            </a:extLst>
          </p:cNvPr>
          <p:cNvSpPr>
            <a:spLocks noGrp="1"/>
          </p:cNvSpPr>
          <p:nvPr>
            <p:ph type="pic" sz="quarter" idx="11"/>
          </p:nvPr>
        </p:nvSpPr>
        <p:spPr>
          <a:xfrm>
            <a:off x="2449036" y="1960342"/>
            <a:ext cx="2437200" cy="2437200"/>
          </a:xfrm>
          <a:prstGeom prst="rect">
            <a:avLst/>
          </a:prstGeom>
          <a:pattFill prst="pct25">
            <a:fgClr>
              <a:schemeClr val="accent2"/>
            </a:fgClr>
            <a:bgClr>
              <a:schemeClr val="bg1"/>
            </a:bgClr>
          </a:pattFill>
        </p:spPr>
        <p:txBody>
          <a:bodyPr/>
          <a:lstStyle/>
          <a:p>
            <a:endParaRPr lang="pt-BR" dirty="0"/>
          </a:p>
        </p:txBody>
      </p:sp>
      <p:sp>
        <p:nvSpPr>
          <p:cNvPr id="5" name="Espaço Reservado para Imagem 2">
            <a:extLst>
              <a:ext uri="{FF2B5EF4-FFF2-40B4-BE49-F238E27FC236}">
                <a16:creationId xmlns="" xmlns:a16="http://schemas.microsoft.com/office/drawing/2014/main" id="{72E67A7A-8303-CFA3-4C10-FEE18F3987C9}"/>
              </a:ext>
            </a:extLst>
          </p:cNvPr>
          <p:cNvSpPr>
            <a:spLocks noGrp="1"/>
          </p:cNvSpPr>
          <p:nvPr>
            <p:ph type="pic" sz="quarter" idx="12"/>
          </p:nvPr>
        </p:nvSpPr>
        <p:spPr>
          <a:xfrm>
            <a:off x="4894534" y="4405829"/>
            <a:ext cx="2437200" cy="2437200"/>
          </a:xfrm>
          <a:prstGeom prst="rect">
            <a:avLst/>
          </a:prstGeom>
          <a:pattFill prst="pct25">
            <a:fgClr>
              <a:schemeClr val="accent2"/>
            </a:fgClr>
            <a:bgClr>
              <a:schemeClr val="bg1"/>
            </a:bgClr>
          </a:pattFill>
        </p:spPr>
        <p:txBody>
          <a:bodyPr/>
          <a:lstStyle/>
          <a:p>
            <a:endParaRPr lang="pt-BR" dirty="0"/>
          </a:p>
        </p:txBody>
      </p:sp>
      <p:sp>
        <p:nvSpPr>
          <p:cNvPr id="6" name="Espaço Reservado para Imagem 2">
            <a:extLst>
              <a:ext uri="{FF2B5EF4-FFF2-40B4-BE49-F238E27FC236}">
                <a16:creationId xmlns="" xmlns:a16="http://schemas.microsoft.com/office/drawing/2014/main" id="{7F6B7DC6-2EBD-DB51-2D1D-39936A4573AC}"/>
              </a:ext>
            </a:extLst>
          </p:cNvPr>
          <p:cNvSpPr>
            <a:spLocks noGrp="1"/>
          </p:cNvSpPr>
          <p:nvPr>
            <p:ph type="pic" sz="quarter" idx="13"/>
          </p:nvPr>
        </p:nvSpPr>
        <p:spPr>
          <a:xfrm>
            <a:off x="7342534" y="1960342"/>
            <a:ext cx="2412000" cy="2437200"/>
          </a:xfrm>
          <a:prstGeom prst="rect">
            <a:avLst/>
          </a:prstGeom>
          <a:pattFill prst="pct25">
            <a:fgClr>
              <a:schemeClr val="accent2"/>
            </a:fgClr>
            <a:bgClr>
              <a:schemeClr val="bg1"/>
            </a:bgClr>
          </a:pattFill>
        </p:spPr>
        <p:txBody>
          <a:bodyPr/>
          <a:lstStyle/>
          <a:p>
            <a:endParaRPr lang="pt-BR" dirty="0"/>
          </a:p>
        </p:txBody>
      </p:sp>
      <p:sp>
        <p:nvSpPr>
          <p:cNvPr id="7" name="Espaço Reservado para Imagem 2">
            <a:extLst>
              <a:ext uri="{FF2B5EF4-FFF2-40B4-BE49-F238E27FC236}">
                <a16:creationId xmlns="" xmlns:a16="http://schemas.microsoft.com/office/drawing/2014/main" id="{4FA0410F-1837-37C8-1119-1101C604116E}"/>
              </a:ext>
            </a:extLst>
          </p:cNvPr>
          <p:cNvSpPr>
            <a:spLocks noGrp="1"/>
          </p:cNvSpPr>
          <p:nvPr>
            <p:ph type="pic" sz="quarter" idx="14"/>
          </p:nvPr>
        </p:nvSpPr>
        <p:spPr>
          <a:xfrm>
            <a:off x="9754800" y="4405829"/>
            <a:ext cx="2437200" cy="243720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11094725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2_Slide de Título">
    <p:spTree>
      <p:nvGrpSpPr>
        <p:cNvPr id="1" name=""/>
        <p:cNvGrpSpPr/>
        <p:nvPr/>
      </p:nvGrpSpPr>
      <p:grpSpPr>
        <a:xfrm>
          <a:off x="0" y="0"/>
          <a:ext cx="0" cy="0"/>
          <a:chOff x="0" y="0"/>
          <a:chExt cx="0" cy="0"/>
        </a:xfrm>
      </p:grpSpPr>
      <p:sp>
        <p:nvSpPr>
          <p:cNvPr id="10" name="Espaço Reservado para Imagem 9">
            <a:extLst>
              <a:ext uri="{FF2B5EF4-FFF2-40B4-BE49-F238E27FC236}">
                <a16:creationId xmlns="" xmlns:a16="http://schemas.microsoft.com/office/drawing/2014/main" id="{2A3F9803-A995-CC11-5DDB-500E4C2415F1}"/>
              </a:ext>
            </a:extLst>
          </p:cNvPr>
          <p:cNvSpPr>
            <a:spLocks noGrp="1"/>
          </p:cNvSpPr>
          <p:nvPr>
            <p:ph type="pic" sz="quarter" idx="10"/>
          </p:nvPr>
        </p:nvSpPr>
        <p:spPr>
          <a:xfrm>
            <a:off x="2268368" y="1789080"/>
            <a:ext cx="2625244" cy="2520950"/>
          </a:xfrm>
          <a:prstGeom prst="roundRect">
            <a:avLst/>
          </a:prstGeom>
          <a:pattFill prst="pct25">
            <a:fgClr>
              <a:schemeClr val="accent2"/>
            </a:fgClr>
            <a:bgClr>
              <a:schemeClr val="bg1"/>
            </a:bgClr>
          </a:pattFill>
        </p:spPr>
        <p:txBody>
          <a:bodyPr/>
          <a:lstStyle/>
          <a:p>
            <a:endParaRPr lang="pt-BR" dirty="0"/>
          </a:p>
        </p:txBody>
      </p:sp>
      <p:sp>
        <p:nvSpPr>
          <p:cNvPr id="11" name="Espaço Reservado para Imagem 9">
            <a:extLst>
              <a:ext uri="{FF2B5EF4-FFF2-40B4-BE49-F238E27FC236}">
                <a16:creationId xmlns="" xmlns:a16="http://schemas.microsoft.com/office/drawing/2014/main" id="{65A043C8-C9B4-5578-4B3D-39872FC2B4DD}"/>
              </a:ext>
            </a:extLst>
          </p:cNvPr>
          <p:cNvSpPr>
            <a:spLocks noGrp="1"/>
          </p:cNvSpPr>
          <p:nvPr>
            <p:ph type="pic" sz="quarter" idx="11"/>
          </p:nvPr>
        </p:nvSpPr>
        <p:spPr>
          <a:xfrm>
            <a:off x="5670005" y="1789080"/>
            <a:ext cx="2625244" cy="2520950"/>
          </a:xfrm>
          <a:prstGeom prst="round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377793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7" name="Picture Placeholder 17">
            <a:extLst>
              <a:ext uri="{FF2B5EF4-FFF2-40B4-BE49-F238E27FC236}">
                <a16:creationId xmlns="" xmlns:a16="http://schemas.microsoft.com/office/drawing/2014/main" id="{217394BF-E694-4F68-861B-0208C767FBFE}"/>
              </a:ext>
            </a:extLst>
          </p:cNvPr>
          <p:cNvSpPr>
            <a:spLocks noGrp="1"/>
          </p:cNvSpPr>
          <p:nvPr>
            <p:ph type="pic" sz="quarter" idx="10"/>
          </p:nvPr>
        </p:nvSpPr>
        <p:spPr>
          <a:xfrm>
            <a:off x="3491399" y="981074"/>
            <a:ext cx="2233125" cy="4844563"/>
          </a:xfrm>
          <a:custGeom>
            <a:avLst/>
            <a:gdLst>
              <a:gd name="connsiteX0" fmla="*/ 182633 w 1639888"/>
              <a:gd name="connsiteY0" fmla="*/ 0 h 3557588"/>
              <a:gd name="connsiteX1" fmla="*/ 331022 w 1639888"/>
              <a:gd name="connsiteY1" fmla="*/ 0 h 3557588"/>
              <a:gd name="connsiteX2" fmla="*/ 365265 w 1639888"/>
              <a:gd name="connsiteY2" fmla="*/ 34281 h 3557588"/>
              <a:gd name="connsiteX3" fmla="*/ 365265 w 1639888"/>
              <a:gd name="connsiteY3" fmla="*/ 38090 h 3557588"/>
              <a:gd name="connsiteX4" fmla="*/ 460386 w 1639888"/>
              <a:gd name="connsiteY4" fmla="*/ 133314 h 3557588"/>
              <a:gd name="connsiteX5" fmla="*/ 1183307 w 1639888"/>
              <a:gd name="connsiteY5" fmla="*/ 133314 h 3557588"/>
              <a:gd name="connsiteX6" fmla="*/ 1278428 w 1639888"/>
              <a:gd name="connsiteY6" fmla="*/ 38090 h 3557588"/>
              <a:gd name="connsiteX7" fmla="*/ 1278428 w 1639888"/>
              <a:gd name="connsiteY7" fmla="*/ 34281 h 3557588"/>
              <a:gd name="connsiteX8" fmla="*/ 1308867 w 1639888"/>
              <a:gd name="connsiteY8" fmla="*/ 0 h 3557588"/>
              <a:gd name="connsiteX9" fmla="*/ 1461060 w 1639888"/>
              <a:gd name="connsiteY9" fmla="*/ 0 h 3557588"/>
              <a:gd name="connsiteX10" fmla="*/ 1639888 w 1639888"/>
              <a:gd name="connsiteY10" fmla="*/ 182831 h 3557588"/>
              <a:gd name="connsiteX11" fmla="*/ 1639888 w 1639888"/>
              <a:gd name="connsiteY11" fmla="*/ 3378566 h 3557588"/>
              <a:gd name="connsiteX12" fmla="*/ 1461060 w 1639888"/>
              <a:gd name="connsiteY12" fmla="*/ 3557588 h 3557588"/>
              <a:gd name="connsiteX13" fmla="*/ 182633 w 1639888"/>
              <a:gd name="connsiteY13" fmla="*/ 3557588 h 3557588"/>
              <a:gd name="connsiteX14" fmla="*/ 0 w 1639888"/>
              <a:gd name="connsiteY14" fmla="*/ 3378566 h 3557588"/>
              <a:gd name="connsiteX15" fmla="*/ 0 w 1639888"/>
              <a:gd name="connsiteY15" fmla="*/ 182831 h 3557588"/>
              <a:gd name="connsiteX16" fmla="*/ 182633 w 1639888"/>
              <a:gd name="connsiteY16" fmla="*/ 0 h 35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888" h="3557588">
                <a:moveTo>
                  <a:pt x="182633" y="0"/>
                </a:moveTo>
                <a:cubicBezTo>
                  <a:pt x="182633" y="0"/>
                  <a:pt x="182633" y="0"/>
                  <a:pt x="331022" y="0"/>
                </a:cubicBezTo>
                <a:cubicBezTo>
                  <a:pt x="350046" y="0"/>
                  <a:pt x="365265" y="15236"/>
                  <a:pt x="365265" y="34281"/>
                </a:cubicBezTo>
                <a:cubicBezTo>
                  <a:pt x="365265" y="34281"/>
                  <a:pt x="365265" y="34281"/>
                  <a:pt x="365265" y="38090"/>
                </a:cubicBezTo>
                <a:cubicBezTo>
                  <a:pt x="365265" y="87607"/>
                  <a:pt x="407119" y="133314"/>
                  <a:pt x="460386" y="133314"/>
                </a:cubicBezTo>
                <a:cubicBezTo>
                  <a:pt x="460386" y="133314"/>
                  <a:pt x="460386" y="133314"/>
                  <a:pt x="1183307" y="133314"/>
                </a:cubicBezTo>
                <a:cubicBezTo>
                  <a:pt x="1236575" y="133314"/>
                  <a:pt x="1278428" y="87607"/>
                  <a:pt x="1278428" y="38090"/>
                </a:cubicBezTo>
                <a:cubicBezTo>
                  <a:pt x="1278428" y="38090"/>
                  <a:pt x="1278428" y="38090"/>
                  <a:pt x="1278428" y="34281"/>
                </a:cubicBezTo>
                <a:cubicBezTo>
                  <a:pt x="1278428" y="15236"/>
                  <a:pt x="1293647" y="0"/>
                  <a:pt x="1308867" y="0"/>
                </a:cubicBezTo>
                <a:cubicBezTo>
                  <a:pt x="1308867" y="0"/>
                  <a:pt x="1308867" y="0"/>
                  <a:pt x="1461060" y="0"/>
                </a:cubicBezTo>
                <a:cubicBezTo>
                  <a:pt x="1559986" y="0"/>
                  <a:pt x="1639888" y="79989"/>
                  <a:pt x="1639888" y="182831"/>
                </a:cubicBezTo>
                <a:cubicBezTo>
                  <a:pt x="1639888" y="182831"/>
                  <a:pt x="1639888" y="182831"/>
                  <a:pt x="1639888" y="3378566"/>
                </a:cubicBezTo>
                <a:cubicBezTo>
                  <a:pt x="1639888" y="3477600"/>
                  <a:pt x="1559986" y="3557588"/>
                  <a:pt x="1461060" y="3557588"/>
                </a:cubicBezTo>
                <a:cubicBezTo>
                  <a:pt x="1461060" y="3557588"/>
                  <a:pt x="1461060" y="3557588"/>
                  <a:pt x="182633" y="3557588"/>
                </a:cubicBezTo>
                <a:cubicBezTo>
                  <a:pt x="83707" y="3557588"/>
                  <a:pt x="0" y="3477600"/>
                  <a:pt x="0" y="3378566"/>
                </a:cubicBezTo>
                <a:cubicBezTo>
                  <a:pt x="0" y="3378566"/>
                  <a:pt x="0" y="3378566"/>
                  <a:pt x="0" y="182831"/>
                </a:cubicBezTo>
                <a:cubicBezTo>
                  <a:pt x="0" y="79989"/>
                  <a:pt x="83707" y="0"/>
                  <a:pt x="182633" y="0"/>
                </a:cubicBezTo>
                <a:close/>
              </a:path>
            </a:pathLst>
          </a:custGeom>
          <a:pattFill prst="pct25">
            <a:fgClr>
              <a:schemeClr val="accent2"/>
            </a:fgClr>
            <a:bgClr>
              <a:schemeClr val="bg1"/>
            </a:bgClr>
          </a:pattFill>
        </p:spPr>
        <p:txBody>
          <a:bodyPr wrap="square">
            <a:noAutofit/>
          </a:bodyPr>
          <a:lstStyle/>
          <a:p>
            <a:endParaRPr lang="ru-RU"/>
          </a:p>
        </p:txBody>
      </p:sp>
    </p:spTree>
    <p:extLst>
      <p:ext uri="{BB962C8B-B14F-4D97-AF65-F5344CB8AC3E}">
        <p14:creationId xmlns:p14="http://schemas.microsoft.com/office/powerpoint/2010/main" val="11578486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cSld name="3_VAZIO">
    <p:spTree>
      <p:nvGrpSpPr>
        <p:cNvPr id="1" name=""/>
        <p:cNvGrpSpPr/>
        <p:nvPr/>
      </p:nvGrpSpPr>
      <p:grpSpPr>
        <a:xfrm>
          <a:off x="0" y="0"/>
          <a:ext cx="0" cy="0"/>
          <a:chOff x="0" y="0"/>
          <a:chExt cx="0" cy="0"/>
        </a:xfrm>
      </p:grpSpPr>
      <p:sp>
        <p:nvSpPr>
          <p:cNvPr id="13" name="Espaço Reservado para Imagem 4">
            <a:extLst>
              <a:ext uri="{FF2B5EF4-FFF2-40B4-BE49-F238E27FC236}">
                <a16:creationId xmlns="" xmlns:a16="http://schemas.microsoft.com/office/drawing/2014/main" id="{70E92C8F-F4EB-94F2-108B-5BE164A530C8}"/>
              </a:ext>
            </a:extLst>
          </p:cNvPr>
          <p:cNvSpPr>
            <a:spLocks noGrp="1"/>
          </p:cNvSpPr>
          <p:nvPr>
            <p:ph type="pic" sz="quarter" idx="13"/>
          </p:nvPr>
        </p:nvSpPr>
        <p:spPr>
          <a:xfrm>
            <a:off x="2331330" y="3325973"/>
            <a:ext cx="2017829" cy="2017829"/>
          </a:xfrm>
          <a:prstGeom prst="ellipse">
            <a:avLst/>
          </a:prstGeom>
          <a:pattFill prst="pct25">
            <a:fgClr>
              <a:schemeClr val="accent2"/>
            </a:fgClr>
            <a:bgClr>
              <a:schemeClr val="bg1"/>
            </a:bgClr>
          </a:pattFill>
          <a:ln w="101600">
            <a:solidFill>
              <a:schemeClr val="bg1"/>
            </a:solidFill>
          </a:ln>
          <a:effectLst>
            <a:outerShdw blurRad="254000" dist="254000" dir="2700000" algn="tl" rotWithShape="0">
              <a:prstClr val="black">
                <a:alpha val="45000"/>
              </a:prstClr>
            </a:outerShdw>
          </a:effectLst>
        </p:spPr>
      </p:sp>
      <p:sp>
        <p:nvSpPr>
          <p:cNvPr id="14" name="Espaço Reservado para Imagem 5">
            <a:extLst>
              <a:ext uri="{FF2B5EF4-FFF2-40B4-BE49-F238E27FC236}">
                <a16:creationId xmlns="" xmlns:a16="http://schemas.microsoft.com/office/drawing/2014/main" id="{70265922-0681-70D6-88C9-2F2CEDDDAC27}"/>
              </a:ext>
            </a:extLst>
          </p:cNvPr>
          <p:cNvSpPr>
            <a:spLocks noGrp="1"/>
          </p:cNvSpPr>
          <p:nvPr>
            <p:ph type="pic" sz="quarter" idx="14"/>
          </p:nvPr>
        </p:nvSpPr>
        <p:spPr>
          <a:xfrm>
            <a:off x="163732" y="3464902"/>
            <a:ext cx="1739971" cy="1739971"/>
          </a:xfrm>
          <a:prstGeom prst="ellipse">
            <a:avLst/>
          </a:prstGeom>
          <a:pattFill prst="pct25">
            <a:fgClr>
              <a:schemeClr val="accent2"/>
            </a:fgClr>
            <a:bgClr>
              <a:schemeClr val="bg1"/>
            </a:bgClr>
          </a:pattFill>
          <a:ln w="63500">
            <a:solidFill>
              <a:schemeClr val="bg1"/>
            </a:solidFill>
          </a:ln>
          <a:effectLst>
            <a:outerShdw blurRad="127000" dist="127000" dir="2700000" algn="tl" rotWithShape="0">
              <a:prstClr val="black">
                <a:alpha val="50000"/>
              </a:prstClr>
            </a:outerShdw>
          </a:effectLst>
        </p:spPr>
      </p:sp>
      <p:sp>
        <p:nvSpPr>
          <p:cNvPr id="19" name="Espaço Reservado para Imagem 18">
            <a:extLst>
              <a:ext uri="{FF2B5EF4-FFF2-40B4-BE49-F238E27FC236}">
                <a16:creationId xmlns="" xmlns:a16="http://schemas.microsoft.com/office/drawing/2014/main" id="{A367D96E-AE9B-2858-DCCF-35A1901B7C46}"/>
              </a:ext>
            </a:extLst>
          </p:cNvPr>
          <p:cNvSpPr>
            <a:spLocks noGrp="1"/>
          </p:cNvSpPr>
          <p:nvPr>
            <p:ph type="pic" sz="quarter" idx="15"/>
          </p:nvPr>
        </p:nvSpPr>
        <p:spPr>
          <a:xfrm>
            <a:off x="4776786" y="3014881"/>
            <a:ext cx="2638425" cy="2640012"/>
          </a:xfrm>
          <a:prstGeom prst="ellipse">
            <a:avLst/>
          </a:prstGeom>
          <a:pattFill prst="pct25">
            <a:fgClr>
              <a:schemeClr val="accent2"/>
            </a:fgClr>
            <a:bgClr>
              <a:schemeClr val="bg1"/>
            </a:bgClr>
          </a:pattFill>
          <a:ln w="127000">
            <a:solidFill>
              <a:schemeClr val="bg1"/>
            </a:solidFill>
          </a:ln>
          <a:effectLst>
            <a:outerShdw blurRad="381000" dist="381000" dir="2700000" algn="tl" rotWithShape="0">
              <a:prstClr val="black">
                <a:alpha val="40000"/>
              </a:prstClr>
            </a:outerShdw>
          </a:effectLst>
        </p:spPr>
        <p:txBody>
          <a:bodyPr/>
          <a:lstStyle/>
          <a:p>
            <a:endParaRPr lang="pt-BR" dirty="0"/>
          </a:p>
        </p:txBody>
      </p:sp>
      <p:sp>
        <p:nvSpPr>
          <p:cNvPr id="20" name="Espaço Reservado para Imagem 4">
            <a:extLst>
              <a:ext uri="{FF2B5EF4-FFF2-40B4-BE49-F238E27FC236}">
                <a16:creationId xmlns="" xmlns:a16="http://schemas.microsoft.com/office/drawing/2014/main" id="{6668BB92-026C-4396-61F8-7ABB9AB86DEB}"/>
              </a:ext>
            </a:extLst>
          </p:cNvPr>
          <p:cNvSpPr>
            <a:spLocks noGrp="1"/>
          </p:cNvSpPr>
          <p:nvPr>
            <p:ph type="pic" sz="quarter" idx="16"/>
          </p:nvPr>
        </p:nvSpPr>
        <p:spPr>
          <a:xfrm>
            <a:off x="7842838" y="3325973"/>
            <a:ext cx="2017829" cy="2017829"/>
          </a:xfrm>
          <a:prstGeom prst="ellipse">
            <a:avLst/>
          </a:prstGeom>
          <a:pattFill prst="pct25">
            <a:fgClr>
              <a:schemeClr val="accent2"/>
            </a:fgClr>
            <a:bgClr>
              <a:schemeClr val="bg1"/>
            </a:bgClr>
          </a:pattFill>
          <a:ln w="101600">
            <a:solidFill>
              <a:schemeClr val="bg1"/>
            </a:solidFill>
          </a:ln>
          <a:effectLst>
            <a:outerShdw blurRad="254000" dist="254000" dir="2700000" algn="tl" rotWithShape="0">
              <a:prstClr val="black">
                <a:alpha val="45000"/>
              </a:prstClr>
            </a:outerShdw>
          </a:effectLst>
        </p:spPr>
      </p:sp>
      <p:sp>
        <p:nvSpPr>
          <p:cNvPr id="21" name="Espaço Reservado para Imagem 5">
            <a:extLst>
              <a:ext uri="{FF2B5EF4-FFF2-40B4-BE49-F238E27FC236}">
                <a16:creationId xmlns="" xmlns:a16="http://schemas.microsoft.com/office/drawing/2014/main" id="{291DB8E5-EF49-2FE3-4A6D-3AA86AB967A0}"/>
              </a:ext>
            </a:extLst>
          </p:cNvPr>
          <p:cNvSpPr>
            <a:spLocks noGrp="1"/>
          </p:cNvSpPr>
          <p:nvPr>
            <p:ph type="pic" sz="quarter" idx="17"/>
          </p:nvPr>
        </p:nvSpPr>
        <p:spPr>
          <a:xfrm>
            <a:off x="10288294" y="3464902"/>
            <a:ext cx="1739971" cy="1739971"/>
          </a:xfrm>
          <a:prstGeom prst="ellipse">
            <a:avLst/>
          </a:prstGeom>
          <a:pattFill prst="pct25">
            <a:fgClr>
              <a:schemeClr val="accent2"/>
            </a:fgClr>
            <a:bgClr>
              <a:schemeClr val="bg1"/>
            </a:bgClr>
          </a:pattFill>
          <a:ln w="63500">
            <a:solidFill>
              <a:schemeClr val="bg1"/>
            </a:solidFill>
          </a:ln>
          <a:effectLst>
            <a:outerShdw blurRad="127000" dist="127000" dir="2700000" algn="tl" rotWithShape="0">
              <a:prstClr val="black">
                <a:alpha val="50000"/>
              </a:prstClr>
            </a:outerShdw>
          </a:effectLst>
        </p:spPr>
      </p:sp>
      <p:sp>
        <p:nvSpPr>
          <p:cNvPr id="22" name="Espaço Reservado para Imagem 5">
            <a:extLst>
              <a:ext uri="{FF2B5EF4-FFF2-40B4-BE49-F238E27FC236}">
                <a16:creationId xmlns="" xmlns:a16="http://schemas.microsoft.com/office/drawing/2014/main" id="{18301977-340D-71B8-04A4-6729F3D55623}"/>
              </a:ext>
            </a:extLst>
          </p:cNvPr>
          <p:cNvSpPr>
            <a:spLocks noGrp="1"/>
          </p:cNvSpPr>
          <p:nvPr>
            <p:ph type="pic" sz="quarter" idx="18"/>
          </p:nvPr>
        </p:nvSpPr>
        <p:spPr>
          <a:xfrm>
            <a:off x="12455894" y="3464902"/>
            <a:ext cx="1739971" cy="1739971"/>
          </a:xfrm>
          <a:prstGeom prst="ellipse">
            <a:avLst/>
          </a:prstGeom>
          <a:pattFill prst="pct25">
            <a:fgClr>
              <a:schemeClr val="accent2"/>
            </a:fgClr>
            <a:bgClr>
              <a:schemeClr val="bg1"/>
            </a:bgClr>
          </a:pattFill>
          <a:ln w="63500">
            <a:solidFill>
              <a:schemeClr val="bg1"/>
            </a:solidFill>
          </a:ln>
          <a:effectLst>
            <a:outerShdw blurRad="127000" dist="127000" dir="2700000" algn="tl" rotWithShape="0">
              <a:prstClr val="black">
                <a:alpha val="50000"/>
              </a:prstClr>
            </a:outerShdw>
          </a:effectLst>
        </p:spPr>
      </p:sp>
      <p:sp>
        <p:nvSpPr>
          <p:cNvPr id="23" name="Espaço Reservado para Imagem 5">
            <a:extLst>
              <a:ext uri="{FF2B5EF4-FFF2-40B4-BE49-F238E27FC236}">
                <a16:creationId xmlns="" xmlns:a16="http://schemas.microsoft.com/office/drawing/2014/main" id="{3D308F09-186D-7EC9-569E-B7AEAAF719C9}"/>
              </a:ext>
            </a:extLst>
          </p:cNvPr>
          <p:cNvSpPr>
            <a:spLocks noGrp="1"/>
          </p:cNvSpPr>
          <p:nvPr>
            <p:ph type="pic" sz="quarter" idx="19"/>
          </p:nvPr>
        </p:nvSpPr>
        <p:spPr>
          <a:xfrm>
            <a:off x="-2003866" y="3464902"/>
            <a:ext cx="1739971" cy="1739971"/>
          </a:xfrm>
          <a:prstGeom prst="ellipse">
            <a:avLst/>
          </a:prstGeom>
          <a:pattFill prst="pct25">
            <a:fgClr>
              <a:schemeClr val="accent2"/>
            </a:fgClr>
            <a:bgClr>
              <a:schemeClr val="bg1"/>
            </a:bgClr>
          </a:pattFill>
          <a:ln w="63500">
            <a:solidFill>
              <a:schemeClr val="bg1"/>
            </a:solidFill>
          </a:ln>
          <a:effectLst>
            <a:outerShdw blurRad="127000" dist="127000" dir="2700000" algn="tl" rotWithShape="0">
              <a:prstClr val="black">
                <a:alpha val="50000"/>
              </a:prstClr>
            </a:outerShdw>
          </a:effectLst>
        </p:spPr>
      </p:sp>
    </p:spTree>
    <p:extLst>
      <p:ext uri="{BB962C8B-B14F-4D97-AF65-F5344CB8AC3E}">
        <p14:creationId xmlns:p14="http://schemas.microsoft.com/office/powerpoint/2010/main" val="29162788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060920B-9E1E-41EE-A203-03425C9B36C5}"/>
              </a:ext>
            </a:extLst>
          </p:cNvPr>
          <p:cNvSpPr>
            <a:spLocks noGrp="1"/>
          </p:cNvSpPr>
          <p:nvPr>
            <p:ph type="pic" sz="quarter" idx="10"/>
          </p:nvPr>
        </p:nvSpPr>
        <p:spPr>
          <a:xfrm>
            <a:off x="-2663854" y="755887"/>
            <a:ext cx="8573863" cy="6479842"/>
          </a:xfrm>
          <a:custGeom>
            <a:avLst/>
            <a:gdLst>
              <a:gd name="connsiteX0" fmla="*/ 8947561 w 10760487"/>
              <a:gd name="connsiteY0" fmla="*/ 0 h 7251698"/>
              <a:gd name="connsiteX1" fmla="*/ 10760487 w 10760487"/>
              <a:gd name="connsiteY1" fmla="*/ 1812926 h 7251698"/>
              <a:gd name="connsiteX2" fmla="*/ 10760487 w 10760487"/>
              <a:gd name="connsiteY2" fmla="*/ 3625849 h 7251698"/>
              <a:gd name="connsiteX3" fmla="*/ 10760487 w 10760487"/>
              <a:gd name="connsiteY3" fmla="*/ 6647378 h 7251698"/>
              <a:gd name="connsiteX4" fmla="*/ 10156167 w 10760487"/>
              <a:gd name="connsiteY4" fmla="*/ 7251698 h 7251698"/>
              <a:gd name="connsiteX5" fmla="*/ 7134637 w 10760487"/>
              <a:gd name="connsiteY5" fmla="*/ 7251698 h 7251698"/>
              <a:gd name="connsiteX6" fmla="*/ 4113108 w 10760487"/>
              <a:gd name="connsiteY6" fmla="*/ 7251698 h 7251698"/>
              <a:gd name="connsiteX7" fmla="*/ 4060026 w 10760487"/>
              <a:gd name="connsiteY7" fmla="*/ 7246347 h 7251698"/>
              <a:gd name="connsiteX8" fmla="*/ 0 w 10760487"/>
              <a:gd name="connsiteY8" fmla="*/ 7246347 h 7251698"/>
              <a:gd name="connsiteX9" fmla="*/ 0 w 10760487"/>
              <a:gd name="connsiteY9" fmla="*/ 845 h 7251698"/>
              <a:gd name="connsiteX10" fmla="*/ 4104745 w 10760487"/>
              <a:gd name="connsiteY10" fmla="*/ 845 h 7251698"/>
              <a:gd name="connsiteX11" fmla="*/ 4113108 w 10760487"/>
              <a:gd name="connsiteY11" fmla="*/ 2 h 7251698"/>
              <a:gd name="connsiteX12" fmla="*/ 7134635 w 10760487"/>
              <a:gd name="connsiteY12" fmla="*/ 2 h 7251698"/>
              <a:gd name="connsiteX13" fmla="*/ 8947561 w 10760487"/>
              <a:gd name="connsiteY13" fmla="*/ 0 h 725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60487" h="7251698">
                <a:moveTo>
                  <a:pt x="8947561" y="0"/>
                </a:moveTo>
                <a:cubicBezTo>
                  <a:pt x="9948812" y="0"/>
                  <a:pt x="10760487" y="811675"/>
                  <a:pt x="10760487" y="1812926"/>
                </a:cubicBezTo>
                <a:lnTo>
                  <a:pt x="10760487" y="3625849"/>
                </a:lnTo>
                <a:lnTo>
                  <a:pt x="10760487" y="6647378"/>
                </a:lnTo>
                <a:cubicBezTo>
                  <a:pt x="10760487" y="6981136"/>
                  <a:pt x="10489924" y="7251698"/>
                  <a:pt x="10156167" y="7251698"/>
                </a:cubicBezTo>
                <a:lnTo>
                  <a:pt x="7134637" y="7251698"/>
                </a:lnTo>
                <a:lnTo>
                  <a:pt x="4113108" y="7251698"/>
                </a:lnTo>
                <a:lnTo>
                  <a:pt x="4060026" y="7246347"/>
                </a:lnTo>
                <a:lnTo>
                  <a:pt x="0" y="7246347"/>
                </a:lnTo>
                <a:lnTo>
                  <a:pt x="0" y="845"/>
                </a:lnTo>
                <a:lnTo>
                  <a:pt x="4104745" y="845"/>
                </a:lnTo>
                <a:lnTo>
                  <a:pt x="4113108" y="2"/>
                </a:lnTo>
                <a:lnTo>
                  <a:pt x="7134635" y="2"/>
                </a:lnTo>
                <a:cubicBezTo>
                  <a:pt x="7738943" y="2"/>
                  <a:pt x="8343253" y="0"/>
                  <a:pt x="8947561" y="0"/>
                </a:cubicBezTo>
                <a:close/>
              </a:path>
            </a:pathLst>
          </a:custGeom>
          <a:pattFill prst="pct25">
            <a:fgClr>
              <a:schemeClr val="accent2"/>
            </a:fgClr>
            <a:bgClr>
              <a:schemeClr val="bg1"/>
            </a:bgClr>
          </a:pattFill>
        </p:spPr>
        <p:txBody>
          <a:bodyPr anchor="ctr"/>
          <a:lstStyle>
            <a:lvl1pPr>
              <a:defRPr lang="en-ID"/>
            </a:lvl1pPr>
          </a:lstStyle>
          <a:p>
            <a:pPr lvl="0" algn="ctr"/>
            <a:endParaRPr lang="en-ID" dirty="0"/>
          </a:p>
        </p:txBody>
      </p:sp>
    </p:spTree>
    <p:extLst>
      <p:ext uri="{BB962C8B-B14F-4D97-AF65-F5344CB8AC3E}">
        <p14:creationId xmlns:p14="http://schemas.microsoft.com/office/powerpoint/2010/main" val="94728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Espaço Reservado para Imagem 6">
            <a:extLst>
              <a:ext uri="{FF2B5EF4-FFF2-40B4-BE49-F238E27FC236}">
                <a16:creationId xmlns="" xmlns:a16="http://schemas.microsoft.com/office/drawing/2014/main" id="{92BBBD5D-0023-54FC-8A04-5A893BBC3D07}"/>
              </a:ext>
            </a:extLst>
          </p:cNvPr>
          <p:cNvSpPr>
            <a:spLocks noGrp="1"/>
          </p:cNvSpPr>
          <p:nvPr>
            <p:ph type="pic" sz="quarter" idx="10"/>
          </p:nvPr>
        </p:nvSpPr>
        <p:spPr>
          <a:xfrm>
            <a:off x="0" y="0"/>
            <a:ext cx="7175982" cy="6858000"/>
          </a:xfrm>
          <a:custGeom>
            <a:avLst/>
            <a:gdLst>
              <a:gd name="connsiteX0" fmla="*/ 0 w 7175982"/>
              <a:gd name="connsiteY0" fmla="*/ 0 h 6858000"/>
              <a:gd name="connsiteX1" fmla="*/ 5373768 w 7175982"/>
              <a:gd name="connsiteY1" fmla="*/ 0 h 6858000"/>
              <a:gd name="connsiteX2" fmla="*/ 7175982 w 7175982"/>
              <a:gd name="connsiteY2" fmla="*/ 1802214 h 6858000"/>
              <a:gd name="connsiteX3" fmla="*/ 7175982 w 7175982"/>
              <a:gd name="connsiteY3" fmla="*/ 6858000 h 6858000"/>
              <a:gd name="connsiteX4" fmla="*/ 0 w 717598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5982" h="6858000">
                <a:moveTo>
                  <a:pt x="0" y="0"/>
                </a:moveTo>
                <a:lnTo>
                  <a:pt x="5373768" y="0"/>
                </a:lnTo>
                <a:cubicBezTo>
                  <a:pt x="6369103" y="0"/>
                  <a:pt x="7175982" y="806879"/>
                  <a:pt x="7175982" y="1802214"/>
                </a:cubicBezTo>
                <a:lnTo>
                  <a:pt x="7175982" y="6858000"/>
                </a:lnTo>
                <a:lnTo>
                  <a:pt x="0" y="6858000"/>
                </a:lnTo>
                <a:close/>
              </a:path>
            </a:pathLst>
          </a:custGeom>
          <a:pattFill prst="pct25">
            <a:fgClr>
              <a:schemeClr val="accent2"/>
            </a:fgClr>
            <a:bgClr>
              <a:schemeClr val="bg1"/>
            </a:bgClr>
          </a:pattFill>
        </p:spPr>
        <p:txBody>
          <a:bodyPr anchor="ctr"/>
          <a:lstStyle>
            <a:lvl1pPr>
              <a:defRPr lang="pt-BR"/>
            </a:lvl1pPr>
          </a:lstStyle>
          <a:p>
            <a:pPr lvl="0" algn="ctr"/>
            <a:endParaRPr lang="pt-BR" dirty="0"/>
          </a:p>
        </p:txBody>
      </p:sp>
    </p:spTree>
    <p:extLst>
      <p:ext uri="{BB962C8B-B14F-4D97-AF65-F5344CB8AC3E}">
        <p14:creationId xmlns:p14="http://schemas.microsoft.com/office/powerpoint/2010/main" val="27766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central setas">
    <p:spTree>
      <p:nvGrpSpPr>
        <p:cNvPr id="1" name=""/>
        <p:cNvGrpSpPr/>
        <p:nvPr/>
      </p:nvGrpSpPr>
      <p:grpSpPr>
        <a:xfrm>
          <a:off x="0" y="0"/>
          <a:ext cx="0" cy="0"/>
          <a:chOff x="0" y="0"/>
          <a:chExt cx="0" cy="0"/>
        </a:xfrm>
      </p:grpSpPr>
      <p:sp>
        <p:nvSpPr>
          <p:cNvPr id="5" name="Espaço Reservado para Imagem 4">
            <a:extLst>
              <a:ext uri="{FF2B5EF4-FFF2-40B4-BE49-F238E27FC236}">
                <a16:creationId xmlns="" xmlns:a16="http://schemas.microsoft.com/office/drawing/2014/main" id="{63DA1AAA-3F3D-A57F-1446-7017267D2E8D}"/>
              </a:ext>
            </a:extLst>
          </p:cNvPr>
          <p:cNvSpPr>
            <a:spLocks noGrp="1" noChangeAspect="1"/>
          </p:cNvSpPr>
          <p:nvPr>
            <p:ph type="pic" sz="quarter" idx="10"/>
          </p:nvPr>
        </p:nvSpPr>
        <p:spPr>
          <a:xfrm>
            <a:off x="4716022" y="2767271"/>
            <a:ext cx="2759956" cy="2761694"/>
          </a:xfrm>
          <a:prstGeom prst="ellipse">
            <a:avLst/>
          </a:prstGeom>
          <a:pattFill prst="pct25">
            <a:fgClr>
              <a:schemeClr val="accent2"/>
            </a:fgClr>
            <a:bgClr>
              <a:schemeClr val="bg1"/>
            </a:bgClr>
          </a:pattFill>
        </p:spPr>
        <p:txBody>
          <a:bodyPr anchor="ctr"/>
          <a:lstStyle>
            <a:lvl1pPr>
              <a:defRPr lang="pt-BR"/>
            </a:lvl1pPr>
          </a:lstStyle>
          <a:p>
            <a:pPr lvl="0" algn="ctr"/>
            <a:endParaRPr lang="pt-BR" dirty="0"/>
          </a:p>
        </p:txBody>
      </p:sp>
    </p:spTree>
    <p:extLst>
      <p:ext uri="{BB962C8B-B14F-4D97-AF65-F5344CB8AC3E}">
        <p14:creationId xmlns:p14="http://schemas.microsoft.com/office/powerpoint/2010/main" val="12178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DI_Form">
    <p:spTree>
      <p:nvGrpSpPr>
        <p:cNvPr id="1" name=""/>
        <p:cNvGrpSpPr/>
        <p:nvPr/>
      </p:nvGrpSpPr>
      <p:grpSpPr>
        <a:xfrm>
          <a:off x="0" y="0"/>
          <a:ext cx="0" cy="0"/>
          <a:chOff x="0" y="0"/>
          <a:chExt cx="0" cy="0"/>
        </a:xfrm>
      </p:grpSpPr>
      <p:sp>
        <p:nvSpPr>
          <p:cNvPr id="6" name="Espaço Reservado para Imagem 5">
            <a:extLst>
              <a:ext uri="{FF2B5EF4-FFF2-40B4-BE49-F238E27FC236}">
                <a16:creationId xmlns="" xmlns:a16="http://schemas.microsoft.com/office/drawing/2014/main" id="{C732ADF3-115E-5546-B8D9-6BA0B761D09D}"/>
              </a:ext>
            </a:extLst>
          </p:cNvPr>
          <p:cNvSpPr>
            <a:spLocks noGrp="1"/>
          </p:cNvSpPr>
          <p:nvPr>
            <p:ph type="pic" sz="quarter" idx="10"/>
          </p:nvPr>
        </p:nvSpPr>
        <p:spPr>
          <a:xfrm>
            <a:off x="329184" y="1051560"/>
            <a:ext cx="859536" cy="859536"/>
          </a:xfrm>
          <a:custGeom>
            <a:avLst/>
            <a:gdLst>
              <a:gd name="connsiteX0" fmla="*/ 429768 w 859536"/>
              <a:gd name="connsiteY0" fmla="*/ 0 h 859536"/>
              <a:gd name="connsiteX1" fmla="*/ 859536 w 859536"/>
              <a:gd name="connsiteY1" fmla="*/ 429768 h 859536"/>
              <a:gd name="connsiteX2" fmla="*/ 429768 w 859536"/>
              <a:gd name="connsiteY2" fmla="*/ 859536 h 859536"/>
              <a:gd name="connsiteX3" fmla="*/ 0 w 859536"/>
              <a:gd name="connsiteY3" fmla="*/ 429768 h 859536"/>
              <a:gd name="connsiteX4" fmla="*/ 429768 w 859536"/>
              <a:gd name="connsiteY4" fmla="*/ 0 h 85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536" h="859536">
                <a:moveTo>
                  <a:pt x="429768" y="0"/>
                </a:moveTo>
                <a:cubicBezTo>
                  <a:pt x="667122" y="0"/>
                  <a:pt x="859536" y="192414"/>
                  <a:pt x="859536" y="429768"/>
                </a:cubicBezTo>
                <a:cubicBezTo>
                  <a:pt x="859536" y="667122"/>
                  <a:pt x="667122" y="859536"/>
                  <a:pt x="429768" y="859536"/>
                </a:cubicBezTo>
                <a:cubicBezTo>
                  <a:pt x="192414" y="859536"/>
                  <a:pt x="0" y="667122"/>
                  <a:pt x="0" y="429768"/>
                </a:cubicBezTo>
                <a:cubicBezTo>
                  <a:pt x="0" y="192414"/>
                  <a:pt x="192414" y="0"/>
                  <a:pt x="429768" y="0"/>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pt-BR" sz="700">
                <a:solidFill>
                  <a:schemeClr val="tx2"/>
                </a:solidFill>
              </a:defRPr>
            </a:lvl1pPr>
          </a:lstStyle>
          <a:p>
            <a:pPr marL="0" lvl="0" algn="ctr"/>
            <a:endParaRPr lang="pt-BR" dirty="0"/>
          </a:p>
        </p:txBody>
      </p:sp>
    </p:spTree>
    <p:extLst>
      <p:ext uri="{BB962C8B-B14F-4D97-AF65-F5344CB8AC3E}">
        <p14:creationId xmlns:p14="http://schemas.microsoft.com/office/powerpoint/2010/main" val="30810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4FE341D4-E930-4249-B372-26824C2B0B61}"/>
              </a:ext>
            </a:extLst>
          </p:cNvPr>
          <p:cNvSpPr>
            <a:spLocks noGrp="1"/>
          </p:cNvSpPr>
          <p:nvPr>
            <p:ph type="pic" sz="quarter" idx="11" hasCustomPrompt="1"/>
          </p:nvPr>
        </p:nvSpPr>
        <p:spPr>
          <a:xfrm>
            <a:off x="8080619" y="2023701"/>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8" name="Picture Placeholder 7">
            <a:extLst>
              <a:ext uri="{FF2B5EF4-FFF2-40B4-BE49-F238E27FC236}">
                <a16:creationId xmlns="" xmlns:a16="http://schemas.microsoft.com/office/drawing/2014/main" id="{7FF7D5BC-F876-43CD-9BE4-956A435372D2}"/>
              </a:ext>
            </a:extLst>
          </p:cNvPr>
          <p:cNvSpPr>
            <a:spLocks noGrp="1"/>
          </p:cNvSpPr>
          <p:nvPr>
            <p:ph type="pic" sz="quarter" idx="10" hasCustomPrompt="1"/>
          </p:nvPr>
        </p:nvSpPr>
        <p:spPr>
          <a:xfrm>
            <a:off x="4756394" y="1404576"/>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128243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1000"/>
                                  </p:stCondLst>
                                  <p:childTnLst>
                                    <p:animMotion origin="layout" path="M 4.375E-6 3.33333E-6 L 0.01237 0.02847 " pathEditMode="relative" rAng="0" ptsTypes="AA">
                                      <p:cBhvr>
                                        <p:cTn id="14" dur="1000" spd="-100000" fill="hold"/>
                                        <p:tgtEl>
                                          <p:spTgt spid="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beneficios">
    <p:spTree>
      <p:nvGrpSpPr>
        <p:cNvPr id="1" name=""/>
        <p:cNvGrpSpPr/>
        <p:nvPr/>
      </p:nvGrpSpPr>
      <p:grpSpPr>
        <a:xfrm>
          <a:off x="0" y="0"/>
          <a:ext cx="0" cy="0"/>
          <a:chOff x="0" y="0"/>
          <a:chExt cx="0" cy="0"/>
        </a:xfrm>
      </p:grpSpPr>
      <p:sp>
        <p:nvSpPr>
          <p:cNvPr id="5" name="Espaço Reservado para Imagem 4">
            <a:extLst>
              <a:ext uri="{FF2B5EF4-FFF2-40B4-BE49-F238E27FC236}">
                <a16:creationId xmlns="" xmlns:a16="http://schemas.microsoft.com/office/drawing/2014/main" id="{63DA1AAA-3F3D-A57F-1446-7017267D2E8D}"/>
              </a:ext>
            </a:extLst>
          </p:cNvPr>
          <p:cNvSpPr>
            <a:spLocks noGrp="1" noChangeAspect="1"/>
          </p:cNvSpPr>
          <p:nvPr>
            <p:ph type="pic" sz="quarter" idx="10"/>
          </p:nvPr>
        </p:nvSpPr>
        <p:spPr>
          <a:xfrm>
            <a:off x="4596025" y="1518367"/>
            <a:ext cx="2999950" cy="3001840"/>
          </a:xfrm>
          <a:prstGeom prst="ellipse">
            <a:avLst/>
          </a:prstGeom>
          <a:pattFill prst="pct25">
            <a:fgClr>
              <a:schemeClr val="accent2"/>
            </a:fgClr>
            <a:bgClr>
              <a:schemeClr val="bg1"/>
            </a:bgClr>
          </a:pattFill>
          <a:effectLst>
            <a:innerShdw blurRad="177800">
              <a:prstClr val="black">
                <a:alpha val="74000"/>
              </a:prstClr>
            </a:innerShdw>
          </a:effectLst>
        </p:spPr>
        <p:txBody>
          <a:bodyPr anchor="ctr"/>
          <a:lstStyle>
            <a:lvl1pPr>
              <a:defRPr lang="pt-BR"/>
            </a:lvl1pPr>
          </a:lstStyle>
          <a:p>
            <a:pPr lvl="0" algn="ctr"/>
            <a:endParaRPr lang="pt-BR" dirty="0"/>
          </a:p>
        </p:txBody>
      </p:sp>
    </p:spTree>
    <p:extLst>
      <p:ext uri="{BB962C8B-B14F-4D97-AF65-F5344CB8AC3E}">
        <p14:creationId xmlns:p14="http://schemas.microsoft.com/office/powerpoint/2010/main" val="16184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1_Em Branco">
    <p:spTree>
      <p:nvGrpSpPr>
        <p:cNvPr id="1" name=""/>
        <p:cNvGrpSpPr/>
        <p:nvPr/>
      </p:nvGrpSpPr>
      <p:grpSpPr>
        <a:xfrm>
          <a:off x="0" y="0"/>
          <a:ext cx="0" cy="0"/>
          <a:chOff x="0" y="0"/>
          <a:chExt cx="0" cy="0"/>
        </a:xfrm>
      </p:grpSpPr>
      <p:sp>
        <p:nvSpPr>
          <p:cNvPr id="13" name="Espaço Reservado para Imagem 12">
            <a:extLst>
              <a:ext uri="{FF2B5EF4-FFF2-40B4-BE49-F238E27FC236}">
                <a16:creationId xmlns="" xmlns:a16="http://schemas.microsoft.com/office/drawing/2014/main" id="{3E4DD1E9-DA30-CDFC-BA3F-18A3E9CAB6EB}"/>
              </a:ext>
            </a:extLst>
          </p:cNvPr>
          <p:cNvSpPr>
            <a:spLocks noGrp="1"/>
          </p:cNvSpPr>
          <p:nvPr>
            <p:ph type="pic" sz="quarter" idx="14"/>
          </p:nvPr>
        </p:nvSpPr>
        <p:spPr>
          <a:xfrm>
            <a:off x="1448849" y="1943646"/>
            <a:ext cx="3757011" cy="3822948"/>
          </a:xfrm>
          <a:prstGeom prst="ellipse">
            <a:avLst/>
          </a:prstGeom>
          <a:pattFill prst="pct25">
            <a:fgClr>
              <a:schemeClr val="accent2"/>
            </a:fgClr>
            <a:bgClr>
              <a:schemeClr val="bg1"/>
            </a:bgClr>
          </a:pattFill>
        </p:spPr>
        <p:txBody>
          <a:bodyPr/>
          <a:lstStyle/>
          <a:p>
            <a:endParaRPr lang="pt-BR" dirty="0"/>
          </a:p>
        </p:txBody>
      </p:sp>
      <p:sp>
        <p:nvSpPr>
          <p:cNvPr id="3" name="Fundo Foto">
            <a:extLst>
              <a:ext uri="{FF2B5EF4-FFF2-40B4-BE49-F238E27FC236}">
                <a16:creationId xmlns="" xmlns:a16="http://schemas.microsoft.com/office/drawing/2014/main" id="{C9E0FBBD-C48D-256A-CB78-2FB92D736841}"/>
              </a:ext>
            </a:extLst>
          </p:cNvPr>
          <p:cNvSpPr/>
          <p:nvPr/>
        </p:nvSpPr>
        <p:spPr>
          <a:xfrm>
            <a:off x="4486306" y="1385430"/>
            <a:ext cx="3268464" cy="3267715"/>
          </a:xfrm>
          <a:prstGeom prst="ellipse">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0</a:t>
            </a:r>
          </a:p>
        </p:txBody>
      </p:sp>
    </p:spTree>
    <p:extLst>
      <p:ext uri="{BB962C8B-B14F-4D97-AF65-F5344CB8AC3E}">
        <p14:creationId xmlns:p14="http://schemas.microsoft.com/office/powerpoint/2010/main" val="31328164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cSld name="Timeline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8981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8BF5E97F-25A4-469E-94BD-408022357D78}"/>
              </a:ext>
            </a:extLst>
          </p:cNvPr>
          <p:cNvSpPr>
            <a:spLocks noGrp="1"/>
          </p:cNvSpPr>
          <p:nvPr>
            <p:ph type="pic" sz="quarter" idx="10" hasCustomPrompt="1"/>
          </p:nvPr>
        </p:nvSpPr>
        <p:spPr>
          <a:xfrm>
            <a:off x="4373133" y="1706136"/>
            <a:ext cx="3445732" cy="3445728"/>
          </a:xfrm>
          <a:custGeom>
            <a:avLst/>
            <a:gdLst>
              <a:gd name="connsiteX0" fmla="*/ 1722866 w 3445732"/>
              <a:gd name="connsiteY0" fmla="*/ 0 h 3445728"/>
              <a:gd name="connsiteX1" fmla="*/ 3445732 w 3445732"/>
              <a:gd name="connsiteY1" fmla="*/ 1722864 h 3445728"/>
              <a:gd name="connsiteX2" fmla="*/ 1722866 w 3445732"/>
              <a:gd name="connsiteY2" fmla="*/ 3445728 h 3445728"/>
              <a:gd name="connsiteX3" fmla="*/ 0 w 3445732"/>
              <a:gd name="connsiteY3" fmla="*/ 1722864 h 3445728"/>
              <a:gd name="connsiteX4" fmla="*/ 1722866 w 3445732"/>
              <a:gd name="connsiteY4" fmla="*/ 0 h 344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732" h="3445728">
                <a:moveTo>
                  <a:pt x="1722866" y="0"/>
                </a:moveTo>
                <a:cubicBezTo>
                  <a:pt x="2674379" y="0"/>
                  <a:pt x="3445732" y="771352"/>
                  <a:pt x="3445732" y="1722864"/>
                </a:cubicBezTo>
                <a:cubicBezTo>
                  <a:pt x="3445732" y="2674376"/>
                  <a:pt x="2674379" y="3445728"/>
                  <a:pt x="1722866" y="3445728"/>
                </a:cubicBezTo>
                <a:cubicBezTo>
                  <a:pt x="771353" y="3445728"/>
                  <a:pt x="0" y="2674376"/>
                  <a:pt x="0" y="1722864"/>
                </a:cubicBezTo>
                <a:cubicBezTo>
                  <a:pt x="0" y="771352"/>
                  <a:pt x="771353" y="0"/>
                  <a:pt x="1722866" y="0"/>
                </a:cubicBezTo>
                <a:close/>
              </a:path>
            </a:pathLst>
          </a:custGeom>
          <a:pattFill prst="pct25">
            <a:fgClr>
              <a:schemeClr val="accent2"/>
            </a:fgClr>
            <a:bgClr>
              <a:schemeClr val="bg1"/>
            </a:bgClr>
          </a:patt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29369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3_Slide de Título">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19ADE30D-04C4-2463-5400-A8CE38E39691}"/>
              </a:ext>
            </a:extLst>
          </p:cNvPr>
          <p:cNvSpPr>
            <a:spLocks noGrp="1"/>
          </p:cNvSpPr>
          <p:nvPr>
            <p:ph type="pic" sz="quarter" idx="10"/>
          </p:nvPr>
        </p:nvSpPr>
        <p:spPr>
          <a:xfrm>
            <a:off x="6964766" y="2433426"/>
            <a:ext cx="2640013" cy="2581275"/>
          </a:xfrm>
          <a:prstGeom prst="ellipse">
            <a:avLst/>
          </a:prstGeom>
          <a:pattFill prst="pct25">
            <a:fgClr>
              <a:schemeClr val="accent2"/>
            </a:fgClr>
            <a:bgClr>
              <a:schemeClr val="bg1"/>
            </a:bgClr>
          </a:pattFill>
          <a:ln w="127000">
            <a:solidFill>
              <a:schemeClr val="bg1"/>
            </a:solidFill>
          </a:ln>
        </p:spPr>
        <p:txBody>
          <a:bodyPr/>
          <a:lstStyle/>
          <a:p>
            <a:endParaRPr lang="pt-BR" dirty="0"/>
          </a:p>
        </p:txBody>
      </p:sp>
    </p:spTree>
    <p:extLst>
      <p:ext uri="{BB962C8B-B14F-4D97-AF65-F5344CB8AC3E}">
        <p14:creationId xmlns:p14="http://schemas.microsoft.com/office/powerpoint/2010/main" val="6672402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B3595D8-0496-4182-B6B0-6A18EDE9D892}"/>
              </a:ext>
            </a:extLst>
          </p:cNvPr>
          <p:cNvSpPr>
            <a:spLocks noGrp="1"/>
          </p:cNvSpPr>
          <p:nvPr>
            <p:ph type="pic" sz="quarter" idx="13" hasCustomPrompt="1"/>
          </p:nvPr>
        </p:nvSpPr>
        <p:spPr>
          <a:xfrm>
            <a:off x="6288755" y="845287"/>
            <a:ext cx="4331609" cy="4331609"/>
          </a:xfrm>
          <a:custGeom>
            <a:avLst/>
            <a:gdLst>
              <a:gd name="connsiteX0" fmla="*/ 2165804 w 4331609"/>
              <a:gd name="connsiteY0" fmla="*/ 0 h 4331609"/>
              <a:gd name="connsiteX1" fmla="*/ 4331609 w 4331609"/>
              <a:gd name="connsiteY1" fmla="*/ 2165805 h 4331609"/>
              <a:gd name="connsiteX2" fmla="*/ 2165804 w 4331609"/>
              <a:gd name="connsiteY2" fmla="*/ 4331609 h 4331609"/>
              <a:gd name="connsiteX3" fmla="*/ 0 w 4331609"/>
              <a:gd name="connsiteY3" fmla="*/ 2165805 h 4331609"/>
              <a:gd name="connsiteX4" fmla="*/ 2165804 w 4331609"/>
              <a:gd name="connsiteY4" fmla="*/ 0 h 433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609" h="4331609">
                <a:moveTo>
                  <a:pt x="2165804" y="0"/>
                </a:moveTo>
                <a:cubicBezTo>
                  <a:pt x="3361945" y="0"/>
                  <a:pt x="4331609" y="969664"/>
                  <a:pt x="4331609" y="2165805"/>
                </a:cubicBezTo>
                <a:cubicBezTo>
                  <a:pt x="4331609" y="3361945"/>
                  <a:pt x="3361945" y="4331609"/>
                  <a:pt x="2165804" y="4331609"/>
                </a:cubicBezTo>
                <a:cubicBezTo>
                  <a:pt x="969664" y="4331609"/>
                  <a:pt x="0" y="3361945"/>
                  <a:pt x="0" y="2165805"/>
                </a:cubicBezTo>
                <a:cubicBezTo>
                  <a:pt x="0" y="969664"/>
                  <a:pt x="969664" y="0"/>
                  <a:pt x="2165804" y="0"/>
                </a:cubicBezTo>
                <a:close/>
              </a:path>
            </a:pathLst>
          </a:custGeom>
          <a:pattFill prst="pct25">
            <a:fgClr>
              <a:schemeClr val="accent2"/>
            </a:fgClr>
            <a:bgClr>
              <a:schemeClr val="bg1"/>
            </a:bgClr>
          </a:pattFill>
          <a:effectLst>
            <a:innerShdw blurRad="304800" dist="50800" dir="13500000">
              <a:prstClr val="black">
                <a:alpha val="20000"/>
              </a:prstClr>
            </a:inn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130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cSld name="4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058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cSld name="2_Em Branco">
    <p:spTree>
      <p:nvGrpSpPr>
        <p:cNvPr id="1" name=""/>
        <p:cNvGrpSpPr/>
        <p:nvPr/>
      </p:nvGrpSpPr>
      <p:grpSpPr>
        <a:xfrm>
          <a:off x="0" y="0"/>
          <a:ext cx="0" cy="0"/>
          <a:chOff x="0" y="0"/>
          <a:chExt cx="0" cy="0"/>
        </a:xfrm>
      </p:grpSpPr>
      <p:sp>
        <p:nvSpPr>
          <p:cNvPr id="17" name="Espaço Reservado para Imagem 16">
            <a:extLst>
              <a:ext uri="{FF2B5EF4-FFF2-40B4-BE49-F238E27FC236}">
                <a16:creationId xmlns="" xmlns:a16="http://schemas.microsoft.com/office/drawing/2014/main" id="{5F74CBC1-FEF9-ABEE-89BA-66DCB59F6E32}"/>
              </a:ext>
            </a:extLst>
          </p:cNvPr>
          <p:cNvSpPr>
            <a:spLocks noGrp="1"/>
          </p:cNvSpPr>
          <p:nvPr>
            <p:ph type="pic" sz="quarter" idx="13"/>
          </p:nvPr>
        </p:nvSpPr>
        <p:spPr>
          <a:xfrm>
            <a:off x="5089525" y="838023"/>
            <a:ext cx="2012950" cy="6019977"/>
          </a:xfrm>
          <a:prstGeom prst="rect">
            <a:avLst/>
          </a:prstGeom>
          <a:pattFill prst="pct25">
            <a:fgClr>
              <a:schemeClr val="accent2"/>
            </a:fgClr>
            <a:bgClr>
              <a:schemeClr val="bg1"/>
            </a:bgClr>
          </a:pattFill>
        </p:spPr>
        <p:txBody>
          <a:bodyPr/>
          <a:lstStyle/>
          <a:p>
            <a:endParaRPr lang="pt-BR" dirty="0"/>
          </a:p>
        </p:txBody>
      </p:sp>
      <p:sp>
        <p:nvSpPr>
          <p:cNvPr id="18" name="Espaço Reservado para Imagem 16">
            <a:extLst>
              <a:ext uri="{FF2B5EF4-FFF2-40B4-BE49-F238E27FC236}">
                <a16:creationId xmlns="" xmlns:a16="http://schemas.microsoft.com/office/drawing/2014/main" id="{012DEF0E-FA30-73C0-EC4F-8AC6115C4A61}"/>
              </a:ext>
            </a:extLst>
          </p:cNvPr>
          <p:cNvSpPr>
            <a:spLocks noGrp="1"/>
          </p:cNvSpPr>
          <p:nvPr>
            <p:ph type="pic" sz="quarter" idx="14"/>
          </p:nvPr>
        </p:nvSpPr>
        <p:spPr>
          <a:xfrm>
            <a:off x="3154957" y="1025285"/>
            <a:ext cx="1800000" cy="2638800"/>
          </a:xfrm>
          <a:prstGeom prst="rect">
            <a:avLst/>
          </a:prstGeom>
          <a:pattFill prst="pct25">
            <a:fgClr>
              <a:schemeClr val="accent2"/>
            </a:fgClr>
            <a:bgClr>
              <a:schemeClr val="bg1"/>
            </a:bgClr>
          </a:pattFill>
        </p:spPr>
        <p:txBody>
          <a:bodyPr/>
          <a:lstStyle/>
          <a:p>
            <a:endParaRPr lang="pt-BR" dirty="0"/>
          </a:p>
        </p:txBody>
      </p:sp>
      <p:sp>
        <p:nvSpPr>
          <p:cNvPr id="19" name="Espaço Reservado para Imagem 16">
            <a:extLst>
              <a:ext uri="{FF2B5EF4-FFF2-40B4-BE49-F238E27FC236}">
                <a16:creationId xmlns="" xmlns:a16="http://schemas.microsoft.com/office/drawing/2014/main" id="{7BE373F7-65A1-ACD5-97CE-8AD3359856FD}"/>
              </a:ext>
            </a:extLst>
          </p:cNvPr>
          <p:cNvSpPr>
            <a:spLocks noGrp="1"/>
          </p:cNvSpPr>
          <p:nvPr>
            <p:ph type="pic" sz="quarter" idx="15"/>
          </p:nvPr>
        </p:nvSpPr>
        <p:spPr>
          <a:xfrm>
            <a:off x="1212553" y="1025285"/>
            <a:ext cx="1800000" cy="2638800"/>
          </a:xfrm>
          <a:prstGeom prst="rect">
            <a:avLst/>
          </a:prstGeom>
          <a:pattFill prst="pct25">
            <a:fgClr>
              <a:schemeClr val="accent2"/>
            </a:fgClr>
            <a:bgClr>
              <a:schemeClr val="bg1"/>
            </a:bgClr>
          </a:pattFill>
        </p:spPr>
        <p:txBody>
          <a:bodyPr/>
          <a:lstStyle/>
          <a:p>
            <a:endParaRPr lang="pt-BR" dirty="0"/>
          </a:p>
        </p:txBody>
      </p:sp>
      <p:sp>
        <p:nvSpPr>
          <p:cNvPr id="20" name="Espaço Reservado para Imagem 16">
            <a:extLst>
              <a:ext uri="{FF2B5EF4-FFF2-40B4-BE49-F238E27FC236}">
                <a16:creationId xmlns="" xmlns:a16="http://schemas.microsoft.com/office/drawing/2014/main" id="{E8FDFC5F-4B65-0B79-D9FD-B586C5F80E8F}"/>
              </a:ext>
            </a:extLst>
          </p:cNvPr>
          <p:cNvSpPr>
            <a:spLocks noGrp="1"/>
          </p:cNvSpPr>
          <p:nvPr>
            <p:ph type="pic" sz="quarter" idx="16"/>
          </p:nvPr>
        </p:nvSpPr>
        <p:spPr>
          <a:xfrm>
            <a:off x="-732223" y="1025285"/>
            <a:ext cx="1800000" cy="2638800"/>
          </a:xfrm>
          <a:prstGeom prst="rect">
            <a:avLst/>
          </a:prstGeom>
          <a:pattFill prst="pct25">
            <a:fgClr>
              <a:schemeClr val="accent2"/>
            </a:fgClr>
            <a:bgClr>
              <a:schemeClr val="bg1"/>
            </a:bgClr>
          </a:pattFill>
        </p:spPr>
        <p:txBody>
          <a:bodyPr/>
          <a:lstStyle/>
          <a:p>
            <a:endParaRPr lang="pt-BR" dirty="0"/>
          </a:p>
        </p:txBody>
      </p:sp>
      <p:sp>
        <p:nvSpPr>
          <p:cNvPr id="21" name="Espaço Reservado para Imagem 16">
            <a:extLst>
              <a:ext uri="{FF2B5EF4-FFF2-40B4-BE49-F238E27FC236}">
                <a16:creationId xmlns="" xmlns:a16="http://schemas.microsoft.com/office/drawing/2014/main" id="{F027B4E6-D27F-FB9B-1C9A-004D15A020F0}"/>
              </a:ext>
            </a:extLst>
          </p:cNvPr>
          <p:cNvSpPr>
            <a:spLocks noGrp="1"/>
          </p:cNvSpPr>
          <p:nvPr>
            <p:ph type="pic" sz="quarter" idx="17"/>
          </p:nvPr>
        </p:nvSpPr>
        <p:spPr>
          <a:xfrm>
            <a:off x="11123462" y="1021849"/>
            <a:ext cx="1800000" cy="2638800"/>
          </a:xfrm>
          <a:prstGeom prst="rect">
            <a:avLst/>
          </a:prstGeom>
          <a:pattFill prst="pct25">
            <a:fgClr>
              <a:schemeClr val="accent2"/>
            </a:fgClr>
            <a:bgClr>
              <a:schemeClr val="bg1"/>
            </a:bgClr>
          </a:pattFill>
        </p:spPr>
        <p:txBody>
          <a:bodyPr/>
          <a:lstStyle/>
          <a:p>
            <a:endParaRPr lang="pt-BR" dirty="0"/>
          </a:p>
        </p:txBody>
      </p:sp>
      <p:sp>
        <p:nvSpPr>
          <p:cNvPr id="22" name="Espaço Reservado para Imagem 16">
            <a:extLst>
              <a:ext uri="{FF2B5EF4-FFF2-40B4-BE49-F238E27FC236}">
                <a16:creationId xmlns="" xmlns:a16="http://schemas.microsoft.com/office/drawing/2014/main" id="{9DB38846-9A81-891D-EE1B-0305760EA67B}"/>
              </a:ext>
            </a:extLst>
          </p:cNvPr>
          <p:cNvSpPr>
            <a:spLocks noGrp="1"/>
          </p:cNvSpPr>
          <p:nvPr>
            <p:ph type="pic" sz="quarter" idx="18"/>
          </p:nvPr>
        </p:nvSpPr>
        <p:spPr>
          <a:xfrm>
            <a:off x="9179447" y="1021849"/>
            <a:ext cx="1800000" cy="2638800"/>
          </a:xfrm>
          <a:prstGeom prst="rect">
            <a:avLst/>
          </a:prstGeom>
          <a:pattFill prst="pct25">
            <a:fgClr>
              <a:schemeClr val="accent2"/>
            </a:fgClr>
            <a:bgClr>
              <a:schemeClr val="bg1"/>
            </a:bgClr>
          </a:pattFill>
        </p:spPr>
        <p:txBody>
          <a:bodyPr/>
          <a:lstStyle/>
          <a:p>
            <a:endParaRPr lang="pt-BR" dirty="0"/>
          </a:p>
        </p:txBody>
      </p:sp>
      <p:sp>
        <p:nvSpPr>
          <p:cNvPr id="23" name="Espaço Reservado para Imagem 16">
            <a:extLst>
              <a:ext uri="{FF2B5EF4-FFF2-40B4-BE49-F238E27FC236}">
                <a16:creationId xmlns="" xmlns:a16="http://schemas.microsoft.com/office/drawing/2014/main" id="{ACF676A7-F632-0A64-CC05-96E6DCE03F55}"/>
              </a:ext>
            </a:extLst>
          </p:cNvPr>
          <p:cNvSpPr>
            <a:spLocks noGrp="1"/>
          </p:cNvSpPr>
          <p:nvPr>
            <p:ph type="pic" sz="quarter" idx="19"/>
          </p:nvPr>
        </p:nvSpPr>
        <p:spPr>
          <a:xfrm>
            <a:off x="7235432" y="1021849"/>
            <a:ext cx="1800000" cy="2638800"/>
          </a:xfrm>
          <a:prstGeom prst="rect">
            <a:avLst/>
          </a:prstGeom>
          <a:pattFill prst="pct25">
            <a:fgClr>
              <a:schemeClr val="accent2"/>
            </a:fgClr>
            <a:bgClr>
              <a:schemeClr val="bg1"/>
            </a:bgClr>
          </a:pattFill>
        </p:spPr>
        <p:txBody>
          <a:bodyPr/>
          <a:lstStyle/>
          <a:p>
            <a:endParaRPr lang="pt-BR" dirty="0"/>
          </a:p>
        </p:txBody>
      </p:sp>
    </p:spTree>
    <p:extLst>
      <p:ext uri="{BB962C8B-B14F-4D97-AF65-F5344CB8AC3E}">
        <p14:creationId xmlns:p14="http://schemas.microsoft.com/office/powerpoint/2010/main" val="5900073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cSld name="Zoom Emocoes">
    <p:bg>
      <p:bgPr>
        <a:blipFill>
          <a:blip r:embed="rId2"/>
          <a:stretch>
            <a:fillRect/>
          </a:stretch>
        </a:blipFill>
        <a:effectLst/>
      </p:bgPr>
    </p:bg>
    <p:spTree>
      <p:nvGrpSpPr>
        <p:cNvPr id="1" name=""/>
        <p:cNvGrpSpPr/>
        <p:nvPr/>
      </p:nvGrpSpPr>
      <p:grpSpPr>
        <a:xfrm>
          <a:off x="0" y="0"/>
          <a:ext cx="0" cy="0"/>
          <a:chOff x="0" y="0"/>
          <a:chExt cx="0" cy="0"/>
        </a:xfrm>
      </p:grpSpPr>
      <p:sp>
        <p:nvSpPr>
          <p:cNvPr id="8" name="Espaço Reservado para Imagem 7">
            <a:extLst>
              <a:ext uri="{FF2B5EF4-FFF2-40B4-BE49-F238E27FC236}">
                <a16:creationId xmlns="" xmlns:a16="http://schemas.microsoft.com/office/drawing/2014/main" id="{9DF07FB5-7486-01F0-0F48-299955DD8447}"/>
              </a:ext>
            </a:extLst>
          </p:cNvPr>
          <p:cNvSpPr>
            <a:spLocks noGrp="1"/>
          </p:cNvSpPr>
          <p:nvPr>
            <p:ph type="pic" sz="quarter" idx="10"/>
          </p:nvPr>
        </p:nvSpPr>
        <p:spPr>
          <a:xfrm>
            <a:off x="2856055" y="0"/>
            <a:ext cx="6479892" cy="6858000"/>
          </a:xfrm>
          <a:prstGeom prst="rect">
            <a:avLst/>
          </a:prstGeom>
        </p:spPr>
        <p:txBody>
          <a:bodyPr/>
          <a:lstStyle/>
          <a:p>
            <a:endParaRPr lang="pt-BR" dirty="0"/>
          </a:p>
        </p:txBody>
      </p:sp>
    </p:spTree>
    <p:extLst>
      <p:ext uri="{BB962C8B-B14F-4D97-AF65-F5344CB8AC3E}">
        <p14:creationId xmlns:p14="http://schemas.microsoft.com/office/powerpoint/2010/main" val="1523762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97279B-7533-4747-AB50-A920845043E5}" type="datetimeFigureOut">
              <a:rPr lang="pt-BR" smtClean="0"/>
              <a:t>01/05/2024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1F20A90C-A873-4906-AEDD-294E8C472760}" type="slidenum">
              <a:rPr lang="pt-BR" smtClean="0"/>
              <a:t>‹nº›</a:t>
            </a:fld>
            <a:endParaRPr lang="pt-BR" dirty="0"/>
          </a:p>
        </p:txBody>
      </p:sp>
    </p:spTree>
    <p:extLst>
      <p:ext uri="{BB962C8B-B14F-4D97-AF65-F5344CB8AC3E}">
        <p14:creationId xmlns:p14="http://schemas.microsoft.com/office/powerpoint/2010/main" val="3800035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F7DBC8D-727D-4D68-A80E-8951E4B06C9A}"/>
              </a:ext>
            </a:extLst>
          </p:cNvPr>
          <p:cNvSpPr>
            <a:spLocks noGrp="1"/>
          </p:cNvSpPr>
          <p:nvPr>
            <p:ph type="pic" sz="quarter" idx="10"/>
          </p:nvPr>
        </p:nvSpPr>
        <p:spPr>
          <a:xfrm>
            <a:off x="7848601" y="993547"/>
            <a:ext cx="4343399" cy="4870903"/>
          </a:xfrm>
          <a:custGeom>
            <a:avLst/>
            <a:gdLst>
              <a:gd name="connsiteX0" fmla="*/ 500968 w 4343399"/>
              <a:gd name="connsiteY0" fmla="*/ 0 h 4870903"/>
              <a:gd name="connsiteX1" fmla="*/ 4343399 w 4343399"/>
              <a:gd name="connsiteY1" fmla="*/ 0 h 4870903"/>
              <a:gd name="connsiteX2" fmla="*/ 4343399 w 4343399"/>
              <a:gd name="connsiteY2" fmla="*/ 4870903 h 4870903"/>
              <a:gd name="connsiteX3" fmla="*/ 500968 w 4343399"/>
              <a:gd name="connsiteY3" fmla="*/ 4870903 h 4870903"/>
              <a:gd name="connsiteX4" fmla="*/ 0 w 4343399"/>
              <a:gd name="connsiteY4" fmla="*/ 4369935 h 4870903"/>
              <a:gd name="connsiteX5" fmla="*/ 0 w 4343399"/>
              <a:gd name="connsiteY5" fmla="*/ 500968 h 4870903"/>
              <a:gd name="connsiteX6" fmla="*/ 500968 w 4343399"/>
              <a:gd name="connsiteY6" fmla="*/ 0 h 48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399" h="4870903">
                <a:moveTo>
                  <a:pt x="500968" y="0"/>
                </a:moveTo>
                <a:lnTo>
                  <a:pt x="4343399" y="0"/>
                </a:lnTo>
                <a:lnTo>
                  <a:pt x="4343399" y="4870903"/>
                </a:lnTo>
                <a:lnTo>
                  <a:pt x="500968" y="4870903"/>
                </a:lnTo>
                <a:cubicBezTo>
                  <a:pt x="224291" y="4870903"/>
                  <a:pt x="0" y="4646612"/>
                  <a:pt x="0" y="4369935"/>
                </a:cubicBezTo>
                <a:lnTo>
                  <a:pt x="0" y="500968"/>
                </a:lnTo>
                <a:cubicBezTo>
                  <a:pt x="0" y="224291"/>
                  <a:pt x="224291" y="0"/>
                  <a:pt x="500968"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28967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9119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97279B-7533-4747-AB50-A920845043E5}" type="datetimeFigureOut">
              <a:rPr lang="pt-BR" smtClean="0"/>
              <a:t>01/05/2024</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1F20A90C-A873-4906-AEDD-294E8C472760}" type="slidenum">
              <a:rPr lang="pt-BR" smtClean="0"/>
              <a:t>‹nº›</a:t>
            </a:fld>
            <a:endParaRPr lang="pt-BR" dirty="0"/>
          </a:p>
        </p:txBody>
      </p:sp>
    </p:spTree>
    <p:extLst>
      <p:ext uri="{BB962C8B-B14F-4D97-AF65-F5344CB8AC3E}">
        <p14:creationId xmlns:p14="http://schemas.microsoft.com/office/powerpoint/2010/main" val="29229593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AACC674-F4AE-498B-A601-A8C2E999DEC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3360A72F-F256-495B-893E-2B5907F83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29067CCF-420C-40FE-9854-825927841B80}"/>
              </a:ext>
            </a:extLst>
          </p:cNvPr>
          <p:cNvSpPr>
            <a:spLocks noGrp="1"/>
          </p:cNvSpPr>
          <p:nvPr>
            <p:ph type="dt" sz="half" idx="10"/>
          </p:nvPr>
        </p:nvSpPr>
        <p:spPr/>
        <p:txBody>
          <a:bodyPr/>
          <a:lstStyle/>
          <a:p>
            <a:fld id="{3297279B-7533-4747-AB50-A920845043E5}"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914762AE-BB04-4102-8728-2B9679CC4978}"/>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 xmlns:a16="http://schemas.microsoft.com/office/drawing/2014/main" id="{CFBB129D-8A2C-46A3-B799-6F939DB825D7}"/>
              </a:ext>
            </a:extLst>
          </p:cNvPr>
          <p:cNvSpPr>
            <a:spLocks noGrp="1"/>
          </p:cNvSpPr>
          <p:nvPr>
            <p:ph type="sldNum" sz="quarter" idx="12"/>
          </p:nvPr>
        </p:nvSpPr>
        <p:spPr/>
        <p:txBody>
          <a:bodyPr/>
          <a:lstStyle/>
          <a:p>
            <a:fld id="{1F20A90C-A873-4906-AEDD-294E8C472760}" type="slidenum">
              <a:rPr lang="pt-BR" smtClean="0"/>
              <a:t>‹nº›</a:t>
            </a:fld>
            <a:endParaRPr lang="pt-BR" dirty="0"/>
          </a:p>
        </p:txBody>
      </p:sp>
    </p:spTree>
    <p:extLst>
      <p:ext uri="{BB962C8B-B14F-4D97-AF65-F5344CB8AC3E}">
        <p14:creationId xmlns:p14="http://schemas.microsoft.com/office/powerpoint/2010/main" val="1429993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86F1125-E0E6-4B65-80C2-F91653A42C5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4152C445-A3DF-4164-8730-856C1BD74C7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E1D7C265-2567-4D24-BED7-9E1F3B5E488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B277AC05-AAE8-4B80-9F4F-F3EC25FE4BB7}"/>
              </a:ext>
            </a:extLst>
          </p:cNvPr>
          <p:cNvSpPr>
            <a:spLocks noGrp="1"/>
          </p:cNvSpPr>
          <p:nvPr>
            <p:ph type="dt" sz="half" idx="10"/>
          </p:nvPr>
        </p:nvSpPr>
        <p:spPr/>
        <p:txBody>
          <a:bodyPr/>
          <a:lstStyle/>
          <a:p>
            <a:fld id="{3297279B-7533-4747-AB50-A920845043E5}" type="datetimeFigureOut">
              <a:rPr lang="pt-BR" smtClean="0"/>
              <a:t>01/05/2024</a:t>
            </a:fld>
            <a:endParaRPr lang="pt-BR" dirty="0"/>
          </a:p>
        </p:txBody>
      </p:sp>
      <p:sp>
        <p:nvSpPr>
          <p:cNvPr id="6" name="Espaço Reservado para Rodapé 5">
            <a:extLst>
              <a:ext uri="{FF2B5EF4-FFF2-40B4-BE49-F238E27FC236}">
                <a16:creationId xmlns="" xmlns:a16="http://schemas.microsoft.com/office/drawing/2014/main" id="{4785174C-B9DB-4CB3-9ED6-62BE0DA5840F}"/>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 xmlns:a16="http://schemas.microsoft.com/office/drawing/2014/main" id="{F93FB70B-C90C-4EDA-91B8-54EA22044404}"/>
              </a:ext>
            </a:extLst>
          </p:cNvPr>
          <p:cNvSpPr>
            <a:spLocks noGrp="1"/>
          </p:cNvSpPr>
          <p:nvPr>
            <p:ph type="sldNum" sz="quarter" idx="12"/>
          </p:nvPr>
        </p:nvSpPr>
        <p:spPr/>
        <p:txBody>
          <a:bodyPr/>
          <a:lstStyle/>
          <a:p>
            <a:fld id="{1F20A90C-A873-4906-AEDD-294E8C472760}" type="slidenum">
              <a:rPr lang="pt-BR" smtClean="0"/>
              <a:t>‹nº›</a:t>
            </a:fld>
            <a:endParaRPr lang="pt-BR" dirty="0"/>
          </a:p>
        </p:txBody>
      </p:sp>
    </p:spTree>
    <p:extLst>
      <p:ext uri="{BB962C8B-B14F-4D97-AF65-F5344CB8AC3E}">
        <p14:creationId xmlns:p14="http://schemas.microsoft.com/office/powerpoint/2010/main" val="46437746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cSld name="3_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A3A14418-2635-446B-9703-2176DEF1C714}"/>
              </a:ext>
            </a:extLst>
          </p:cNvPr>
          <p:cNvSpPr>
            <a:spLocks noGrp="1"/>
          </p:cNvSpPr>
          <p:nvPr>
            <p:ph type="dt" sz="half" idx="10"/>
          </p:nvPr>
        </p:nvSpPr>
        <p:spPr/>
        <p:txBody>
          <a:bodyPr/>
          <a:lstStyle/>
          <a:p>
            <a:fld id="{3297279B-7533-4747-AB50-A920845043E5}" type="datetimeFigureOut">
              <a:rPr lang="pt-BR" smtClean="0"/>
              <a:t>01/05/2024</a:t>
            </a:fld>
            <a:endParaRPr lang="pt-BR" dirty="0"/>
          </a:p>
        </p:txBody>
      </p:sp>
      <p:sp>
        <p:nvSpPr>
          <p:cNvPr id="3" name="Espaço Reservado para Rodapé 2">
            <a:extLst>
              <a:ext uri="{FF2B5EF4-FFF2-40B4-BE49-F238E27FC236}">
                <a16:creationId xmlns="" xmlns:a16="http://schemas.microsoft.com/office/drawing/2014/main" id="{7D5CA0F7-7E7A-4EC9-895C-6D8DD437C97D}"/>
              </a:ext>
            </a:extLst>
          </p:cNvPr>
          <p:cNvSpPr>
            <a:spLocks noGrp="1"/>
          </p:cNvSpPr>
          <p:nvPr>
            <p:ph type="ftr" sz="quarter" idx="11"/>
          </p:nvPr>
        </p:nvSpPr>
        <p:spPr/>
        <p:txBody>
          <a:bodyPr/>
          <a:lstStyle/>
          <a:p>
            <a:endParaRPr lang="pt-BR" dirty="0"/>
          </a:p>
        </p:txBody>
      </p:sp>
      <p:sp>
        <p:nvSpPr>
          <p:cNvPr id="4" name="Espaço Reservado para Número de Slide 3">
            <a:extLst>
              <a:ext uri="{FF2B5EF4-FFF2-40B4-BE49-F238E27FC236}">
                <a16:creationId xmlns="" xmlns:a16="http://schemas.microsoft.com/office/drawing/2014/main" id="{DCA228FB-D5F0-4F69-8427-A09A658C46B5}"/>
              </a:ext>
            </a:extLst>
          </p:cNvPr>
          <p:cNvSpPr>
            <a:spLocks noGrp="1"/>
          </p:cNvSpPr>
          <p:nvPr>
            <p:ph type="sldNum" sz="quarter" idx="12"/>
          </p:nvPr>
        </p:nvSpPr>
        <p:spPr/>
        <p:txBody>
          <a:bodyPr/>
          <a:lstStyle/>
          <a:p>
            <a:fld id="{1F20A90C-A873-4906-AEDD-294E8C472760}" type="slidenum">
              <a:rPr lang="pt-BR" smtClean="0"/>
              <a:t>‹nº›</a:t>
            </a:fld>
            <a:endParaRPr lang="pt-BR" dirty="0"/>
          </a:p>
        </p:txBody>
      </p:sp>
    </p:spTree>
    <p:extLst>
      <p:ext uri="{BB962C8B-B14F-4D97-AF65-F5344CB8AC3E}">
        <p14:creationId xmlns:p14="http://schemas.microsoft.com/office/powerpoint/2010/main" val="27573380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cSld name="51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CF4445A-94EE-48F0-98D0-F089C9CCEEB7}"/>
              </a:ext>
            </a:extLst>
          </p:cNvPr>
          <p:cNvSpPr>
            <a:spLocks noGrp="1"/>
          </p:cNvSpPr>
          <p:nvPr>
            <p:ph type="pic" sz="quarter" idx="13" hasCustomPrompt="1"/>
          </p:nvPr>
        </p:nvSpPr>
        <p:spPr>
          <a:xfrm>
            <a:off x="1860550" y="2286000"/>
            <a:ext cx="8470900" cy="2286000"/>
          </a:xfrm>
          <a:custGeom>
            <a:avLst/>
            <a:gdLst>
              <a:gd name="connsiteX0" fmla="*/ 1143000 w 8470900"/>
              <a:gd name="connsiteY0" fmla="*/ 0 h 2286000"/>
              <a:gd name="connsiteX1" fmla="*/ 7327900 w 8470900"/>
              <a:gd name="connsiteY1" fmla="*/ 0 h 2286000"/>
              <a:gd name="connsiteX2" fmla="*/ 8470900 w 8470900"/>
              <a:gd name="connsiteY2" fmla="*/ 1143000 h 2286000"/>
              <a:gd name="connsiteX3" fmla="*/ 7327900 w 8470900"/>
              <a:gd name="connsiteY3" fmla="*/ 2286000 h 2286000"/>
              <a:gd name="connsiteX4" fmla="*/ 1143000 w 8470900"/>
              <a:gd name="connsiteY4" fmla="*/ 2286000 h 2286000"/>
              <a:gd name="connsiteX5" fmla="*/ 0 w 8470900"/>
              <a:gd name="connsiteY5" fmla="*/ 1143000 h 2286000"/>
              <a:gd name="connsiteX6" fmla="*/ 1143000 w 84709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0900" h="2286000">
                <a:moveTo>
                  <a:pt x="1143000" y="0"/>
                </a:moveTo>
                <a:lnTo>
                  <a:pt x="7327900" y="0"/>
                </a:lnTo>
                <a:cubicBezTo>
                  <a:pt x="7959161" y="0"/>
                  <a:pt x="8470900" y="511739"/>
                  <a:pt x="8470900" y="1143000"/>
                </a:cubicBezTo>
                <a:cubicBezTo>
                  <a:pt x="8470900" y="1774261"/>
                  <a:pt x="7959161" y="2286000"/>
                  <a:pt x="7327900" y="2286000"/>
                </a:cubicBezTo>
                <a:lnTo>
                  <a:pt x="1143000" y="2286000"/>
                </a:lnTo>
                <a:cubicBezTo>
                  <a:pt x="511739" y="2286000"/>
                  <a:pt x="0" y="1774261"/>
                  <a:pt x="0" y="1143000"/>
                </a:cubicBezTo>
                <a:cubicBezTo>
                  <a:pt x="0" y="511739"/>
                  <a:pt x="511739" y="0"/>
                  <a:pt x="1143000"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117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875E-6 -4.44444E-6 L 0.01237 0.02848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cSld name="Full">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1510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442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45B210-D487-499C-BCC4-FB41C821F73B}"/>
              </a:ext>
            </a:extLst>
          </p:cNvPr>
          <p:cNvGrpSpPr/>
          <p:nvPr userDrawn="1"/>
        </p:nvGrpSpPr>
        <p:grpSpPr>
          <a:xfrm>
            <a:off x="3119984" y="0"/>
            <a:ext cx="9072017" cy="6858000"/>
            <a:chOff x="3119984" y="0"/>
            <a:chExt cx="9072017" cy="6858000"/>
          </a:xfrm>
        </p:grpSpPr>
        <p:sp>
          <p:nvSpPr>
            <p:cNvPr id="14" name="Freeform: Shape 13">
              <a:extLst>
                <a:ext uri="{FF2B5EF4-FFF2-40B4-BE49-F238E27FC236}">
                  <a16:creationId xmlns="" xmlns:a16="http://schemas.microsoft.com/office/drawing/2014/main" id="{E9062DC2-4991-4A9B-8865-F6A8F02348BF}"/>
                </a:ext>
              </a:extLst>
            </p:cNvPr>
            <p:cNvSpPr/>
            <p:nvPr userDrawn="1"/>
          </p:nvSpPr>
          <p:spPr>
            <a:xfrm flipV="1">
              <a:off x="3119984" y="0"/>
              <a:ext cx="9072016" cy="6858000"/>
            </a:xfrm>
            <a:custGeom>
              <a:avLst/>
              <a:gdLst>
                <a:gd name="connsiteX0" fmla="*/ 4609875 w 9072016"/>
                <a:gd name="connsiteY0" fmla="*/ 6858000 h 6858000"/>
                <a:gd name="connsiteX1" fmla="*/ 9072016 w 9072016"/>
                <a:gd name="connsiteY1" fmla="*/ 6858000 h 6858000"/>
                <a:gd name="connsiteX2" fmla="*/ 9072016 w 9072016"/>
                <a:gd name="connsiteY2" fmla="*/ 5851647 h 6858000"/>
                <a:gd name="connsiteX3" fmla="*/ 9038849 w 9072016"/>
                <a:gd name="connsiteY3" fmla="*/ 5820482 h 6858000"/>
                <a:gd name="connsiteX4" fmla="*/ 7525354 w 9072016"/>
                <a:gd name="connsiteY4" fmla="*/ 4915195 h 6858000"/>
                <a:gd name="connsiteX5" fmla="*/ 5394080 w 9072016"/>
                <a:gd name="connsiteY5" fmla="*/ 3132656 h 6858000"/>
                <a:gd name="connsiteX6" fmla="*/ 5289532 w 9072016"/>
                <a:gd name="connsiteY6" fmla="*/ 88827 h 6858000"/>
                <a:gd name="connsiteX7" fmla="*/ 5283957 w 9072016"/>
                <a:gd name="connsiteY7" fmla="*/ 0 h 6858000"/>
                <a:gd name="connsiteX8" fmla="*/ 41464 w 9072016"/>
                <a:gd name="connsiteY8" fmla="*/ 0 h 6858000"/>
                <a:gd name="connsiteX9" fmla="*/ 33893 w 9072016"/>
                <a:gd name="connsiteY9" fmla="*/ 43250 h 6858000"/>
                <a:gd name="connsiteX10" fmla="*/ 212993 w 9072016"/>
                <a:gd name="connsiteY10" fmla="*/ 1604026 h 6858000"/>
                <a:gd name="connsiteX11" fmla="*/ 3291171 w 9072016"/>
                <a:gd name="connsiteY11" fmla="*/ 4086285 h 6858000"/>
                <a:gd name="connsiteX12" fmla="*/ 4633865 w 9072016"/>
                <a:gd name="connsiteY12" fmla="*/ 5879275 h 6858000"/>
                <a:gd name="connsiteX13" fmla="*/ 4604774 w 9072016"/>
                <a:gd name="connsiteY13" fmla="*/ 6722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72016" h="6858000">
                  <a:moveTo>
                    <a:pt x="4609875" y="6858000"/>
                  </a:moveTo>
                  <a:lnTo>
                    <a:pt x="9072016" y="6858000"/>
                  </a:lnTo>
                  <a:lnTo>
                    <a:pt x="9072016" y="5851647"/>
                  </a:lnTo>
                  <a:lnTo>
                    <a:pt x="9038849" y="5820482"/>
                  </a:lnTo>
                  <a:cubicBezTo>
                    <a:pt x="8578950" y="5429116"/>
                    <a:pt x="7983954" y="5139297"/>
                    <a:pt x="7525354" y="4915195"/>
                  </a:cubicBezTo>
                  <a:cubicBezTo>
                    <a:pt x="6705398" y="4514926"/>
                    <a:pt x="5741326" y="4041479"/>
                    <a:pt x="5394080" y="3132656"/>
                  </a:cubicBezTo>
                  <a:cubicBezTo>
                    <a:pt x="5029649" y="2180532"/>
                    <a:pt x="5308200" y="1076803"/>
                    <a:pt x="5289532" y="88827"/>
                  </a:cubicBezTo>
                  <a:lnTo>
                    <a:pt x="5283957" y="0"/>
                  </a:lnTo>
                  <a:lnTo>
                    <a:pt x="41464" y="0"/>
                  </a:lnTo>
                  <a:lnTo>
                    <a:pt x="33893" y="43250"/>
                  </a:lnTo>
                  <a:cubicBezTo>
                    <a:pt x="-44295" y="600529"/>
                    <a:pt x="11739" y="1162312"/>
                    <a:pt x="212993" y="1604026"/>
                  </a:cubicBezTo>
                  <a:cubicBezTo>
                    <a:pt x="793975" y="2878755"/>
                    <a:pt x="2152350" y="3428376"/>
                    <a:pt x="3291171" y="4086285"/>
                  </a:cubicBezTo>
                  <a:cubicBezTo>
                    <a:pt x="3980440" y="4484311"/>
                    <a:pt x="4585328" y="5032435"/>
                    <a:pt x="4633865" y="5879275"/>
                  </a:cubicBezTo>
                  <a:cubicBezTo>
                    <a:pt x="4650107" y="6159872"/>
                    <a:pt x="4603341" y="6442572"/>
                    <a:pt x="4604774" y="6722329"/>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solidFill>
                  <a:schemeClr val="lt1"/>
                </a:solidFill>
              </a:endParaRPr>
            </a:p>
          </p:txBody>
        </p:sp>
        <p:sp>
          <p:nvSpPr>
            <p:cNvPr id="12" name="Freeform: Shape 11">
              <a:extLst>
                <a:ext uri="{FF2B5EF4-FFF2-40B4-BE49-F238E27FC236}">
                  <a16:creationId xmlns="" xmlns:a16="http://schemas.microsoft.com/office/drawing/2014/main" id="{BA27C1F6-5A10-419B-8619-9BA570382DAE}"/>
                </a:ext>
              </a:extLst>
            </p:cNvPr>
            <p:cNvSpPr/>
            <p:nvPr userDrawn="1"/>
          </p:nvSpPr>
          <p:spPr>
            <a:xfrm flipV="1">
              <a:off x="3119984" y="0"/>
              <a:ext cx="9072016" cy="6858000"/>
            </a:xfrm>
            <a:custGeom>
              <a:avLst/>
              <a:gdLst>
                <a:gd name="connsiteX0" fmla="*/ 4609875 w 9072016"/>
                <a:gd name="connsiteY0" fmla="*/ 6858000 h 6858000"/>
                <a:gd name="connsiteX1" fmla="*/ 9072016 w 9072016"/>
                <a:gd name="connsiteY1" fmla="*/ 6858000 h 6858000"/>
                <a:gd name="connsiteX2" fmla="*/ 9072016 w 9072016"/>
                <a:gd name="connsiteY2" fmla="*/ 5851647 h 6858000"/>
                <a:gd name="connsiteX3" fmla="*/ 9038849 w 9072016"/>
                <a:gd name="connsiteY3" fmla="*/ 5820482 h 6858000"/>
                <a:gd name="connsiteX4" fmla="*/ 7525354 w 9072016"/>
                <a:gd name="connsiteY4" fmla="*/ 4915195 h 6858000"/>
                <a:gd name="connsiteX5" fmla="*/ 5394080 w 9072016"/>
                <a:gd name="connsiteY5" fmla="*/ 3132656 h 6858000"/>
                <a:gd name="connsiteX6" fmla="*/ 5289532 w 9072016"/>
                <a:gd name="connsiteY6" fmla="*/ 88827 h 6858000"/>
                <a:gd name="connsiteX7" fmla="*/ 5283957 w 9072016"/>
                <a:gd name="connsiteY7" fmla="*/ 0 h 6858000"/>
                <a:gd name="connsiteX8" fmla="*/ 41464 w 9072016"/>
                <a:gd name="connsiteY8" fmla="*/ 0 h 6858000"/>
                <a:gd name="connsiteX9" fmla="*/ 33893 w 9072016"/>
                <a:gd name="connsiteY9" fmla="*/ 43250 h 6858000"/>
                <a:gd name="connsiteX10" fmla="*/ 212993 w 9072016"/>
                <a:gd name="connsiteY10" fmla="*/ 1604026 h 6858000"/>
                <a:gd name="connsiteX11" fmla="*/ 3291171 w 9072016"/>
                <a:gd name="connsiteY11" fmla="*/ 4086285 h 6858000"/>
                <a:gd name="connsiteX12" fmla="*/ 4633865 w 9072016"/>
                <a:gd name="connsiteY12" fmla="*/ 5879275 h 6858000"/>
                <a:gd name="connsiteX13" fmla="*/ 4604774 w 9072016"/>
                <a:gd name="connsiteY13" fmla="*/ 6722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72016" h="6858000">
                  <a:moveTo>
                    <a:pt x="4609875" y="6858000"/>
                  </a:moveTo>
                  <a:lnTo>
                    <a:pt x="9072016" y="6858000"/>
                  </a:lnTo>
                  <a:lnTo>
                    <a:pt x="9072016" y="5851647"/>
                  </a:lnTo>
                  <a:lnTo>
                    <a:pt x="9038849" y="5820482"/>
                  </a:lnTo>
                  <a:cubicBezTo>
                    <a:pt x="8578950" y="5429116"/>
                    <a:pt x="7983954" y="5139297"/>
                    <a:pt x="7525354" y="4915195"/>
                  </a:cubicBezTo>
                  <a:cubicBezTo>
                    <a:pt x="6705398" y="4514926"/>
                    <a:pt x="5741326" y="4041479"/>
                    <a:pt x="5394080" y="3132656"/>
                  </a:cubicBezTo>
                  <a:cubicBezTo>
                    <a:pt x="5029649" y="2180532"/>
                    <a:pt x="5308200" y="1076803"/>
                    <a:pt x="5289532" y="88827"/>
                  </a:cubicBezTo>
                  <a:lnTo>
                    <a:pt x="5283957" y="0"/>
                  </a:lnTo>
                  <a:lnTo>
                    <a:pt x="41464" y="0"/>
                  </a:lnTo>
                  <a:lnTo>
                    <a:pt x="33893" y="43250"/>
                  </a:lnTo>
                  <a:cubicBezTo>
                    <a:pt x="-44295" y="600529"/>
                    <a:pt x="11739" y="1162312"/>
                    <a:pt x="212993" y="1604026"/>
                  </a:cubicBezTo>
                  <a:cubicBezTo>
                    <a:pt x="793975" y="2878755"/>
                    <a:pt x="2152350" y="3428376"/>
                    <a:pt x="3291171" y="4086285"/>
                  </a:cubicBezTo>
                  <a:cubicBezTo>
                    <a:pt x="3980440" y="4484311"/>
                    <a:pt x="4585328" y="5032435"/>
                    <a:pt x="4633865" y="5879275"/>
                  </a:cubicBezTo>
                  <a:cubicBezTo>
                    <a:pt x="4650107" y="6159872"/>
                    <a:pt x="4603341" y="6442572"/>
                    <a:pt x="4604774" y="6722329"/>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6" name="Freeform: Shape 15">
              <a:extLst>
                <a:ext uri="{FF2B5EF4-FFF2-40B4-BE49-F238E27FC236}">
                  <a16:creationId xmlns="" xmlns:a16="http://schemas.microsoft.com/office/drawing/2014/main" id="{4C9E3480-593F-44CF-979F-6439CD3291C6}"/>
                </a:ext>
              </a:extLst>
            </p:cNvPr>
            <p:cNvSpPr/>
            <p:nvPr userDrawn="1"/>
          </p:nvSpPr>
          <p:spPr>
            <a:xfrm flipV="1">
              <a:off x="8511626" y="1594501"/>
              <a:ext cx="3680375" cy="5252791"/>
            </a:xfrm>
            <a:custGeom>
              <a:avLst/>
              <a:gdLst>
                <a:gd name="connsiteX0" fmla="*/ 3680375 w 3680375"/>
                <a:gd name="connsiteY0" fmla="*/ 5252791 h 5252791"/>
                <a:gd name="connsiteX1" fmla="*/ 3680375 w 3680375"/>
                <a:gd name="connsiteY1" fmla="*/ 1099780 h 5252791"/>
                <a:gd name="connsiteX2" fmla="*/ 3643092 w 3680375"/>
                <a:gd name="connsiteY2" fmla="*/ 1043046 h 5252791"/>
                <a:gd name="connsiteX3" fmla="*/ 2856846 w 3680375"/>
                <a:gd name="connsiteY3" fmla="*/ 363642 h 5252791"/>
                <a:gd name="connsiteX4" fmla="*/ 1712908 w 3680375"/>
                <a:gd name="connsiteY4" fmla="*/ 2074 h 5252791"/>
                <a:gd name="connsiteX5" fmla="*/ 1587941 w 3680375"/>
                <a:gd name="connsiteY5" fmla="*/ 732 h 5252791"/>
                <a:gd name="connsiteX6" fmla="*/ 202367 w 3680375"/>
                <a:gd name="connsiteY6" fmla="*/ 1008496 h 5252791"/>
                <a:gd name="connsiteX7" fmla="*/ 3571735 w 3680375"/>
                <a:gd name="connsiteY7" fmla="*/ 5226245 h 52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375" h="5252791">
                  <a:moveTo>
                    <a:pt x="3680375" y="5252791"/>
                  </a:moveTo>
                  <a:lnTo>
                    <a:pt x="3680375" y="1099780"/>
                  </a:lnTo>
                  <a:lnTo>
                    <a:pt x="3643092" y="1043046"/>
                  </a:lnTo>
                  <a:cubicBezTo>
                    <a:pt x="3443523" y="765709"/>
                    <a:pt x="3193047" y="545049"/>
                    <a:pt x="2856846" y="363642"/>
                  </a:cubicBezTo>
                  <a:cubicBezTo>
                    <a:pt x="2502486" y="172128"/>
                    <a:pt x="2115674" y="22932"/>
                    <a:pt x="1712908" y="2074"/>
                  </a:cubicBezTo>
                  <a:cubicBezTo>
                    <a:pt x="1670932" y="-145"/>
                    <a:pt x="1629254" y="-569"/>
                    <a:pt x="1587941" y="732"/>
                  </a:cubicBezTo>
                  <a:cubicBezTo>
                    <a:pt x="968244" y="20257"/>
                    <a:pt x="430685" y="428432"/>
                    <a:pt x="202367" y="1008496"/>
                  </a:cubicBezTo>
                  <a:cubicBezTo>
                    <a:pt x="-692238" y="3283040"/>
                    <a:pt x="1550662" y="4680477"/>
                    <a:pt x="3571735" y="5226245"/>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solidFill>
                  <a:schemeClr val="lt1"/>
                </a:solidFill>
              </a:endParaRPr>
            </a:p>
          </p:txBody>
        </p:sp>
        <p:sp>
          <p:nvSpPr>
            <p:cNvPr id="17" name="Freeform: Shape 16">
              <a:extLst>
                <a:ext uri="{FF2B5EF4-FFF2-40B4-BE49-F238E27FC236}">
                  <a16:creationId xmlns="" xmlns:a16="http://schemas.microsoft.com/office/drawing/2014/main" id="{D122E892-36FF-47C0-A9F2-CE0D3DD7496A}"/>
                </a:ext>
              </a:extLst>
            </p:cNvPr>
            <p:cNvSpPr/>
            <p:nvPr userDrawn="1"/>
          </p:nvSpPr>
          <p:spPr>
            <a:xfrm flipV="1">
              <a:off x="8511626" y="1594501"/>
              <a:ext cx="3680375" cy="5252791"/>
            </a:xfrm>
            <a:custGeom>
              <a:avLst/>
              <a:gdLst>
                <a:gd name="connsiteX0" fmla="*/ 3680375 w 3680375"/>
                <a:gd name="connsiteY0" fmla="*/ 5252791 h 5252791"/>
                <a:gd name="connsiteX1" fmla="*/ 3680375 w 3680375"/>
                <a:gd name="connsiteY1" fmla="*/ 1099780 h 5252791"/>
                <a:gd name="connsiteX2" fmla="*/ 3643092 w 3680375"/>
                <a:gd name="connsiteY2" fmla="*/ 1043046 h 5252791"/>
                <a:gd name="connsiteX3" fmla="*/ 2856846 w 3680375"/>
                <a:gd name="connsiteY3" fmla="*/ 363642 h 5252791"/>
                <a:gd name="connsiteX4" fmla="*/ 1712908 w 3680375"/>
                <a:gd name="connsiteY4" fmla="*/ 2074 h 5252791"/>
                <a:gd name="connsiteX5" fmla="*/ 1587941 w 3680375"/>
                <a:gd name="connsiteY5" fmla="*/ 732 h 5252791"/>
                <a:gd name="connsiteX6" fmla="*/ 202367 w 3680375"/>
                <a:gd name="connsiteY6" fmla="*/ 1008496 h 5252791"/>
                <a:gd name="connsiteX7" fmla="*/ 3571735 w 3680375"/>
                <a:gd name="connsiteY7" fmla="*/ 5226245 h 52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375" h="5252791">
                  <a:moveTo>
                    <a:pt x="3680375" y="5252791"/>
                  </a:moveTo>
                  <a:lnTo>
                    <a:pt x="3680375" y="1099780"/>
                  </a:lnTo>
                  <a:lnTo>
                    <a:pt x="3643092" y="1043046"/>
                  </a:lnTo>
                  <a:cubicBezTo>
                    <a:pt x="3443523" y="765709"/>
                    <a:pt x="3193047" y="545049"/>
                    <a:pt x="2856846" y="363642"/>
                  </a:cubicBezTo>
                  <a:cubicBezTo>
                    <a:pt x="2502486" y="172128"/>
                    <a:pt x="2115674" y="22932"/>
                    <a:pt x="1712908" y="2074"/>
                  </a:cubicBezTo>
                  <a:cubicBezTo>
                    <a:pt x="1670932" y="-145"/>
                    <a:pt x="1629254" y="-569"/>
                    <a:pt x="1587941" y="732"/>
                  </a:cubicBezTo>
                  <a:cubicBezTo>
                    <a:pt x="968244" y="20257"/>
                    <a:pt x="430685" y="428432"/>
                    <a:pt x="202367" y="1008496"/>
                  </a:cubicBezTo>
                  <a:cubicBezTo>
                    <a:pt x="-692238" y="3283040"/>
                    <a:pt x="1550662" y="4680477"/>
                    <a:pt x="3571735" y="522624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sp>
        <p:nvSpPr>
          <p:cNvPr id="23" name="Picture Placeholder 22">
            <a:extLst>
              <a:ext uri="{FF2B5EF4-FFF2-40B4-BE49-F238E27FC236}">
                <a16:creationId xmlns="" xmlns:a16="http://schemas.microsoft.com/office/drawing/2014/main" id="{F0BDB157-07CF-4750-A395-7FB1FF4C5AD6}"/>
              </a:ext>
            </a:extLst>
          </p:cNvPr>
          <p:cNvSpPr>
            <a:spLocks noGrp="1"/>
          </p:cNvSpPr>
          <p:nvPr>
            <p:ph type="pic" sz="quarter" idx="14" hasCustomPrompt="1"/>
          </p:nvPr>
        </p:nvSpPr>
        <p:spPr>
          <a:xfrm>
            <a:off x="3562363" y="0"/>
            <a:ext cx="8629637" cy="6858000"/>
          </a:xfrm>
          <a:custGeom>
            <a:avLst/>
            <a:gdLst>
              <a:gd name="connsiteX0" fmla="*/ 8629637 w 8629637"/>
              <a:gd name="connsiteY0" fmla="*/ 1886857 h 6858000"/>
              <a:gd name="connsiteX1" fmla="*/ 8629637 w 8629637"/>
              <a:gd name="connsiteY1" fmla="*/ 5075595 h 6858000"/>
              <a:gd name="connsiteX2" fmla="*/ 8569142 w 8629637"/>
              <a:gd name="connsiteY2" fmla="*/ 5223106 h 6858000"/>
              <a:gd name="connsiteX3" fmla="*/ 7586092 w 8629637"/>
              <a:gd name="connsiteY3" fmla="*/ 6336489 h 6858000"/>
              <a:gd name="connsiteX4" fmla="*/ 6561924 w 8629637"/>
              <a:gd name="connsiteY4" fmla="*/ 6660201 h 6858000"/>
              <a:gd name="connsiteX5" fmla="*/ 6450041 w 8629637"/>
              <a:gd name="connsiteY5" fmla="*/ 6661402 h 6858000"/>
              <a:gd name="connsiteX6" fmla="*/ 5209536 w 8629637"/>
              <a:gd name="connsiteY6" fmla="*/ 5759150 h 6858000"/>
              <a:gd name="connsiteX7" fmla="*/ 8584489 w 8629637"/>
              <a:gd name="connsiteY7" fmla="*/ 1895430 h 6858000"/>
              <a:gd name="connsiteX8" fmla="*/ 4244400 w 8629637"/>
              <a:gd name="connsiteY8" fmla="*/ 0 h 6858000"/>
              <a:gd name="connsiteX9" fmla="*/ 8629637 w 8629637"/>
              <a:gd name="connsiteY9" fmla="*/ 0 h 6858000"/>
              <a:gd name="connsiteX10" fmla="*/ 8629637 w 8629637"/>
              <a:gd name="connsiteY10" fmla="*/ 774630 h 6858000"/>
              <a:gd name="connsiteX11" fmla="*/ 8565480 w 8629637"/>
              <a:gd name="connsiteY11" fmla="*/ 873028 h 6858000"/>
              <a:gd name="connsiteX12" fmla="*/ 6825559 w 8629637"/>
              <a:gd name="connsiteY12" fmla="*/ 2081010 h 6858000"/>
              <a:gd name="connsiteX13" fmla="*/ 4892476 w 8629637"/>
              <a:gd name="connsiteY13" fmla="*/ 3697787 h 6858000"/>
              <a:gd name="connsiteX14" fmla="*/ 4797651 w 8629637"/>
              <a:gd name="connsiteY14" fmla="*/ 6458565 h 6858000"/>
              <a:gd name="connsiteX15" fmla="*/ 4776873 w 8629637"/>
              <a:gd name="connsiteY15" fmla="*/ 6789637 h 6858000"/>
              <a:gd name="connsiteX16" fmla="*/ 4767291 w 8629637"/>
              <a:gd name="connsiteY16" fmla="*/ 6858000 h 6858000"/>
              <a:gd name="connsiteX17" fmla="*/ 102800 w 8629637"/>
              <a:gd name="connsiteY17" fmla="*/ 6858000 h 6858000"/>
              <a:gd name="connsiteX18" fmla="*/ 68560 w 8629637"/>
              <a:gd name="connsiteY18" fmla="*/ 6715949 h 6858000"/>
              <a:gd name="connsiteX19" fmla="*/ 193187 w 8629637"/>
              <a:gd name="connsiteY19" fmla="*/ 5084267 h 6858000"/>
              <a:gd name="connsiteX20" fmla="*/ 2985120 w 8629637"/>
              <a:gd name="connsiteY20" fmla="*/ 2832837 h 6858000"/>
              <a:gd name="connsiteX21" fmla="*/ 4202955 w 8629637"/>
              <a:gd name="connsiteY21" fmla="*/ 1206580 h 6858000"/>
              <a:gd name="connsiteX22" fmla="*/ 4196178 w 8629637"/>
              <a:gd name="connsiteY22" fmla="*/ 189241 h 6858000"/>
              <a:gd name="connsiteX23" fmla="*/ 4228310 w 8629637"/>
              <a:gd name="connsiteY23" fmla="*/ 46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29637" h="6858000">
                <a:moveTo>
                  <a:pt x="8629637" y="1886857"/>
                </a:moveTo>
                <a:lnTo>
                  <a:pt x="8629637" y="5075595"/>
                </a:lnTo>
                <a:lnTo>
                  <a:pt x="8569142" y="5223106"/>
                </a:lnTo>
                <a:cubicBezTo>
                  <a:pt x="8352817" y="5726797"/>
                  <a:pt x="8067695" y="6076626"/>
                  <a:pt x="7586092" y="6336489"/>
                </a:cubicBezTo>
                <a:cubicBezTo>
                  <a:pt x="7268834" y="6507951"/>
                  <a:pt x="6922521" y="6641527"/>
                  <a:pt x="6561924" y="6660201"/>
                </a:cubicBezTo>
                <a:cubicBezTo>
                  <a:pt x="6524342" y="6662187"/>
                  <a:pt x="6487028" y="6662567"/>
                  <a:pt x="6450041" y="6661402"/>
                </a:cubicBezTo>
                <a:cubicBezTo>
                  <a:pt x="5895225" y="6643921"/>
                  <a:pt x="5413949" y="6278482"/>
                  <a:pt x="5209536" y="5759150"/>
                </a:cubicBezTo>
                <a:cubicBezTo>
                  <a:pt x="4355200" y="3586989"/>
                  <a:pt x="6696892" y="2308295"/>
                  <a:pt x="8584489" y="1895430"/>
                </a:cubicBezTo>
                <a:close/>
                <a:moveTo>
                  <a:pt x="4244400" y="0"/>
                </a:moveTo>
                <a:lnTo>
                  <a:pt x="8629637" y="0"/>
                </a:lnTo>
                <a:lnTo>
                  <a:pt x="8629637" y="774630"/>
                </a:lnTo>
                <a:lnTo>
                  <a:pt x="8565480" y="873028"/>
                </a:lnTo>
                <a:cubicBezTo>
                  <a:pt x="8154703" y="1433010"/>
                  <a:pt x="7380164" y="1809992"/>
                  <a:pt x="6825559" y="2081010"/>
                </a:cubicBezTo>
                <a:cubicBezTo>
                  <a:pt x="6081853" y="2444056"/>
                  <a:pt x="5207431" y="2873476"/>
                  <a:pt x="4892476" y="3697787"/>
                </a:cubicBezTo>
                <a:cubicBezTo>
                  <a:pt x="4561934" y="4561371"/>
                  <a:pt x="4814582" y="5562462"/>
                  <a:pt x="4797651" y="6458565"/>
                </a:cubicBezTo>
                <a:cubicBezTo>
                  <a:pt x="4795617" y="6568630"/>
                  <a:pt x="4789181" y="6679499"/>
                  <a:pt x="4776873" y="6789637"/>
                </a:cubicBezTo>
                <a:lnTo>
                  <a:pt x="4767291" y="6858000"/>
                </a:lnTo>
                <a:lnTo>
                  <a:pt x="102800" y="6858000"/>
                </a:lnTo>
                <a:lnTo>
                  <a:pt x="68560" y="6715949"/>
                </a:lnTo>
                <a:cubicBezTo>
                  <a:pt x="-52008" y="6142252"/>
                  <a:pt x="-15429" y="5542139"/>
                  <a:pt x="193187" y="5084267"/>
                </a:cubicBezTo>
                <a:cubicBezTo>
                  <a:pt x="720143" y="3928077"/>
                  <a:pt x="1952200" y="3429566"/>
                  <a:pt x="2985120" y="2832837"/>
                </a:cubicBezTo>
                <a:cubicBezTo>
                  <a:pt x="3610293" y="2471824"/>
                  <a:pt x="4158931" y="1974671"/>
                  <a:pt x="4202955" y="1206580"/>
                </a:cubicBezTo>
                <a:cubicBezTo>
                  <a:pt x="4222596" y="867242"/>
                  <a:pt x="4140641" y="524512"/>
                  <a:pt x="4196178" y="189241"/>
                </a:cubicBezTo>
                <a:cubicBezTo>
                  <a:pt x="4204137" y="140896"/>
                  <a:pt x="4214922" y="93261"/>
                  <a:pt x="4228310" y="46449"/>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6591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grpId="1" nodeType="withEffect">
                                  <p:stCondLst>
                                    <p:cond delay="1000"/>
                                  </p:stCondLst>
                                  <p:childTnLst>
                                    <p:animMotion origin="layout" path="M -3.75E-6 0 L 0.01237 0.02847 " pathEditMode="relative" rAng="0" ptsTypes="AA">
                                      <p:cBhvr>
                                        <p:cTn id="9" dur="1000" spd="-100000" fill="hold"/>
                                        <p:tgtEl>
                                          <p:spTgt spid="23"/>
                                        </p:tgtEl>
                                        <p:attrNameLst>
                                          <p:attrName>ppt_x</p:attrName>
                                          <p:attrName>ppt_y</p:attrName>
                                        </p:attrNameLst>
                                      </p:cBhvr>
                                      <p:rCtr x="612"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75E-6 0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D7BA3C6-6E06-4D78-A2DF-8A05A7369CC5}"/>
              </a:ext>
            </a:extLst>
          </p:cNvPr>
          <p:cNvGrpSpPr/>
          <p:nvPr userDrawn="1"/>
        </p:nvGrpSpPr>
        <p:grpSpPr>
          <a:xfrm>
            <a:off x="0" y="807491"/>
            <a:ext cx="12192000" cy="5008317"/>
            <a:chOff x="0" y="706114"/>
            <a:chExt cx="12192000" cy="5008317"/>
          </a:xfrm>
        </p:grpSpPr>
        <p:sp>
          <p:nvSpPr>
            <p:cNvPr id="19" name="Freeform: Shape 18">
              <a:extLst>
                <a:ext uri="{FF2B5EF4-FFF2-40B4-BE49-F238E27FC236}">
                  <a16:creationId xmlns="" xmlns:a16="http://schemas.microsoft.com/office/drawing/2014/main" id="{F735BC17-2453-461E-B822-EC96141C6A2A}"/>
                </a:ext>
              </a:extLst>
            </p:cNvPr>
            <p:cNvSpPr/>
            <p:nvPr userDrawn="1"/>
          </p:nvSpPr>
          <p:spPr>
            <a:xfrm flipH="1" flipV="1">
              <a:off x="0" y="706114"/>
              <a:ext cx="12192000" cy="5008317"/>
            </a:xfrm>
            <a:custGeom>
              <a:avLst/>
              <a:gdLst>
                <a:gd name="connsiteX0" fmla="*/ 4267200 w 12192000"/>
                <a:gd name="connsiteY0" fmla="*/ 111 h 5473700"/>
                <a:gd name="connsiteX1" fmla="*/ 2438400 w 12192000"/>
                <a:gd name="connsiteY1" fmla="*/ 318246 h 5473700"/>
                <a:gd name="connsiteX2" fmla="*/ 406400 w 12192000"/>
                <a:gd name="connsiteY2" fmla="*/ 950706 h 5473700"/>
                <a:gd name="connsiteX3" fmla="*/ 0 w 12192000"/>
                <a:gd name="connsiteY3" fmla="*/ 1086173 h 5473700"/>
                <a:gd name="connsiteX4" fmla="*/ 0 w 12192000"/>
                <a:gd name="connsiteY4" fmla="*/ 1357106 h 5473700"/>
                <a:gd name="connsiteX5" fmla="*/ 0 w 12192000"/>
                <a:gd name="connsiteY5" fmla="*/ 3469324 h 5473700"/>
                <a:gd name="connsiteX6" fmla="*/ 0 w 12192000"/>
                <a:gd name="connsiteY6" fmla="*/ 3634314 h 5473700"/>
                <a:gd name="connsiteX7" fmla="*/ 0 w 12192000"/>
                <a:gd name="connsiteY7" fmla="*/ 4553058 h 5473700"/>
                <a:gd name="connsiteX8" fmla="*/ 406400 w 12192000"/>
                <a:gd name="connsiteY8" fmla="*/ 4597931 h 5473700"/>
                <a:gd name="connsiteX9" fmla="*/ 2438400 w 12192000"/>
                <a:gd name="connsiteY9" fmla="*/ 4643651 h 5473700"/>
                <a:gd name="connsiteX10" fmla="*/ 4876800 w 12192000"/>
                <a:gd name="connsiteY10" fmla="*/ 4191531 h 5473700"/>
                <a:gd name="connsiteX11" fmla="*/ 7315200 w 12192000"/>
                <a:gd name="connsiteY11" fmla="*/ 4462464 h 5473700"/>
                <a:gd name="connsiteX12" fmla="*/ 9753600 w 12192000"/>
                <a:gd name="connsiteY12" fmla="*/ 5365858 h 5473700"/>
                <a:gd name="connsiteX13" fmla="*/ 11785600 w 12192000"/>
                <a:gd name="connsiteY13" fmla="*/ 5410731 h 5473700"/>
                <a:gd name="connsiteX14" fmla="*/ 12192000 w 12192000"/>
                <a:gd name="connsiteY14" fmla="*/ 5365858 h 5473700"/>
                <a:gd name="connsiteX15" fmla="*/ 12192000 w 12192000"/>
                <a:gd name="connsiteY15" fmla="*/ 3469324 h 5473700"/>
                <a:gd name="connsiteX16" fmla="*/ 12192000 w 12192000"/>
                <a:gd name="connsiteY16" fmla="*/ 3469324 h 5473700"/>
                <a:gd name="connsiteX17" fmla="*/ 12192000 w 12192000"/>
                <a:gd name="connsiteY17" fmla="*/ 1357106 h 5473700"/>
                <a:gd name="connsiteX18" fmla="*/ 11785600 w 12192000"/>
                <a:gd name="connsiteY18" fmla="*/ 1221640 h 5473700"/>
                <a:gd name="connsiteX19" fmla="*/ 9753600 w 12192000"/>
                <a:gd name="connsiteY19" fmla="*/ 770366 h 5473700"/>
                <a:gd name="connsiteX20" fmla="*/ 7315200 w 12192000"/>
                <a:gd name="connsiteY20" fmla="*/ 770366 h 5473700"/>
                <a:gd name="connsiteX21" fmla="*/ 4876800 w 12192000"/>
                <a:gd name="connsiteY21" fmla="*/ 47313 h 5473700"/>
                <a:gd name="connsiteX22" fmla="*/ 4267200 w 12192000"/>
                <a:gd name="connsiteY22" fmla="*/ 111 h 5473700"/>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53640 w 12192000"/>
                <a:gd name="connsiteY9" fmla="*/ 5008940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53600 w 12192000"/>
                <a:gd name="connsiteY18" fmla="*/ 770366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269480 w 12192000"/>
                <a:gd name="connsiteY19" fmla="*/ 1298006 h 5442133"/>
                <a:gd name="connsiteX20" fmla="*/ 4876800 w 12192000"/>
                <a:gd name="connsiteY20" fmla="*/ 47313 h 5442133"/>
                <a:gd name="connsiteX21" fmla="*/ 4267200 w 12192000"/>
                <a:gd name="connsiteY21" fmla="*/ 111 h 5442133"/>
                <a:gd name="connsiteX0" fmla="*/ 4876800 w 12192000"/>
                <a:gd name="connsiteY0" fmla="*/ 49117 h 5443937"/>
                <a:gd name="connsiteX1" fmla="*/ 2438400 w 12192000"/>
                <a:gd name="connsiteY1" fmla="*/ 320050 h 5443937"/>
                <a:gd name="connsiteX2" fmla="*/ 406400 w 12192000"/>
                <a:gd name="connsiteY2" fmla="*/ 952510 h 5443937"/>
                <a:gd name="connsiteX3" fmla="*/ 0 w 12192000"/>
                <a:gd name="connsiteY3" fmla="*/ 1087977 h 5443937"/>
                <a:gd name="connsiteX4" fmla="*/ 0 w 12192000"/>
                <a:gd name="connsiteY4" fmla="*/ 1358910 h 5443937"/>
                <a:gd name="connsiteX5" fmla="*/ 0 w 12192000"/>
                <a:gd name="connsiteY5" fmla="*/ 3471128 h 5443937"/>
                <a:gd name="connsiteX6" fmla="*/ 0 w 12192000"/>
                <a:gd name="connsiteY6" fmla="*/ 3636118 h 5443937"/>
                <a:gd name="connsiteX7" fmla="*/ 0 w 12192000"/>
                <a:gd name="connsiteY7" fmla="*/ 4554862 h 5443937"/>
                <a:gd name="connsiteX8" fmla="*/ 406400 w 12192000"/>
                <a:gd name="connsiteY8" fmla="*/ 4599735 h 5443937"/>
                <a:gd name="connsiteX9" fmla="*/ 2453640 w 12192000"/>
                <a:gd name="connsiteY9" fmla="*/ 5010744 h 5443937"/>
                <a:gd name="connsiteX10" fmla="*/ 6658275 w 12192000"/>
                <a:gd name="connsiteY10" fmla="*/ 4864449 h 5443937"/>
                <a:gd name="connsiteX11" fmla="*/ 9753600 w 12192000"/>
                <a:gd name="connsiteY11" fmla="*/ 5367662 h 5443937"/>
                <a:gd name="connsiteX12" fmla="*/ 11785600 w 12192000"/>
                <a:gd name="connsiteY12" fmla="*/ 5412535 h 5443937"/>
                <a:gd name="connsiteX13" fmla="*/ 12192000 w 12192000"/>
                <a:gd name="connsiteY13" fmla="*/ 5367662 h 5443937"/>
                <a:gd name="connsiteX14" fmla="*/ 12192000 w 12192000"/>
                <a:gd name="connsiteY14" fmla="*/ 3471128 h 5443937"/>
                <a:gd name="connsiteX15" fmla="*/ 12192000 w 12192000"/>
                <a:gd name="connsiteY15" fmla="*/ 3471128 h 5443937"/>
                <a:gd name="connsiteX16" fmla="*/ 12192000 w 12192000"/>
                <a:gd name="connsiteY16" fmla="*/ 1358910 h 5443937"/>
                <a:gd name="connsiteX17" fmla="*/ 11785600 w 12192000"/>
                <a:gd name="connsiteY17" fmla="*/ 1223444 h 5443937"/>
                <a:gd name="connsiteX18" fmla="*/ 9738360 w 12192000"/>
                <a:gd name="connsiteY18" fmla="*/ 1353927 h 5443937"/>
                <a:gd name="connsiteX19" fmla="*/ 7269480 w 12192000"/>
                <a:gd name="connsiteY19" fmla="*/ 1299810 h 5443937"/>
                <a:gd name="connsiteX20" fmla="*/ 4876800 w 12192000"/>
                <a:gd name="connsiteY20" fmla="*/ 49117 h 5443937"/>
                <a:gd name="connsiteX0" fmla="*/ 7269480 w 12192000"/>
                <a:gd name="connsiteY0" fmla="*/ 983977 h 5128104"/>
                <a:gd name="connsiteX1" fmla="*/ 2438400 w 12192000"/>
                <a:gd name="connsiteY1" fmla="*/ 4217 h 5128104"/>
                <a:gd name="connsiteX2" fmla="*/ 406400 w 12192000"/>
                <a:gd name="connsiteY2" fmla="*/ 636677 h 5128104"/>
                <a:gd name="connsiteX3" fmla="*/ 0 w 12192000"/>
                <a:gd name="connsiteY3" fmla="*/ 772144 h 5128104"/>
                <a:gd name="connsiteX4" fmla="*/ 0 w 12192000"/>
                <a:gd name="connsiteY4" fmla="*/ 1043077 h 5128104"/>
                <a:gd name="connsiteX5" fmla="*/ 0 w 12192000"/>
                <a:gd name="connsiteY5" fmla="*/ 3155295 h 5128104"/>
                <a:gd name="connsiteX6" fmla="*/ 0 w 12192000"/>
                <a:gd name="connsiteY6" fmla="*/ 3320285 h 5128104"/>
                <a:gd name="connsiteX7" fmla="*/ 0 w 12192000"/>
                <a:gd name="connsiteY7" fmla="*/ 4239029 h 5128104"/>
                <a:gd name="connsiteX8" fmla="*/ 406400 w 12192000"/>
                <a:gd name="connsiteY8" fmla="*/ 4283902 h 5128104"/>
                <a:gd name="connsiteX9" fmla="*/ 2453640 w 12192000"/>
                <a:gd name="connsiteY9" fmla="*/ 4694911 h 5128104"/>
                <a:gd name="connsiteX10" fmla="*/ 6658275 w 12192000"/>
                <a:gd name="connsiteY10" fmla="*/ 4548616 h 5128104"/>
                <a:gd name="connsiteX11" fmla="*/ 9753600 w 12192000"/>
                <a:gd name="connsiteY11" fmla="*/ 5051829 h 5128104"/>
                <a:gd name="connsiteX12" fmla="*/ 11785600 w 12192000"/>
                <a:gd name="connsiteY12" fmla="*/ 5096702 h 5128104"/>
                <a:gd name="connsiteX13" fmla="*/ 12192000 w 12192000"/>
                <a:gd name="connsiteY13" fmla="*/ 5051829 h 5128104"/>
                <a:gd name="connsiteX14" fmla="*/ 12192000 w 12192000"/>
                <a:gd name="connsiteY14" fmla="*/ 3155295 h 5128104"/>
                <a:gd name="connsiteX15" fmla="*/ 12192000 w 12192000"/>
                <a:gd name="connsiteY15" fmla="*/ 3155295 h 5128104"/>
                <a:gd name="connsiteX16" fmla="*/ 12192000 w 12192000"/>
                <a:gd name="connsiteY16" fmla="*/ 1043077 h 5128104"/>
                <a:gd name="connsiteX17" fmla="*/ 11785600 w 12192000"/>
                <a:gd name="connsiteY17" fmla="*/ 907611 h 5128104"/>
                <a:gd name="connsiteX18" fmla="*/ 9738360 w 12192000"/>
                <a:gd name="connsiteY18" fmla="*/ 1038094 h 5128104"/>
                <a:gd name="connsiteX19" fmla="*/ 7269480 w 12192000"/>
                <a:gd name="connsiteY19" fmla="*/ 983977 h 5128104"/>
                <a:gd name="connsiteX0" fmla="*/ 7269480 w 12192000"/>
                <a:gd name="connsiteY0" fmla="*/ 491223 h 4635350"/>
                <a:gd name="connsiteX1" fmla="*/ 3063240 w 12192000"/>
                <a:gd name="connsiteY1" fmla="*/ 25574 h 4635350"/>
                <a:gd name="connsiteX2" fmla="*/ 406400 w 12192000"/>
                <a:gd name="connsiteY2" fmla="*/ 143923 h 4635350"/>
                <a:gd name="connsiteX3" fmla="*/ 0 w 12192000"/>
                <a:gd name="connsiteY3" fmla="*/ 279390 h 4635350"/>
                <a:gd name="connsiteX4" fmla="*/ 0 w 12192000"/>
                <a:gd name="connsiteY4" fmla="*/ 550323 h 4635350"/>
                <a:gd name="connsiteX5" fmla="*/ 0 w 12192000"/>
                <a:gd name="connsiteY5" fmla="*/ 2662541 h 4635350"/>
                <a:gd name="connsiteX6" fmla="*/ 0 w 12192000"/>
                <a:gd name="connsiteY6" fmla="*/ 2827531 h 4635350"/>
                <a:gd name="connsiteX7" fmla="*/ 0 w 12192000"/>
                <a:gd name="connsiteY7" fmla="*/ 3746275 h 4635350"/>
                <a:gd name="connsiteX8" fmla="*/ 406400 w 12192000"/>
                <a:gd name="connsiteY8" fmla="*/ 3791148 h 4635350"/>
                <a:gd name="connsiteX9" fmla="*/ 2453640 w 12192000"/>
                <a:gd name="connsiteY9" fmla="*/ 4202157 h 4635350"/>
                <a:gd name="connsiteX10" fmla="*/ 6658275 w 12192000"/>
                <a:gd name="connsiteY10" fmla="*/ 4055862 h 4635350"/>
                <a:gd name="connsiteX11" fmla="*/ 9753600 w 12192000"/>
                <a:gd name="connsiteY11" fmla="*/ 4559075 h 4635350"/>
                <a:gd name="connsiteX12" fmla="*/ 11785600 w 12192000"/>
                <a:gd name="connsiteY12" fmla="*/ 4603948 h 4635350"/>
                <a:gd name="connsiteX13" fmla="*/ 12192000 w 12192000"/>
                <a:gd name="connsiteY13" fmla="*/ 4559075 h 4635350"/>
                <a:gd name="connsiteX14" fmla="*/ 12192000 w 12192000"/>
                <a:gd name="connsiteY14" fmla="*/ 2662541 h 4635350"/>
                <a:gd name="connsiteX15" fmla="*/ 12192000 w 12192000"/>
                <a:gd name="connsiteY15" fmla="*/ 2662541 h 4635350"/>
                <a:gd name="connsiteX16" fmla="*/ 12192000 w 12192000"/>
                <a:gd name="connsiteY16" fmla="*/ 550323 h 4635350"/>
                <a:gd name="connsiteX17" fmla="*/ 11785600 w 12192000"/>
                <a:gd name="connsiteY17" fmla="*/ 414857 h 4635350"/>
                <a:gd name="connsiteX18" fmla="*/ 9738360 w 12192000"/>
                <a:gd name="connsiteY18" fmla="*/ 545340 h 4635350"/>
                <a:gd name="connsiteX19" fmla="*/ 7269480 w 12192000"/>
                <a:gd name="connsiteY19" fmla="*/ 491223 h 4635350"/>
                <a:gd name="connsiteX0" fmla="*/ 7269480 w 12192000"/>
                <a:gd name="connsiteY0" fmla="*/ 379067 h 4523194"/>
                <a:gd name="connsiteX1" fmla="*/ 3840480 w 12192000"/>
                <a:gd name="connsiteY1" fmla="*/ 292237 h 4523194"/>
                <a:gd name="connsiteX2" fmla="*/ 406400 w 12192000"/>
                <a:gd name="connsiteY2" fmla="*/ 31767 h 4523194"/>
                <a:gd name="connsiteX3" fmla="*/ 0 w 12192000"/>
                <a:gd name="connsiteY3" fmla="*/ 167234 h 4523194"/>
                <a:gd name="connsiteX4" fmla="*/ 0 w 12192000"/>
                <a:gd name="connsiteY4" fmla="*/ 438167 h 4523194"/>
                <a:gd name="connsiteX5" fmla="*/ 0 w 12192000"/>
                <a:gd name="connsiteY5" fmla="*/ 2550385 h 4523194"/>
                <a:gd name="connsiteX6" fmla="*/ 0 w 12192000"/>
                <a:gd name="connsiteY6" fmla="*/ 2715375 h 4523194"/>
                <a:gd name="connsiteX7" fmla="*/ 0 w 12192000"/>
                <a:gd name="connsiteY7" fmla="*/ 3634119 h 4523194"/>
                <a:gd name="connsiteX8" fmla="*/ 406400 w 12192000"/>
                <a:gd name="connsiteY8" fmla="*/ 3678992 h 4523194"/>
                <a:gd name="connsiteX9" fmla="*/ 2453640 w 12192000"/>
                <a:gd name="connsiteY9" fmla="*/ 4090001 h 4523194"/>
                <a:gd name="connsiteX10" fmla="*/ 6658275 w 12192000"/>
                <a:gd name="connsiteY10" fmla="*/ 3943706 h 4523194"/>
                <a:gd name="connsiteX11" fmla="*/ 9753600 w 12192000"/>
                <a:gd name="connsiteY11" fmla="*/ 4446919 h 4523194"/>
                <a:gd name="connsiteX12" fmla="*/ 11785600 w 12192000"/>
                <a:gd name="connsiteY12" fmla="*/ 4491792 h 4523194"/>
                <a:gd name="connsiteX13" fmla="*/ 12192000 w 12192000"/>
                <a:gd name="connsiteY13" fmla="*/ 4446919 h 4523194"/>
                <a:gd name="connsiteX14" fmla="*/ 12192000 w 12192000"/>
                <a:gd name="connsiteY14" fmla="*/ 2550385 h 4523194"/>
                <a:gd name="connsiteX15" fmla="*/ 12192000 w 12192000"/>
                <a:gd name="connsiteY15" fmla="*/ 2550385 h 4523194"/>
                <a:gd name="connsiteX16" fmla="*/ 12192000 w 12192000"/>
                <a:gd name="connsiteY16" fmla="*/ 438167 h 4523194"/>
                <a:gd name="connsiteX17" fmla="*/ 11785600 w 12192000"/>
                <a:gd name="connsiteY17" fmla="*/ 302701 h 4523194"/>
                <a:gd name="connsiteX18" fmla="*/ 9738360 w 12192000"/>
                <a:gd name="connsiteY18" fmla="*/ 433184 h 4523194"/>
                <a:gd name="connsiteX19" fmla="*/ 7269480 w 12192000"/>
                <a:gd name="connsiteY19" fmla="*/ 379067 h 4523194"/>
                <a:gd name="connsiteX0" fmla="*/ 7269480 w 12192000"/>
                <a:gd name="connsiteY0" fmla="*/ 362755 h 4506882"/>
                <a:gd name="connsiteX1" fmla="*/ 3642360 w 12192000"/>
                <a:gd name="connsiteY1" fmla="*/ 735919 h 4506882"/>
                <a:gd name="connsiteX2" fmla="*/ 406400 w 12192000"/>
                <a:gd name="connsiteY2" fmla="*/ 15455 h 4506882"/>
                <a:gd name="connsiteX3" fmla="*/ 0 w 12192000"/>
                <a:gd name="connsiteY3" fmla="*/ 150922 h 4506882"/>
                <a:gd name="connsiteX4" fmla="*/ 0 w 12192000"/>
                <a:gd name="connsiteY4" fmla="*/ 421855 h 4506882"/>
                <a:gd name="connsiteX5" fmla="*/ 0 w 12192000"/>
                <a:gd name="connsiteY5" fmla="*/ 2534073 h 4506882"/>
                <a:gd name="connsiteX6" fmla="*/ 0 w 12192000"/>
                <a:gd name="connsiteY6" fmla="*/ 2699063 h 4506882"/>
                <a:gd name="connsiteX7" fmla="*/ 0 w 12192000"/>
                <a:gd name="connsiteY7" fmla="*/ 3617807 h 4506882"/>
                <a:gd name="connsiteX8" fmla="*/ 406400 w 12192000"/>
                <a:gd name="connsiteY8" fmla="*/ 3662680 h 4506882"/>
                <a:gd name="connsiteX9" fmla="*/ 2453640 w 12192000"/>
                <a:gd name="connsiteY9" fmla="*/ 4073689 h 4506882"/>
                <a:gd name="connsiteX10" fmla="*/ 6658275 w 12192000"/>
                <a:gd name="connsiteY10" fmla="*/ 3927394 h 4506882"/>
                <a:gd name="connsiteX11" fmla="*/ 9753600 w 12192000"/>
                <a:gd name="connsiteY11" fmla="*/ 4430607 h 4506882"/>
                <a:gd name="connsiteX12" fmla="*/ 11785600 w 12192000"/>
                <a:gd name="connsiteY12" fmla="*/ 4475480 h 4506882"/>
                <a:gd name="connsiteX13" fmla="*/ 12192000 w 12192000"/>
                <a:gd name="connsiteY13" fmla="*/ 4430607 h 4506882"/>
                <a:gd name="connsiteX14" fmla="*/ 12192000 w 12192000"/>
                <a:gd name="connsiteY14" fmla="*/ 2534073 h 4506882"/>
                <a:gd name="connsiteX15" fmla="*/ 12192000 w 12192000"/>
                <a:gd name="connsiteY15" fmla="*/ 2534073 h 4506882"/>
                <a:gd name="connsiteX16" fmla="*/ 12192000 w 12192000"/>
                <a:gd name="connsiteY16" fmla="*/ 421855 h 4506882"/>
                <a:gd name="connsiteX17" fmla="*/ 11785600 w 12192000"/>
                <a:gd name="connsiteY17" fmla="*/ 286389 h 4506882"/>
                <a:gd name="connsiteX18" fmla="*/ 9738360 w 12192000"/>
                <a:gd name="connsiteY18" fmla="*/ 416872 h 4506882"/>
                <a:gd name="connsiteX19" fmla="*/ 7269480 w 12192000"/>
                <a:gd name="connsiteY19" fmla="*/ 362755 h 4506882"/>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738360 w 12192000"/>
                <a:gd name="connsiteY18" fmla="*/ 494356 h 4584366"/>
                <a:gd name="connsiteX19" fmla="*/ 6629400 w 12192000"/>
                <a:gd name="connsiteY19" fmla="*/ 20833 h 4584366"/>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387840 w 12192000"/>
                <a:gd name="connsiteY18" fmla="*/ 277888 h 4584366"/>
                <a:gd name="connsiteX19" fmla="*/ 6629400 w 12192000"/>
                <a:gd name="connsiteY19" fmla="*/ 20833 h 4584366"/>
                <a:gd name="connsiteX0" fmla="*/ 6629400 w 12192000"/>
                <a:gd name="connsiteY0" fmla="*/ 10757 h 4574290"/>
                <a:gd name="connsiteX1" fmla="*/ 3642360 w 12192000"/>
                <a:gd name="connsiteY1" fmla="*/ 803327 h 4574290"/>
                <a:gd name="connsiteX2" fmla="*/ 406400 w 12192000"/>
                <a:gd name="connsiteY2" fmla="*/ 82863 h 4574290"/>
                <a:gd name="connsiteX3" fmla="*/ 0 w 12192000"/>
                <a:gd name="connsiteY3" fmla="*/ 218330 h 4574290"/>
                <a:gd name="connsiteX4" fmla="*/ 0 w 12192000"/>
                <a:gd name="connsiteY4" fmla="*/ 489263 h 4574290"/>
                <a:gd name="connsiteX5" fmla="*/ 0 w 12192000"/>
                <a:gd name="connsiteY5" fmla="*/ 2601481 h 4574290"/>
                <a:gd name="connsiteX6" fmla="*/ 0 w 12192000"/>
                <a:gd name="connsiteY6" fmla="*/ 2766471 h 4574290"/>
                <a:gd name="connsiteX7" fmla="*/ 0 w 12192000"/>
                <a:gd name="connsiteY7" fmla="*/ 3685215 h 4574290"/>
                <a:gd name="connsiteX8" fmla="*/ 406400 w 12192000"/>
                <a:gd name="connsiteY8" fmla="*/ 3730088 h 4574290"/>
                <a:gd name="connsiteX9" fmla="*/ 2453640 w 12192000"/>
                <a:gd name="connsiteY9" fmla="*/ 4141097 h 4574290"/>
                <a:gd name="connsiteX10" fmla="*/ 6658275 w 12192000"/>
                <a:gd name="connsiteY10" fmla="*/ 3994802 h 4574290"/>
                <a:gd name="connsiteX11" fmla="*/ 9753600 w 12192000"/>
                <a:gd name="connsiteY11" fmla="*/ 4498015 h 4574290"/>
                <a:gd name="connsiteX12" fmla="*/ 11785600 w 12192000"/>
                <a:gd name="connsiteY12" fmla="*/ 4542888 h 4574290"/>
                <a:gd name="connsiteX13" fmla="*/ 12192000 w 12192000"/>
                <a:gd name="connsiteY13" fmla="*/ 4498015 h 4574290"/>
                <a:gd name="connsiteX14" fmla="*/ 12192000 w 12192000"/>
                <a:gd name="connsiteY14" fmla="*/ 2601481 h 4574290"/>
                <a:gd name="connsiteX15" fmla="*/ 12192000 w 12192000"/>
                <a:gd name="connsiteY15" fmla="*/ 2601481 h 4574290"/>
                <a:gd name="connsiteX16" fmla="*/ 12192000 w 12192000"/>
                <a:gd name="connsiteY16" fmla="*/ 489263 h 4574290"/>
                <a:gd name="connsiteX17" fmla="*/ 11785600 w 12192000"/>
                <a:gd name="connsiteY17" fmla="*/ 353797 h 4574290"/>
                <a:gd name="connsiteX18" fmla="*/ 6629400 w 12192000"/>
                <a:gd name="connsiteY18" fmla="*/ 10757 h 4574290"/>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629400 w 12192000"/>
                <a:gd name="connsiteY17" fmla="*/ 0 h 4563533"/>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705600 w 12192000"/>
                <a:gd name="connsiteY17" fmla="*/ 10041 h 4563533"/>
                <a:gd name="connsiteX18" fmla="*/ 6629400 w 12192000"/>
                <a:gd name="connsiteY18" fmla="*/ 0 h 4563533"/>
                <a:gd name="connsiteX0" fmla="*/ 6629400 w 12192000"/>
                <a:gd name="connsiteY0" fmla="*/ 29662 h 4593195"/>
                <a:gd name="connsiteX1" fmla="*/ 3642360 w 12192000"/>
                <a:gd name="connsiteY1" fmla="*/ 822232 h 4593195"/>
                <a:gd name="connsiteX2" fmla="*/ 406400 w 12192000"/>
                <a:gd name="connsiteY2" fmla="*/ 101768 h 4593195"/>
                <a:gd name="connsiteX3" fmla="*/ 0 w 12192000"/>
                <a:gd name="connsiteY3" fmla="*/ 237235 h 4593195"/>
                <a:gd name="connsiteX4" fmla="*/ 0 w 12192000"/>
                <a:gd name="connsiteY4" fmla="*/ 508168 h 4593195"/>
                <a:gd name="connsiteX5" fmla="*/ 0 w 12192000"/>
                <a:gd name="connsiteY5" fmla="*/ 2620386 h 4593195"/>
                <a:gd name="connsiteX6" fmla="*/ 0 w 12192000"/>
                <a:gd name="connsiteY6" fmla="*/ 2785376 h 4593195"/>
                <a:gd name="connsiteX7" fmla="*/ 0 w 12192000"/>
                <a:gd name="connsiteY7" fmla="*/ 3704120 h 4593195"/>
                <a:gd name="connsiteX8" fmla="*/ 406400 w 12192000"/>
                <a:gd name="connsiteY8" fmla="*/ 3748993 h 4593195"/>
                <a:gd name="connsiteX9" fmla="*/ 2453640 w 12192000"/>
                <a:gd name="connsiteY9" fmla="*/ 4160002 h 4593195"/>
                <a:gd name="connsiteX10" fmla="*/ 6658275 w 12192000"/>
                <a:gd name="connsiteY10" fmla="*/ 4013707 h 4593195"/>
                <a:gd name="connsiteX11" fmla="*/ 9753600 w 12192000"/>
                <a:gd name="connsiteY11" fmla="*/ 4516920 h 4593195"/>
                <a:gd name="connsiteX12" fmla="*/ 11785600 w 12192000"/>
                <a:gd name="connsiteY12" fmla="*/ 4561793 h 4593195"/>
                <a:gd name="connsiteX13" fmla="*/ 12192000 w 12192000"/>
                <a:gd name="connsiteY13" fmla="*/ 4516920 h 4593195"/>
                <a:gd name="connsiteX14" fmla="*/ 12192000 w 12192000"/>
                <a:gd name="connsiteY14" fmla="*/ 2620386 h 4593195"/>
                <a:gd name="connsiteX15" fmla="*/ 12192000 w 12192000"/>
                <a:gd name="connsiteY15" fmla="*/ 2620386 h 4593195"/>
                <a:gd name="connsiteX16" fmla="*/ 12192000 w 12192000"/>
                <a:gd name="connsiteY16" fmla="*/ 508168 h 4593195"/>
                <a:gd name="connsiteX17" fmla="*/ 6705600 w 12192000"/>
                <a:gd name="connsiteY17" fmla="*/ 39703 h 4593195"/>
                <a:gd name="connsiteX18" fmla="*/ 6629400 w 12192000"/>
                <a:gd name="connsiteY18" fmla="*/ 29662 h 4593195"/>
                <a:gd name="connsiteX0" fmla="*/ 6629400 w 12192000"/>
                <a:gd name="connsiteY0" fmla="*/ 29662 h 4677961"/>
                <a:gd name="connsiteX1" fmla="*/ 3642360 w 12192000"/>
                <a:gd name="connsiteY1" fmla="*/ 822232 h 4677961"/>
                <a:gd name="connsiteX2" fmla="*/ 406400 w 12192000"/>
                <a:gd name="connsiteY2" fmla="*/ 101768 h 4677961"/>
                <a:gd name="connsiteX3" fmla="*/ 0 w 12192000"/>
                <a:gd name="connsiteY3" fmla="*/ 237235 h 4677961"/>
                <a:gd name="connsiteX4" fmla="*/ 0 w 12192000"/>
                <a:gd name="connsiteY4" fmla="*/ 508168 h 4677961"/>
                <a:gd name="connsiteX5" fmla="*/ 0 w 12192000"/>
                <a:gd name="connsiteY5" fmla="*/ 2620386 h 4677961"/>
                <a:gd name="connsiteX6" fmla="*/ 0 w 12192000"/>
                <a:gd name="connsiteY6" fmla="*/ 2785376 h 4677961"/>
                <a:gd name="connsiteX7" fmla="*/ 0 w 12192000"/>
                <a:gd name="connsiteY7" fmla="*/ 3704120 h 4677961"/>
                <a:gd name="connsiteX8" fmla="*/ 406400 w 12192000"/>
                <a:gd name="connsiteY8" fmla="*/ 3748993 h 4677961"/>
                <a:gd name="connsiteX9" fmla="*/ 2453640 w 12192000"/>
                <a:gd name="connsiteY9" fmla="*/ 4160002 h 4677961"/>
                <a:gd name="connsiteX10" fmla="*/ 6658275 w 12192000"/>
                <a:gd name="connsiteY10" fmla="*/ 4013707 h 4677961"/>
                <a:gd name="connsiteX11" fmla="*/ 9753600 w 12192000"/>
                <a:gd name="connsiteY11" fmla="*/ 4516920 h 4677961"/>
                <a:gd name="connsiteX12" fmla="*/ 12192000 w 12192000"/>
                <a:gd name="connsiteY12" fmla="*/ 4516920 h 4677961"/>
                <a:gd name="connsiteX13" fmla="*/ 12192000 w 12192000"/>
                <a:gd name="connsiteY13" fmla="*/ 2620386 h 4677961"/>
                <a:gd name="connsiteX14" fmla="*/ 12192000 w 12192000"/>
                <a:gd name="connsiteY14" fmla="*/ 2620386 h 4677961"/>
                <a:gd name="connsiteX15" fmla="*/ 12192000 w 12192000"/>
                <a:gd name="connsiteY15" fmla="*/ 508168 h 4677961"/>
                <a:gd name="connsiteX16" fmla="*/ 6705600 w 12192000"/>
                <a:gd name="connsiteY16" fmla="*/ 39703 h 4677961"/>
                <a:gd name="connsiteX17" fmla="*/ 6629400 w 12192000"/>
                <a:gd name="connsiteY17" fmla="*/ 29662 h 4677961"/>
                <a:gd name="connsiteX0" fmla="*/ 6629400 w 12192000"/>
                <a:gd name="connsiteY0" fmla="*/ 29662 h 4597874"/>
                <a:gd name="connsiteX1" fmla="*/ 3642360 w 12192000"/>
                <a:gd name="connsiteY1" fmla="*/ 822232 h 4597874"/>
                <a:gd name="connsiteX2" fmla="*/ 406400 w 12192000"/>
                <a:gd name="connsiteY2" fmla="*/ 101768 h 4597874"/>
                <a:gd name="connsiteX3" fmla="*/ 0 w 12192000"/>
                <a:gd name="connsiteY3" fmla="*/ 237235 h 4597874"/>
                <a:gd name="connsiteX4" fmla="*/ 0 w 12192000"/>
                <a:gd name="connsiteY4" fmla="*/ 508168 h 4597874"/>
                <a:gd name="connsiteX5" fmla="*/ 0 w 12192000"/>
                <a:gd name="connsiteY5" fmla="*/ 2620386 h 4597874"/>
                <a:gd name="connsiteX6" fmla="*/ 0 w 12192000"/>
                <a:gd name="connsiteY6" fmla="*/ 2785376 h 4597874"/>
                <a:gd name="connsiteX7" fmla="*/ 0 w 12192000"/>
                <a:gd name="connsiteY7" fmla="*/ 3704120 h 4597874"/>
                <a:gd name="connsiteX8" fmla="*/ 406400 w 12192000"/>
                <a:gd name="connsiteY8" fmla="*/ 3748993 h 4597874"/>
                <a:gd name="connsiteX9" fmla="*/ 2453640 w 12192000"/>
                <a:gd name="connsiteY9" fmla="*/ 4160002 h 4597874"/>
                <a:gd name="connsiteX10" fmla="*/ 6658275 w 12192000"/>
                <a:gd name="connsiteY10" fmla="*/ 4013707 h 4597874"/>
                <a:gd name="connsiteX11" fmla="*/ 9799320 w 12192000"/>
                <a:gd name="connsiteY11" fmla="*/ 4043398 h 4597874"/>
                <a:gd name="connsiteX12" fmla="*/ 12192000 w 12192000"/>
                <a:gd name="connsiteY12" fmla="*/ 4516920 h 4597874"/>
                <a:gd name="connsiteX13" fmla="*/ 12192000 w 12192000"/>
                <a:gd name="connsiteY13" fmla="*/ 2620386 h 4597874"/>
                <a:gd name="connsiteX14" fmla="*/ 12192000 w 12192000"/>
                <a:gd name="connsiteY14" fmla="*/ 2620386 h 4597874"/>
                <a:gd name="connsiteX15" fmla="*/ 12192000 w 12192000"/>
                <a:gd name="connsiteY15" fmla="*/ 508168 h 4597874"/>
                <a:gd name="connsiteX16" fmla="*/ 6705600 w 12192000"/>
                <a:gd name="connsiteY16" fmla="*/ 39703 h 4597874"/>
                <a:gd name="connsiteX17" fmla="*/ 6629400 w 12192000"/>
                <a:gd name="connsiteY17" fmla="*/ 29662 h 4597874"/>
                <a:gd name="connsiteX0" fmla="*/ 6629400 w 12192000"/>
                <a:gd name="connsiteY0" fmla="*/ 29662 h 4593390"/>
                <a:gd name="connsiteX1" fmla="*/ 3642360 w 12192000"/>
                <a:gd name="connsiteY1" fmla="*/ 822232 h 4593390"/>
                <a:gd name="connsiteX2" fmla="*/ 406400 w 12192000"/>
                <a:gd name="connsiteY2" fmla="*/ 101768 h 4593390"/>
                <a:gd name="connsiteX3" fmla="*/ 0 w 12192000"/>
                <a:gd name="connsiteY3" fmla="*/ 237235 h 4593390"/>
                <a:gd name="connsiteX4" fmla="*/ 0 w 12192000"/>
                <a:gd name="connsiteY4" fmla="*/ 508168 h 4593390"/>
                <a:gd name="connsiteX5" fmla="*/ 0 w 12192000"/>
                <a:gd name="connsiteY5" fmla="*/ 2620386 h 4593390"/>
                <a:gd name="connsiteX6" fmla="*/ 0 w 12192000"/>
                <a:gd name="connsiteY6" fmla="*/ 2785376 h 4593390"/>
                <a:gd name="connsiteX7" fmla="*/ 0 w 12192000"/>
                <a:gd name="connsiteY7" fmla="*/ 3704120 h 4593390"/>
                <a:gd name="connsiteX8" fmla="*/ 406400 w 12192000"/>
                <a:gd name="connsiteY8" fmla="*/ 3748993 h 4593390"/>
                <a:gd name="connsiteX9" fmla="*/ 2453640 w 12192000"/>
                <a:gd name="connsiteY9" fmla="*/ 4160002 h 4593390"/>
                <a:gd name="connsiteX10" fmla="*/ 6886875 w 12192000"/>
                <a:gd name="connsiteY10" fmla="*/ 4365467 h 4593390"/>
                <a:gd name="connsiteX11" fmla="*/ 9799320 w 12192000"/>
                <a:gd name="connsiteY11" fmla="*/ 4043398 h 4593390"/>
                <a:gd name="connsiteX12" fmla="*/ 12192000 w 12192000"/>
                <a:gd name="connsiteY12" fmla="*/ 4516920 h 4593390"/>
                <a:gd name="connsiteX13" fmla="*/ 12192000 w 12192000"/>
                <a:gd name="connsiteY13" fmla="*/ 2620386 h 4593390"/>
                <a:gd name="connsiteX14" fmla="*/ 12192000 w 12192000"/>
                <a:gd name="connsiteY14" fmla="*/ 2620386 h 4593390"/>
                <a:gd name="connsiteX15" fmla="*/ 12192000 w 12192000"/>
                <a:gd name="connsiteY15" fmla="*/ 508168 h 4593390"/>
                <a:gd name="connsiteX16" fmla="*/ 6705600 w 12192000"/>
                <a:gd name="connsiteY16" fmla="*/ 39703 h 4593390"/>
                <a:gd name="connsiteX17" fmla="*/ 6629400 w 12192000"/>
                <a:gd name="connsiteY17" fmla="*/ 29662 h 4593390"/>
                <a:gd name="connsiteX0" fmla="*/ 6629400 w 12192000"/>
                <a:gd name="connsiteY0" fmla="*/ 29662 h 4598056"/>
                <a:gd name="connsiteX1" fmla="*/ 3642360 w 12192000"/>
                <a:gd name="connsiteY1" fmla="*/ 822232 h 4598056"/>
                <a:gd name="connsiteX2" fmla="*/ 406400 w 12192000"/>
                <a:gd name="connsiteY2" fmla="*/ 101768 h 4598056"/>
                <a:gd name="connsiteX3" fmla="*/ 0 w 12192000"/>
                <a:gd name="connsiteY3" fmla="*/ 237235 h 4598056"/>
                <a:gd name="connsiteX4" fmla="*/ 0 w 12192000"/>
                <a:gd name="connsiteY4" fmla="*/ 508168 h 4598056"/>
                <a:gd name="connsiteX5" fmla="*/ 0 w 12192000"/>
                <a:gd name="connsiteY5" fmla="*/ 2620386 h 4598056"/>
                <a:gd name="connsiteX6" fmla="*/ 0 w 12192000"/>
                <a:gd name="connsiteY6" fmla="*/ 2785376 h 4598056"/>
                <a:gd name="connsiteX7" fmla="*/ 0 w 12192000"/>
                <a:gd name="connsiteY7" fmla="*/ 3704120 h 4598056"/>
                <a:gd name="connsiteX8" fmla="*/ 406400 w 12192000"/>
                <a:gd name="connsiteY8" fmla="*/ 3748993 h 4598056"/>
                <a:gd name="connsiteX9" fmla="*/ 2453640 w 12192000"/>
                <a:gd name="connsiteY9" fmla="*/ 4160002 h 4598056"/>
                <a:gd name="connsiteX10" fmla="*/ 6902115 w 12192000"/>
                <a:gd name="connsiteY10" fmla="*/ 4000178 h 4598056"/>
                <a:gd name="connsiteX11" fmla="*/ 9799320 w 12192000"/>
                <a:gd name="connsiteY11" fmla="*/ 4043398 h 4598056"/>
                <a:gd name="connsiteX12" fmla="*/ 12192000 w 12192000"/>
                <a:gd name="connsiteY12" fmla="*/ 4516920 h 4598056"/>
                <a:gd name="connsiteX13" fmla="*/ 12192000 w 12192000"/>
                <a:gd name="connsiteY13" fmla="*/ 2620386 h 4598056"/>
                <a:gd name="connsiteX14" fmla="*/ 12192000 w 12192000"/>
                <a:gd name="connsiteY14" fmla="*/ 2620386 h 4598056"/>
                <a:gd name="connsiteX15" fmla="*/ 12192000 w 12192000"/>
                <a:gd name="connsiteY15" fmla="*/ 508168 h 4598056"/>
                <a:gd name="connsiteX16" fmla="*/ 6705600 w 12192000"/>
                <a:gd name="connsiteY16" fmla="*/ 39703 h 4598056"/>
                <a:gd name="connsiteX17" fmla="*/ 6629400 w 12192000"/>
                <a:gd name="connsiteY17" fmla="*/ 29662 h 4598056"/>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2453640 w 12192000"/>
                <a:gd name="connsiteY9" fmla="*/ 4160002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12757 h 4577647"/>
                <a:gd name="connsiteX1" fmla="*/ 3642360 w 12192000"/>
                <a:gd name="connsiteY1" fmla="*/ 805327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03320 w 12192000"/>
                <a:gd name="connsiteY1" fmla="*/ 548272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687278 w 12192000"/>
                <a:gd name="connsiteY1" fmla="*/ 263446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0 w 12192000"/>
                <a:gd name="connsiteY2" fmla="*/ 220330 h 4577647"/>
                <a:gd name="connsiteX3" fmla="*/ 0 w 12192000"/>
                <a:gd name="connsiteY3" fmla="*/ 491263 h 4577647"/>
                <a:gd name="connsiteX4" fmla="*/ 0 w 12192000"/>
                <a:gd name="connsiteY4" fmla="*/ 2603481 h 4577647"/>
                <a:gd name="connsiteX5" fmla="*/ 0 w 12192000"/>
                <a:gd name="connsiteY5" fmla="*/ 2768471 h 4577647"/>
                <a:gd name="connsiteX6" fmla="*/ 0 w 12192000"/>
                <a:gd name="connsiteY6" fmla="*/ 3687215 h 4577647"/>
                <a:gd name="connsiteX7" fmla="*/ 3566160 w 12192000"/>
                <a:gd name="connsiteY7" fmla="*/ 3818395 h 4577647"/>
                <a:gd name="connsiteX8" fmla="*/ 6963075 w 12192000"/>
                <a:gd name="connsiteY8" fmla="*/ 4253858 h 4577647"/>
                <a:gd name="connsiteX9" fmla="*/ 9799320 w 12192000"/>
                <a:gd name="connsiteY9" fmla="*/ 4026493 h 4577647"/>
                <a:gd name="connsiteX10" fmla="*/ 12192000 w 12192000"/>
                <a:gd name="connsiteY10" fmla="*/ 4500015 h 4577647"/>
                <a:gd name="connsiteX11" fmla="*/ 12192000 w 12192000"/>
                <a:gd name="connsiteY11" fmla="*/ 2603481 h 4577647"/>
                <a:gd name="connsiteX12" fmla="*/ 12192000 w 12192000"/>
                <a:gd name="connsiteY12" fmla="*/ 2603481 h 4577647"/>
                <a:gd name="connsiteX13" fmla="*/ 12192000 w 12192000"/>
                <a:gd name="connsiteY13" fmla="*/ 491263 h 4577647"/>
                <a:gd name="connsiteX14" fmla="*/ 6629400 w 12192000"/>
                <a:gd name="connsiteY14" fmla="*/ 12757 h 4577647"/>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00 h 4357416"/>
                <a:gd name="connsiteX1" fmla="*/ 3767489 w 12192000"/>
                <a:gd name="connsiteY1" fmla="*/ 228352 h 4357416"/>
                <a:gd name="connsiteX2" fmla="*/ 0 w 12192000"/>
                <a:gd name="connsiteY2" fmla="*/ 99 h 4357416"/>
                <a:gd name="connsiteX3" fmla="*/ 0 w 12192000"/>
                <a:gd name="connsiteY3" fmla="*/ 271032 h 4357416"/>
                <a:gd name="connsiteX4" fmla="*/ 0 w 12192000"/>
                <a:gd name="connsiteY4" fmla="*/ 2383250 h 4357416"/>
                <a:gd name="connsiteX5" fmla="*/ 0 w 12192000"/>
                <a:gd name="connsiteY5" fmla="*/ 2548240 h 4357416"/>
                <a:gd name="connsiteX6" fmla="*/ 0 w 12192000"/>
                <a:gd name="connsiteY6" fmla="*/ 3466984 h 4357416"/>
                <a:gd name="connsiteX7" fmla="*/ 3566160 w 12192000"/>
                <a:gd name="connsiteY7" fmla="*/ 3598164 h 4357416"/>
                <a:gd name="connsiteX8" fmla="*/ 6963075 w 12192000"/>
                <a:gd name="connsiteY8" fmla="*/ 4033627 h 4357416"/>
                <a:gd name="connsiteX9" fmla="*/ 9799320 w 12192000"/>
                <a:gd name="connsiteY9" fmla="*/ 3806262 h 4357416"/>
                <a:gd name="connsiteX10" fmla="*/ 12192000 w 12192000"/>
                <a:gd name="connsiteY10" fmla="*/ 4279784 h 4357416"/>
                <a:gd name="connsiteX11" fmla="*/ 12192000 w 12192000"/>
                <a:gd name="connsiteY11" fmla="*/ 2383250 h 4357416"/>
                <a:gd name="connsiteX12" fmla="*/ 12192000 w 12192000"/>
                <a:gd name="connsiteY12" fmla="*/ 2383250 h 4357416"/>
                <a:gd name="connsiteX13" fmla="*/ 12192000 w 12192000"/>
                <a:gd name="connsiteY13" fmla="*/ 271032 h 4357416"/>
                <a:gd name="connsiteX14" fmla="*/ 8634664 w 12192000"/>
                <a:gd name="connsiteY14" fmla="*/ 162800 h 4357416"/>
                <a:gd name="connsiteX0" fmla="*/ 8634664 w 12192000"/>
                <a:gd name="connsiteY0" fmla="*/ 162800 h 4357416"/>
                <a:gd name="connsiteX1" fmla="*/ 5502442 w 12192000"/>
                <a:gd name="connsiteY1" fmla="*/ 241911 h 4357416"/>
                <a:gd name="connsiteX2" fmla="*/ 3767489 w 12192000"/>
                <a:gd name="connsiteY2" fmla="*/ 228352 h 4357416"/>
                <a:gd name="connsiteX3" fmla="*/ 0 w 12192000"/>
                <a:gd name="connsiteY3" fmla="*/ 99 h 4357416"/>
                <a:gd name="connsiteX4" fmla="*/ 0 w 12192000"/>
                <a:gd name="connsiteY4" fmla="*/ 271032 h 4357416"/>
                <a:gd name="connsiteX5" fmla="*/ 0 w 12192000"/>
                <a:gd name="connsiteY5" fmla="*/ 2383250 h 4357416"/>
                <a:gd name="connsiteX6" fmla="*/ 0 w 12192000"/>
                <a:gd name="connsiteY6" fmla="*/ 2548240 h 4357416"/>
                <a:gd name="connsiteX7" fmla="*/ 0 w 12192000"/>
                <a:gd name="connsiteY7" fmla="*/ 3466984 h 4357416"/>
                <a:gd name="connsiteX8" fmla="*/ 3566160 w 12192000"/>
                <a:gd name="connsiteY8" fmla="*/ 3598164 h 4357416"/>
                <a:gd name="connsiteX9" fmla="*/ 6963075 w 12192000"/>
                <a:gd name="connsiteY9" fmla="*/ 4033627 h 4357416"/>
                <a:gd name="connsiteX10" fmla="*/ 9799320 w 12192000"/>
                <a:gd name="connsiteY10" fmla="*/ 3806262 h 4357416"/>
                <a:gd name="connsiteX11" fmla="*/ 12192000 w 12192000"/>
                <a:gd name="connsiteY11" fmla="*/ 4279784 h 4357416"/>
                <a:gd name="connsiteX12" fmla="*/ 12192000 w 12192000"/>
                <a:gd name="connsiteY12" fmla="*/ 2383250 h 4357416"/>
                <a:gd name="connsiteX13" fmla="*/ 12192000 w 12192000"/>
                <a:gd name="connsiteY13" fmla="*/ 2383250 h 4357416"/>
                <a:gd name="connsiteX14" fmla="*/ 12192000 w 12192000"/>
                <a:gd name="connsiteY14" fmla="*/ 271032 h 4357416"/>
                <a:gd name="connsiteX15" fmla="*/ 8634664 w 12192000"/>
                <a:gd name="connsiteY15" fmla="*/ 162800 h 4357416"/>
                <a:gd name="connsiteX0" fmla="*/ 8634664 w 12192000"/>
                <a:gd name="connsiteY0" fmla="*/ 263004 h 4457620"/>
                <a:gd name="connsiteX1" fmla="*/ 5518484 w 12192000"/>
                <a:gd name="connsiteY1" fmla="*/ 324 h 4457620"/>
                <a:gd name="connsiteX2" fmla="*/ 3767489 w 12192000"/>
                <a:gd name="connsiteY2" fmla="*/ 328556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956758 w 12192000"/>
                <a:gd name="connsiteY15" fmla="*/ 44180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379242 w 12192000"/>
                <a:gd name="connsiteY15" fmla="*/ 22818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9721516 w 12192000"/>
                <a:gd name="connsiteY15" fmla="*/ 57291 h 4457620"/>
                <a:gd name="connsiteX16" fmla="*/ 8634664 w 12192000"/>
                <a:gd name="connsiteY16" fmla="*/ 263004 h 4457620"/>
                <a:gd name="connsiteX0" fmla="*/ 7335253 w 12192000"/>
                <a:gd name="connsiteY0" fmla="*/ 234559 h 4457657"/>
                <a:gd name="connsiteX1" fmla="*/ 5518484 w 12192000"/>
                <a:gd name="connsiteY1" fmla="*/ 361 h 4457657"/>
                <a:gd name="connsiteX2" fmla="*/ 3173931 w 12192000"/>
                <a:gd name="connsiteY2" fmla="*/ 342834 h 4457657"/>
                <a:gd name="connsiteX3" fmla="*/ 0 w 12192000"/>
                <a:gd name="connsiteY3" fmla="*/ 100340 h 4457657"/>
                <a:gd name="connsiteX4" fmla="*/ 0 w 12192000"/>
                <a:gd name="connsiteY4" fmla="*/ 371273 h 4457657"/>
                <a:gd name="connsiteX5" fmla="*/ 0 w 12192000"/>
                <a:gd name="connsiteY5" fmla="*/ 2483491 h 4457657"/>
                <a:gd name="connsiteX6" fmla="*/ 0 w 12192000"/>
                <a:gd name="connsiteY6" fmla="*/ 2648481 h 4457657"/>
                <a:gd name="connsiteX7" fmla="*/ 0 w 12192000"/>
                <a:gd name="connsiteY7" fmla="*/ 3567225 h 4457657"/>
                <a:gd name="connsiteX8" fmla="*/ 3566160 w 12192000"/>
                <a:gd name="connsiteY8" fmla="*/ 3698405 h 4457657"/>
                <a:gd name="connsiteX9" fmla="*/ 6963075 w 12192000"/>
                <a:gd name="connsiteY9" fmla="*/ 4133868 h 4457657"/>
                <a:gd name="connsiteX10" fmla="*/ 9799320 w 12192000"/>
                <a:gd name="connsiteY10" fmla="*/ 3906503 h 4457657"/>
                <a:gd name="connsiteX11" fmla="*/ 12192000 w 12192000"/>
                <a:gd name="connsiteY11" fmla="*/ 4380025 h 4457657"/>
                <a:gd name="connsiteX12" fmla="*/ 12192000 w 12192000"/>
                <a:gd name="connsiteY12" fmla="*/ 2483491 h 4457657"/>
                <a:gd name="connsiteX13" fmla="*/ 12192000 w 12192000"/>
                <a:gd name="connsiteY13" fmla="*/ 2483491 h 4457657"/>
                <a:gd name="connsiteX14" fmla="*/ 12192000 w 12192000"/>
                <a:gd name="connsiteY14" fmla="*/ 371273 h 4457657"/>
                <a:gd name="connsiteX15" fmla="*/ 9721516 w 12192000"/>
                <a:gd name="connsiteY15" fmla="*/ 57328 h 4457657"/>
                <a:gd name="connsiteX16" fmla="*/ 7335253 w 12192000"/>
                <a:gd name="connsiteY16" fmla="*/ 234559 h 4457657"/>
                <a:gd name="connsiteX0" fmla="*/ 7142748 w 12192000"/>
                <a:gd name="connsiteY0" fmla="*/ 163498 h 4457803"/>
                <a:gd name="connsiteX1" fmla="*/ 5518484 w 12192000"/>
                <a:gd name="connsiteY1" fmla="*/ 507 h 4457803"/>
                <a:gd name="connsiteX2" fmla="*/ 3173931 w 12192000"/>
                <a:gd name="connsiteY2" fmla="*/ 342980 h 4457803"/>
                <a:gd name="connsiteX3" fmla="*/ 0 w 12192000"/>
                <a:gd name="connsiteY3" fmla="*/ 100486 h 4457803"/>
                <a:gd name="connsiteX4" fmla="*/ 0 w 12192000"/>
                <a:gd name="connsiteY4" fmla="*/ 371419 h 4457803"/>
                <a:gd name="connsiteX5" fmla="*/ 0 w 12192000"/>
                <a:gd name="connsiteY5" fmla="*/ 2483637 h 4457803"/>
                <a:gd name="connsiteX6" fmla="*/ 0 w 12192000"/>
                <a:gd name="connsiteY6" fmla="*/ 2648627 h 4457803"/>
                <a:gd name="connsiteX7" fmla="*/ 0 w 12192000"/>
                <a:gd name="connsiteY7" fmla="*/ 3567371 h 4457803"/>
                <a:gd name="connsiteX8" fmla="*/ 3566160 w 12192000"/>
                <a:gd name="connsiteY8" fmla="*/ 3698551 h 4457803"/>
                <a:gd name="connsiteX9" fmla="*/ 6963075 w 12192000"/>
                <a:gd name="connsiteY9" fmla="*/ 4134014 h 4457803"/>
                <a:gd name="connsiteX10" fmla="*/ 9799320 w 12192000"/>
                <a:gd name="connsiteY10" fmla="*/ 3906649 h 4457803"/>
                <a:gd name="connsiteX11" fmla="*/ 12192000 w 12192000"/>
                <a:gd name="connsiteY11" fmla="*/ 4380171 h 4457803"/>
                <a:gd name="connsiteX12" fmla="*/ 12192000 w 12192000"/>
                <a:gd name="connsiteY12" fmla="*/ 2483637 h 4457803"/>
                <a:gd name="connsiteX13" fmla="*/ 12192000 w 12192000"/>
                <a:gd name="connsiteY13" fmla="*/ 2483637 h 4457803"/>
                <a:gd name="connsiteX14" fmla="*/ 12192000 w 12192000"/>
                <a:gd name="connsiteY14" fmla="*/ 371419 h 4457803"/>
                <a:gd name="connsiteX15" fmla="*/ 9721516 w 12192000"/>
                <a:gd name="connsiteY15" fmla="*/ 57474 h 4457803"/>
                <a:gd name="connsiteX16" fmla="*/ 7142748 w 12192000"/>
                <a:gd name="connsiteY16" fmla="*/ 163498 h 4457803"/>
                <a:gd name="connsiteX0" fmla="*/ 7142748 w 12192000"/>
                <a:gd name="connsiteY0" fmla="*/ 107194 h 4401499"/>
                <a:gd name="connsiteX1" fmla="*/ 4491790 w 12192000"/>
                <a:gd name="connsiteY1" fmla="*/ 58133 h 4401499"/>
                <a:gd name="connsiteX2" fmla="*/ 3173931 w 12192000"/>
                <a:gd name="connsiteY2" fmla="*/ 286676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491790 w 12192000"/>
                <a:gd name="connsiteY1" fmla="*/ 58133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507832 w 12192000"/>
                <a:gd name="connsiteY1" fmla="*/ 371441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078580 w 12192000"/>
                <a:gd name="connsiteY0" fmla="*/ 43 h 4436761"/>
                <a:gd name="connsiteX1" fmla="*/ 4507832 w 12192000"/>
                <a:gd name="connsiteY1" fmla="*/ 406703 h 4436761"/>
                <a:gd name="connsiteX2" fmla="*/ 1409299 w 12192000"/>
                <a:gd name="connsiteY2" fmla="*/ 236490 h 4436761"/>
                <a:gd name="connsiteX3" fmla="*/ 0 w 12192000"/>
                <a:gd name="connsiteY3" fmla="*/ 79444 h 4436761"/>
                <a:gd name="connsiteX4" fmla="*/ 0 w 12192000"/>
                <a:gd name="connsiteY4" fmla="*/ 350377 h 4436761"/>
                <a:gd name="connsiteX5" fmla="*/ 0 w 12192000"/>
                <a:gd name="connsiteY5" fmla="*/ 2462595 h 4436761"/>
                <a:gd name="connsiteX6" fmla="*/ 0 w 12192000"/>
                <a:gd name="connsiteY6" fmla="*/ 2627585 h 4436761"/>
                <a:gd name="connsiteX7" fmla="*/ 0 w 12192000"/>
                <a:gd name="connsiteY7" fmla="*/ 3546329 h 4436761"/>
                <a:gd name="connsiteX8" fmla="*/ 3566160 w 12192000"/>
                <a:gd name="connsiteY8" fmla="*/ 3677509 h 4436761"/>
                <a:gd name="connsiteX9" fmla="*/ 6963075 w 12192000"/>
                <a:gd name="connsiteY9" fmla="*/ 4112972 h 4436761"/>
                <a:gd name="connsiteX10" fmla="*/ 9799320 w 12192000"/>
                <a:gd name="connsiteY10" fmla="*/ 3885607 h 4436761"/>
                <a:gd name="connsiteX11" fmla="*/ 12192000 w 12192000"/>
                <a:gd name="connsiteY11" fmla="*/ 4359129 h 4436761"/>
                <a:gd name="connsiteX12" fmla="*/ 12192000 w 12192000"/>
                <a:gd name="connsiteY12" fmla="*/ 2462595 h 4436761"/>
                <a:gd name="connsiteX13" fmla="*/ 12192000 w 12192000"/>
                <a:gd name="connsiteY13" fmla="*/ 2462595 h 4436761"/>
                <a:gd name="connsiteX14" fmla="*/ 12192000 w 12192000"/>
                <a:gd name="connsiteY14" fmla="*/ 350377 h 4436761"/>
                <a:gd name="connsiteX15" fmla="*/ 9721516 w 12192000"/>
                <a:gd name="connsiteY15" fmla="*/ 36432 h 4436761"/>
                <a:gd name="connsiteX16" fmla="*/ 7078580 w 12192000"/>
                <a:gd name="connsiteY16" fmla="*/ 43 h 4436761"/>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721516 w 12192000"/>
                <a:gd name="connsiteY15" fmla="*/ 36449 h 4436778"/>
                <a:gd name="connsiteX16" fmla="*/ 7078580 w 12192000"/>
                <a:gd name="connsiteY16" fmla="*/ 60 h 4436778"/>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946105 w 12192000"/>
                <a:gd name="connsiteY15" fmla="*/ 449447 h 4436778"/>
                <a:gd name="connsiteX16" fmla="*/ 7078580 w 12192000"/>
                <a:gd name="connsiteY16" fmla="*/ 60 h 4436778"/>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9946105 w 12192000"/>
                <a:gd name="connsiteY15" fmla="*/ 370270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237653 h 4474992"/>
                <a:gd name="connsiteX1" fmla="*/ 4427621 w 12192000"/>
                <a:gd name="connsiteY1" fmla="*/ 331004 h 4474992"/>
                <a:gd name="connsiteX2" fmla="*/ 1409299 w 12192000"/>
                <a:gd name="connsiteY2" fmla="*/ 274721 h 4474992"/>
                <a:gd name="connsiteX3" fmla="*/ 0 w 12192000"/>
                <a:gd name="connsiteY3" fmla="*/ 117675 h 4474992"/>
                <a:gd name="connsiteX4" fmla="*/ 0 w 12192000"/>
                <a:gd name="connsiteY4" fmla="*/ 388608 h 4474992"/>
                <a:gd name="connsiteX5" fmla="*/ 0 w 12192000"/>
                <a:gd name="connsiteY5" fmla="*/ 2500826 h 4474992"/>
                <a:gd name="connsiteX6" fmla="*/ 0 w 12192000"/>
                <a:gd name="connsiteY6" fmla="*/ 2665816 h 4474992"/>
                <a:gd name="connsiteX7" fmla="*/ 0 w 12192000"/>
                <a:gd name="connsiteY7" fmla="*/ 3584560 h 4474992"/>
                <a:gd name="connsiteX8" fmla="*/ 3566160 w 12192000"/>
                <a:gd name="connsiteY8" fmla="*/ 3715740 h 4474992"/>
                <a:gd name="connsiteX9" fmla="*/ 6963075 w 12192000"/>
                <a:gd name="connsiteY9" fmla="*/ 4151203 h 4474992"/>
                <a:gd name="connsiteX10" fmla="*/ 9799320 w 12192000"/>
                <a:gd name="connsiteY10" fmla="*/ 3923838 h 4474992"/>
                <a:gd name="connsiteX11" fmla="*/ 12192000 w 12192000"/>
                <a:gd name="connsiteY11" fmla="*/ 4397360 h 4474992"/>
                <a:gd name="connsiteX12" fmla="*/ 12192000 w 12192000"/>
                <a:gd name="connsiteY12" fmla="*/ 2500826 h 4474992"/>
                <a:gd name="connsiteX13" fmla="*/ 12192000 w 12192000"/>
                <a:gd name="connsiteY13" fmla="*/ 2500826 h 4474992"/>
                <a:gd name="connsiteX14" fmla="*/ 12192000 w 12192000"/>
                <a:gd name="connsiteY14" fmla="*/ 388608 h 4474992"/>
                <a:gd name="connsiteX15" fmla="*/ 10122569 w 12192000"/>
                <a:gd name="connsiteY15" fmla="*/ 459178 h 4474992"/>
                <a:gd name="connsiteX16" fmla="*/ 8341895 w 12192000"/>
                <a:gd name="connsiteY16" fmla="*/ 3455 h 4474992"/>
                <a:gd name="connsiteX17" fmla="*/ 7174833 w 12192000"/>
                <a:gd name="connsiteY17" fmla="*/ 237653 h 4474992"/>
                <a:gd name="connsiteX0" fmla="*/ 7174833 w 12192000"/>
                <a:gd name="connsiteY0" fmla="*/ 139719 h 4377058"/>
                <a:gd name="connsiteX1" fmla="*/ 4427621 w 12192000"/>
                <a:gd name="connsiteY1" fmla="*/ 233070 h 4377058"/>
                <a:gd name="connsiteX2" fmla="*/ 1409299 w 12192000"/>
                <a:gd name="connsiteY2" fmla="*/ 176787 h 4377058"/>
                <a:gd name="connsiteX3" fmla="*/ 0 w 12192000"/>
                <a:gd name="connsiteY3" fmla="*/ 19741 h 4377058"/>
                <a:gd name="connsiteX4" fmla="*/ 0 w 12192000"/>
                <a:gd name="connsiteY4" fmla="*/ 290674 h 4377058"/>
                <a:gd name="connsiteX5" fmla="*/ 0 w 12192000"/>
                <a:gd name="connsiteY5" fmla="*/ 2402892 h 4377058"/>
                <a:gd name="connsiteX6" fmla="*/ 0 w 12192000"/>
                <a:gd name="connsiteY6" fmla="*/ 2567882 h 4377058"/>
                <a:gd name="connsiteX7" fmla="*/ 0 w 12192000"/>
                <a:gd name="connsiteY7" fmla="*/ 3486626 h 4377058"/>
                <a:gd name="connsiteX8" fmla="*/ 3566160 w 12192000"/>
                <a:gd name="connsiteY8" fmla="*/ 3617806 h 4377058"/>
                <a:gd name="connsiteX9" fmla="*/ 6963075 w 12192000"/>
                <a:gd name="connsiteY9" fmla="*/ 4053269 h 4377058"/>
                <a:gd name="connsiteX10" fmla="*/ 9799320 w 12192000"/>
                <a:gd name="connsiteY10" fmla="*/ 3825904 h 4377058"/>
                <a:gd name="connsiteX11" fmla="*/ 12192000 w 12192000"/>
                <a:gd name="connsiteY11" fmla="*/ 4299426 h 4377058"/>
                <a:gd name="connsiteX12" fmla="*/ 12192000 w 12192000"/>
                <a:gd name="connsiteY12" fmla="*/ 2402892 h 4377058"/>
                <a:gd name="connsiteX13" fmla="*/ 12192000 w 12192000"/>
                <a:gd name="connsiteY13" fmla="*/ 2402892 h 4377058"/>
                <a:gd name="connsiteX14" fmla="*/ 12192000 w 12192000"/>
                <a:gd name="connsiteY14" fmla="*/ 290674 h 4377058"/>
                <a:gd name="connsiteX15" fmla="*/ 10122569 w 12192000"/>
                <a:gd name="connsiteY15" fmla="*/ 361244 h 4377058"/>
                <a:gd name="connsiteX16" fmla="*/ 8470231 w 12192000"/>
                <a:gd name="connsiteY16" fmla="*/ 5210 h 4377058"/>
                <a:gd name="connsiteX17" fmla="*/ 7174833 w 12192000"/>
                <a:gd name="connsiteY17" fmla="*/ 139719 h 4377058"/>
                <a:gd name="connsiteX0" fmla="*/ 6420855 w 12192000"/>
                <a:gd name="connsiteY0" fmla="*/ 98440 h 4378504"/>
                <a:gd name="connsiteX1" fmla="*/ 4427621 w 12192000"/>
                <a:gd name="connsiteY1" fmla="*/ 234516 h 4378504"/>
                <a:gd name="connsiteX2" fmla="*/ 1409299 w 12192000"/>
                <a:gd name="connsiteY2" fmla="*/ 178233 h 4378504"/>
                <a:gd name="connsiteX3" fmla="*/ 0 w 12192000"/>
                <a:gd name="connsiteY3" fmla="*/ 21187 h 4378504"/>
                <a:gd name="connsiteX4" fmla="*/ 0 w 12192000"/>
                <a:gd name="connsiteY4" fmla="*/ 292120 h 4378504"/>
                <a:gd name="connsiteX5" fmla="*/ 0 w 12192000"/>
                <a:gd name="connsiteY5" fmla="*/ 2404338 h 4378504"/>
                <a:gd name="connsiteX6" fmla="*/ 0 w 12192000"/>
                <a:gd name="connsiteY6" fmla="*/ 2569328 h 4378504"/>
                <a:gd name="connsiteX7" fmla="*/ 0 w 12192000"/>
                <a:gd name="connsiteY7" fmla="*/ 3488072 h 4378504"/>
                <a:gd name="connsiteX8" fmla="*/ 3566160 w 12192000"/>
                <a:gd name="connsiteY8" fmla="*/ 3619252 h 4378504"/>
                <a:gd name="connsiteX9" fmla="*/ 6963075 w 12192000"/>
                <a:gd name="connsiteY9" fmla="*/ 4054715 h 4378504"/>
                <a:gd name="connsiteX10" fmla="*/ 9799320 w 12192000"/>
                <a:gd name="connsiteY10" fmla="*/ 3827350 h 4378504"/>
                <a:gd name="connsiteX11" fmla="*/ 12192000 w 12192000"/>
                <a:gd name="connsiteY11" fmla="*/ 4300872 h 4378504"/>
                <a:gd name="connsiteX12" fmla="*/ 12192000 w 12192000"/>
                <a:gd name="connsiteY12" fmla="*/ 2404338 h 4378504"/>
                <a:gd name="connsiteX13" fmla="*/ 12192000 w 12192000"/>
                <a:gd name="connsiteY13" fmla="*/ 2404338 h 4378504"/>
                <a:gd name="connsiteX14" fmla="*/ 12192000 w 12192000"/>
                <a:gd name="connsiteY14" fmla="*/ 292120 h 4378504"/>
                <a:gd name="connsiteX15" fmla="*/ 10122569 w 12192000"/>
                <a:gd name="connsiteY15" fmla="*/ 362690 h 4378504"/>
                <a:gd name="connsiteX16" fmla="*/ 8470231 w 12192000"/>
                <a:gd name="connsiteY16" fmla="*/ 6656 h 4378504"/>
                <a:gd name="connsiteX17" fmla="*/ 6420855 w 12192000"/>
                <a:gd name="connsiteY17" fmla="*/ 98440 h 4378504"/>
                <a:gd name="connsiteX0" fmla="*/ 6420855 w 12192000"/>
                <a:gd name="connsiteY0" fmla="*/ 77537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17" fmla="*/ 6420855 w 12192000"/>
                <a:gd name="connsiteY17" fmla="*/ 77537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133346 w 12192000"/>
                <a:gd name="connsiteY0" fmla="*/ 31330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133346 w 12192000"/>
                <a:gd name="connsiteY16" fmla="*/ 313302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309029 h 4367569"/>
                <a:gd name="connsiteX1" fmla="*/ 4427621 w 12192000"/>
                <a:gd name="connsiteY1" fmla="*/ 223581 h 4367569"/>
                <a:gd name="connsiteX2" fmla="*/ 1409299 w 12192000"/>
                <a:gd name="connsiteY2" fmla="*/ 167298 h 4367569"/>
                <a:gd name="connsiteX3" fmla="*/ 0 w 12192000"/>
                <a:gd name="connsiteY3" fmla="*/ 10252 h 4367569"/>
                <a:gd name="connsiteX4" fmla="*/ 0 w 12192000"/>
                <a:gd name="connsiteY4" fmla="*/ 281185 h 4367569"/>
                <a:gd name="connsiteX5" fmla="*/ 0 w 12192000"/>
                <a:gd name="connsiteY5" fmla="*/ 2393403 h 4367569"/>
                <a:gd name="connsiteX6" fmla="*/ 0 w 12192000"/>
                <a:gd name="connsiteY6" fmla="*/ 2558393 h 4367569"/>
                <a:gd name="connsiteX7" fmla="*/ 0 w 12192000"/>
                <a:gd name="connsiteY7" fmla="*/ 3477137 h 4367569"/>
                <a:gd name="connsiteX8" fmla="*/ 3566160 w 12192000"/>
                <a:gd name="connsiteY8" fmla="*/ 3608317 h 4367569"/>
                <a:gd name="connsiteX9" fmla="*/ 6963075 w 12192000"/>
                <a:gd name="connsiteY9" fmla="*/ 4043780 h 4367569"/>
                <a:gd name="connsiteX10" fmla="*/ 9799320 w 12192000"/>
                <a:gd name="connsiteY10" fmla="*/ 3816415 h 4367569"/>
                <a:gd name="connsiteX11" fmla="*/ 12192000 w 12192000"/>
                <a:gd name="connsiteY11" fmla="*/ 4289937 h 4367569"/>
                <a:gd name="connsiteX12" fmla="*/ 12192000 w 12192000"/>
                <a:gd name="connsiteY12" fmla="*/ 2393403 h 4367569"/>
                <a:gd name="connsiteX13" fmla="*/ 12192000 w 12192000"/>
                <a:gd name="connsiteY13" fmla="*/ 2393403 h 4367569"/>
                <a:gd name="connsiteX14" fmla="*/ 12192000 w 12192000"/>
                <a:gd name="connsiteY14" fmla="*/ 281185 h 4367569"/>
                <a:gd name="connsiteX15" fmla="*/ 10122569 w 12192000"/>
                <a:gd name="connsiteY15" fmla="*/ 351755 h 4367569"/>
                <a:gd name="connsiteX16" fmla="*/ 7860630 w 12192000"/>
                <a:gd name="connsiteY16" fmla="*/ 309029 h 4367569"/>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8961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16" fmla="*/ 7860630 w 12192000"/>
                <a:gd name="connsiteY16" fmla="*/ 298961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1697 h 4357511"/>
                <a:gd name="connsiteX1" fmla="*/ 4735629 w 12192000"/>
                <a:gd name="connsiteY1" fmla="*/ 591629 h 4357511"/>
                <a:gd name="connsiteX2" fmla="*/ 0 w 12192000"/>
                <a:gd name="connsiteY2" fmla="*/ 194 h 4357511"/>
                <a:gd name="connsiteX3" fmla="*/ 0 w 12192000"/>
                <a:gd name="connsiteY3" fmla="*/ 271127 h 4357511"/>
                <a:gd name="connsiteX4" fmla="*/ 0 w 12192000"/>
                <a:gd name="connsiteY4" fmla="*/ 2383345 h 4357511"/>
                <a:gd name="connsiteX5" fmla="*/ 0 w 12192000"/>
                <a:gd name="connsiteY5" fmla="*/ 2548335 h 4357511"/>
                <a:gd name="connsiteX6" fmla="*/ 0 w 12192000"/>
                <a:gd name="connsiteY6" fmla="*/ 3467079 h 4357511"/>
                <a:gd name="connsiteX7" fmla="*/ 3566160 w 12192000"/>
                <a:gd name="connsiteY7" fmla="*/ 3598259 h 4357511"/>
                <a:gd name="connsiteX8" fmla="*/ 6963075 w 12192000"/>
                <a:gd name="connsiteY8" fmla="*/ 4033722 h 4357511"/>
                <a:gd name="connsiteX9" fmla="*/ 9799320 w 12192000"/>
                <a:gd name="connsiteY9" fmla="*/ 3806357 h 4357511"/>
                <a:gd name="connsiteX10" fmla="*/ 12192000 w 12192000"/>
                <a:gd name="connsiteY10" fmla="*/ 4279879 h 4357511"/>
                <a:gd name="connsiteX11" fmla="*/ 12192000 w 12192000"/>
                <a:gd name="connsiteY11" fmla="*/ 2383345 h 4357511"/>
                <a:gd name="connsiteX12" fmla="*/ 12192000 w 12192000"/>
                <a:gd name="connsiteY12" fmla="*/ 2383345 h 4357511"/>
                <a:gd name="connsiteX13" fmla="*/ 12192000 w 12192000"/>
                <a:gd name="connsiteY13" fmla="*/ 271127 h 4357511"/>
                <a:gd name="connsiteX14" fmla="*/ 10122569 w 12192000"/>
                <a:gd name="connsiteY14" fmla="*/ 341697 h 4357511"/>
                <a:gd name="connsiteX0" fmla="*/ 10122569 w 12192000"/>
                <a:gd name="connsiteY0" fmla="*/ 341767 h 4357581"/>
                <a:gd name="connsiteX1" fmla="*/ 4964229 w 12192000"/>
                <a:gd name="connsiteY1" fmla="*/ 442877 h 4357581"/>
                <a:gd name="connsiteX2" fmla="*/ 0 w 12192000"/>
                <a:gd name="connsiteY2" fmla="*/ 264 h 4357581"/>
                <a:gd name="connsiteX3" fmla="*/ 0 w 12192000"/>
                <a:gd name="connsiteY3" fmla="*/ 271197 h 4357581"/>
                <a:gd name="connsiteX4" fmla="*/ 0 w 12192000"/>
                <a:gd name="connsiteY4" fmla="*/ 2383415 h 4357581"/>
                <a:gd name="connsiteX5" fmla="*/ 0 w 12192000"/>
                <a:gd name="connsiteY5" fmla="*/ 2548405 h 4357581"/>
                <a:gd name="connsiteX6" fmla="*/ 0 w 12192000"/>
                <a:gd name="connsiteY6" fmla="*/ 3467149 h 4357581"/>
                <a:gd name="connsiteX7" fmla="*/ 3566160 w 12192000"/>
                <a:gd name="connsiteY7" fmla="*/ 3598329 h 4357581"/>
                <a:gd name="connsiteX8" fmla="*/ 6963075 w 12192000"/>
                <a:gd name="connsiteY8" fmla="*/ 4033792 h 4357581"/>
                <a:gd name="connsiteX9" fmla="*/ 9799320 w 12192000"/>
                <a:gd name="connsiteY9" fmla="*/ 3806427 h 4357581"/>
                <a:gd name="connsiteX10" fmla="*/ 12192000 w 12192000"/>
                <a:gd name="connsiteY10" fmla="*/ 4279949 h 4357581"/>
                <a:gd name="connsiteX11" fmla="*/ 12192000 w 12192000"/>
                <a:gd name="connsiteY11" fmla="*/ 2383415 h 4357581"/>
                <a:gd name="connsiteX12" fmla="*/ 12192000 w 12192000"/>
                <a:gd name="connsiteY12" fmla="*/ 2383415 h 4357581"/>
                <a:gd name="connsiteX13" fmla="*/ 12192000 w 12192000"/>
                <a:gd name="connsiteY13" fmla="*/ 271197 h 4357581"/>
                <a:gd name="connsiteX14" fmla="*/ 10122569 w 12192000"/>
                <a:gd name="connsiteY14" fmla="*/ 341767 h 4357581"/>
                <a:gd name="connsiteX0" fmla="*/ 10229249 w 12192000"/>
                <a:gd name="connsiteY0" fmla="*/ 186766 h 4446107"/>
                <a:gd name="connsiteX1" fmla="*/ 4964229 w 12192000"/>
                <a:gd name="connsiteY1" fmla="*/ 531403 h 4446107"/>
                <a:gd name="connsiteX2" fmla="*/ 0 w 12192000"/>
                <a:gd name="connsiteY2" fmla="*/ 88790 h 4446107"/>
                <a:gd name="connsiteX3" fmla="*/ 0 w 12192000"/>
                <a:gd name="connsiteY3" fmla="*/ 359723 h 4446107"/>
                <a:gd name="connsiteX4" fmla="*/ 0 w 12192000"/>
                <a:gd name="connsiteY4" fmla="*/ 2471941 h 4446107"/>
                <a:gd name="connsiteX5" fmla="*/ 0 w 12192000"/>
                <a:gd name="connsiteY5" fmla="*/ 2636931 h 4446107"/>
                <a:gd name="connsiteX6" fmla="*/ 0 w 12192000"/>
                <a:gd name="connsiteY6" fmla="*/ 3555675 h 4446107"/>
                <a:gd name="connsiteX7" fmla="*/ 3566160 w 12192000"/>
                <a:gd name="connsiteY7" fmla="*/ 3686855 h 4446107"/>
                <a:gd name="connsiteX8" fmla="*/ 6963075 w 12192000"/>
                <a:gd name="connsiteY8" fmla="*/ 4122318 h 4446107"/>
                <a:gd name="connsiteX9" fmla="*/ 9799320 w 12192000"/>
                <a:gd name="connsiteY9" fmla="*/ 3894953 h 4446107"/>
                <a:gd name="connsiteX10" fmla="*/ 12192000 w 12192000"/>
                <a:gd name="connsiteY10" fmla="*/ 4368475 h 4446107"/>
                <a:gd name="connsiteX11" fmla="*/ 12192000 w 12192000"/>
                <a:gd name="connsiteY11" fmla="*/ 2471941 h 4446107"/>
                <a:gd name="connsiteX12" fmla="*/ 12192000 w 12192000"/>
                <a:gd name="connsiteY12" fmla="*/ 2471941 h 4446107"/>
                <a:gd name="connsiteX13" fmla="*/ 12192000 w 12192000"/>
                <a:gd name="connsiteY13" fmla="*/ 359723 h 4446107"/>
                <a:gd name="connsiteX14" fmla="*/ 10229249 w 12192000"/>
                <a:gd name="connsiteY14" fmla="*/ 186766 h 44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446107">
                  <a:moveTo>
                    <a:pt x="10229249" y="186766"/>
                  </a:moveTo>
                  <a:cubicBezTo>
                    <a:pt x="7550217" y="-387634"/>
                    <a:pt x="6669104" y="547732"/>
                    <a:pt x="4964229" y="531403"/>
                  </a:cubicBezTo>
                  <a:cubicBezTo>
                    <a:pt x="3259354" y="515074"/>
                    <a:pt x="748631" y="76816"/>
                    <a:pt x="0" y="88790"/>
                  </a:cubicBezTo>
                  <a:lnTo>
                    <a:pt x="0" y="359723"/>
                  </a:lnTo>
                  <a:lnTo>
                    <a:pt x="0" y="2471941"/>
                  </a:lnTo>
                  <a:lnTo>
                    <a:pt x="0" y="2636931"/>
                  </a:lnTo>
                  <a:lnTo>
                    <a:pt x="0" y="3555675"/>
                  </a:lnTo>
                  <a:cubicBezTo>
                    <a:pt x="1188720" y="3599402"/>
                    <a:pt x="2133600" y="3981359"/>
                    <a:pt x="3566160" y="3686855"/>
                  </a:cubicBezTo>
                  <a:cubicBezTo>
                    <a:pt x="4639938" y="3466109"/>
                    <a:pt x="5924215" y="4087635"/>
                    <a:pt x="6963075" y="4122318"/>
                  </a:cubicBezTo>
                  <a:cubicBezTo>
                    <a:pt x="8001935" y="4157001"/>
                    <a:pt x="8927833" y="3853927"/>
                    <a:pt x="9799320" y="3894953"/>
                  </a:cubicBezTo>
                  <a:cubicBezTo>
                    <a:pt x="10670807" y="3935979"/>
                    <a:pt x="11785600" y="4684564"/>
                    <a:pt x="12192000" y="4368475"/>
                  </a:cubicBezTo>
                  <a:lnTo>
                    <a:pt x="12192000" y="2471941"/>
                  </a:lnTo>
                  <a:lnTo>
                    <a:pt x="12192000" y="2471941"/>
                  </a:lnTo>
                  <a:lnTo>
                    <a:pt x="12192000" y="359723"/>
                  </a:lnTo>
                  <a:cubicBezTo>
                    <a:pt x="11504863" y="589100"/>
                    <a:pt x="10822138" y="204805"/>
                    <a:pt x="10229249" y="186766"/>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Freeform: Shape 16">
              <a:extLst>
                <a:ext uri="{FF2B5EF4-FFF2-40B4-BE49-F238E27FC236}">
                  <a16:creationId xmlns="" xmlns:a16="http://schemas.microsoft.com/office/drawing/2014/main" id="{21EE94B2-0D74-4E2A-8B31-6790BFDB67C4}"/>
                </a:ext>
              </a:extLst>
            </p:cNvPr>
            <p:cNvSpPr/>
            <p:nvPr userDrawn="1"/>
          </p:nvSpPr>
          <p:spPr>
            <a:xfrm flipH="1" flipV="1">
              <a:off x="0" y="706114"/>
              <a:ext cx="12192000" cy="5008317"/>
            </a:xfrm>
            <a:custGeom>
              <a:avLst/>
              <a:gdLst>
                <a:gd name="connsiteX0" fmla="*/ 4267200 w 12192000"/>
                <a:gd name="connsiteY0" fmla="*/ 111 h 5473700"/>
                <a:gd name="connsiteX1" fmla="*/ 2438400 w 12192000"/>
                <a:gd name="connsiteY1" fmla="*/ 318246 h 5473700"/>
                <a:gd name="connsiteX2" fmla="*/ 406400 w 12192000"/>
                <a:gd name="connsiteY2" fmla="*/ 950706 h 5473700"/>
                <a:gd name="connsiteX3" fmla="*/ 0 w 12192000"/>
                <a:gd name="connsiteY3" fmla="*/ 1086173 h 5473700"/>
                <a:gd name="connsiteX4" fmla="*/ 0 w 12192000"/>
                <a:gd name="connsiteY4" fmla="*/ 1357106 h 5473700"/>
                <a:gd name="connsiteX5" fmla="*/ 0 w 12192000"/>
                <a:gd name="connsiteY5" fmla="*/ 3469324 h 5473700"/>
                <a:gd name="connsiteX6" fmla="*/ 0 w 12192000"/>
                <a:gd name="connsiteY6" fmla="*/ 3634314 h 5473700"/>
                <a:gd name="connsiteX7" fmla="*/ 0 w 12192000"/>
                <a:gd name="connsiteY7" fmla="*/ 4553058 h 5473700"/>
                <a:gd name="connsiteX8" fmla="*/ 406400 w 12192000"/>
                <a:gd name="connsiteY8" fmla="*/ 4597931 h 5473700"/>
                <a:gd name="connsiteX9" fmla="*/ 2438400 w 12192000"/>
                <a:gd name="connsiteY9" fmla="*/ 4643651 h 5473700"/>
                <a:gd name="connsiteX10" fmla="*/ 4876800 w 12192000"/>
                <a:gd name="connsiteY10" fmla="*/ 4191531 h 5473700"/>
                <a:gd name="connsiteX11" fmla="*/ 7315200 w 12192000"/>
                <a:gd name="connsiteY11" fmla="*/ 4462464 h 5473700"/>
                <a:gd name="connsiteX12" fmla="*/ 9753600 w 12192000"/>
                <a:gd name="connsiteY12" fmla="*/ 5365858 h 5473700"/>
                <a:gd name="connsiteX13" fmla="*/ 11785600 w 12192000"/>
                <a:gd name="connsiteY13" fmla="*/ 5410731 h 5473700"/>
                <a:gd name="connsiteX14" fmla="*/ 12192000 w 12192000"/>
                <a:gd name="connsiteY14" fmla="*/ 5365858 h 5473700"/>
                <a:gd name="connsiteX15" fmla="*/ 12192000 w 12192000"/>
                <a:gd name="connsiteY15" fmla="*/ 3469324 h 5473700"/>
                <a:gd name="connsiteX16" fmla="*/ 12192000 w 12192000"/>
                <a:gd name="connsiteY16" fmla="*/ 3469324 h 5473700"/>
                <a:gd name="connsiteX17" fmla="*/ 12192000 w 12192000"/>
                <a:gd name="connsiteY17" fmla="*/ 1357106 h 5473700"/>
                <a:gd name="connsiteX18" fmla="*/ 11785600 w 12192000"/>
                <a:gd name="connsiteY18" fmla="*/ 1221640 h 5473700"/>
                <a:gd name="connsiteX19" fmla="*/ 9753600 w 12192000"/>
                <a:gd name="connsiteY19" fmla="*/ 770366 h 5473700"/>
                <a:gd name="connsiteX20" fmla="*/ 7315200 w 12192000"/>
                <a:gd name="connsiteY20" fmla="*/ 770366 h 5473700"/>
                <a:gd name="connsiteX21" fmla="*/ 4876800 w 12192000"/>
                <a:gd name="connsiteY21" fmla="*/ 47313 h 5473700"/>
                <a:gd name="connsiteX22" fmla="*/ 4267200 w 12192000"/>
                <a:gd name="connsiteY22" fmla="*/ 111 h 5473700"/>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53640 w 12192000"/>
                <a:gd name="connsiteY9" fmla="*/ 5008940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53600 w 12192000"/>
                <a:gd name="connsiteY18" fmla="*/ 770366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269480 w 12192000"/>
                <a:gd name="connsiteY19" fmla="*/ 1298006 h 5442133"/>
                <a:gd name="connsiteX20" fmla="*/ 4876800 w 12192000"/>
                <a:gd name="connsiteY20" fmla="*/ 47313 h 5442133"/>
                <a:gd name="connsiteX21" fmla="*/ 4267200 w 12192000"/>
                <a:gd name="connsiteY21" fmla="*/ 111 h 5442133"/>
                <a:gd name="connsiteX0" fmla="*/ 4876800 w 12192000"/>
                <a:gd name="connsiteY0" fmla="*/ 49117 h 5443937"/>
                <a:gd name="connsiteX1" fmla="*/ 2438400 w 12192000"/>
                <a:gd name="connsiteY1" fmla="*/ 320050 h 5443937"/>
                <a:gd name="connsiteX2" fmla="*/ 406400 w 12192000"/>
                <a:gd name="connsiteY2" fmla="*/ 952510 h 5443937"/>
                <a:gd name="connsiteX3" fmla="*/ 0 w 12192000"/>
                <a:gd name="connsiteY3" fmla="*/ 1087977 h 5443937"/>
                <a:gd name="connsiteX4" fmla="*/ 0 w 12192000"/>
                <a:gd name="connsiteY4" fmla="*/ 1358910 h 5443937"/>
                <a:gd name="connsiteX5" fmla="*/ 0 w 12192000"/>
                <a:gd name="connsiteY5" fmla="*/ 3471128 h 5443937"/>
                <a:gd name="connsiteX6" fmla="*/ 0 w 12192000"/>
                <a:gd name="connsiteY6" fmla="*/ 3636118 h 5443937"/>
                <a:gd name="connsiteX7" fmla="*/ 0 w 12192000"/>
                <a:gd name="connsiteY7" fmla="*/ 4554862 h 5443937"/>
                <a:gd name="connsiteX8" fmla="*/ 406400 w 12192000"/>
                <a:gd name="connsiteY8" fmla="*/ 4599735 h 5443937"/>
                <a:gd name="connsiteX9" fmla="*/ 2453640 w 12192000"/>
                <a:gd name="connsiteY9" fmla="*/ 5010744 h 5443937"/>
                <a:gd name="connsiteX10" fmla="*/ 6658275 w 12192000"/>
                <a:gd name="connsiteY10" fmla="*/ 4864449 h 5443937"/>
                <a:gd name="connsiteX11" fmla="*/ 9753600 w 12192000"/>
                <a:gd name="connsiteY11" fmla="*/ 5367662 h 5443937"/>
                <a:gd name="connsiteX12" fmla="*/ 11785600 w 12192000"/>
                <a:gd name="connsiteY12" fmla="*/ 5412535 h 5443937"/>
                <a:gd name="connsiteX13" fmla="*/ 12192000 w 12192000"/>
                <a:gd name="connsiteY13" fmla="*/ 5367662 h 5443937"/>
                <a:gd name="connsiteX14" fmla="*/ 12192000 w 12192000"/>
                <a:gd name="connsiteY14" fmla="*/ 3471128 h 5443937"/>
                <a:gd name="connsiteX15" fmla="*/ 12192000 w 12192000"/>
                <a:gd name="connsiteY15" fmla="*/ 3471128 h 5443937"/>
                <a:gd name="connsiteX16" fmla="*/ 12192000 w 12192000"/>
                <a:gd name="connsiteY16" fmla="*/ 1358910 h 5443937"/>
                <a:gd name="connsiteX17" fmla="*/ 11785600 w 12192000"/>
                <a:gd name="connsiteY17" fmla="*/ 1223444 h 5443937"/>
                <a:gd name="connsiteX18" fmla="*/ 9738360 w 12192000"/>
                <a:gd name="connsiteY18" fmla="*/ 1353927 h 5443937"/>
                <a:gd name="connsiteX19" fmla="*/ 7269480 w 12192000"/>
                <a:gd name="connsiteY19" fmla="*/ 1299810 h 5443937"/>
                <a:gd name="connsiteX20" fmla="*/ 4876800 w 12192000"/>
                <a:gd name="connsiteY20" fmla="*/ 49117 h 5443937"/>
                <a:gd name="connsiteX0" fmla="*/ 7269480 w 12192000"/>
                <a:gd name="connsiteY0" fmla="*/ 983977 h 5128104"/>
                <a:gd name="connsiteX1" fmla="*/ 2438400 w 12192000"/>
                <a:gd name="connsiteY1" fmla="*/ 4217 h 5128104"/>
                <a:gd name="connsiteX2" fmla="*/ 406400 w 12192000"/>
                <a:gd name="connsiteY2" fmla="*/ 636677 h 5128104"/>
                <a:gd name="connsiteX3" fmla="*/ 0 w 12192000"/>
                <a:gd name="connsiteY3" fmla="*/ 772144 h 5128104"/>
                <a:gd name="connsiteX4" fmla="*/ 0 w 12192000"/>
                <a:gd name="connsiteY4" fmla="*/ 1043077 h 5128104"/>
                <a:gd name="connsiteX5" fmla="*/ 0 w 12192000"/>
                <a:gd name="connsiteY5" fmla="*/ 3155295 h 5128104"/>
                <a:gd name="connsiteX6" fmla="*/ 0 w 12192000"/>
                <a:gd name="connsiteY6" fmla="*/ 3320285 h 5128104"/>
                <a:gd name="connsiteX7" fmla="*/ 0 w 12192000"/>
                <a:gd name="connsiteY7" fmla="*/ 4239029 h 5128104"/>
                <a:gd name="connsiteX8" fmla="*/ 406400 w 12192000"/>
                <a:gd name="connsiteY8" fmla="*/ 4283902 h 5128104"/>
                <a:gd name="connsiteX9" fmla="*/ 2453640 w 12192000"/>
                <a:gd name="connsiteY9" fmla="*/ 4694911 h 5128104"/>
                <a:gd name="connsiteX10" fmla="*/ 6658275 w 12192000"/>
                <a:gd name="connsiteY10" fmla="*/ 4548616 h 5128104"/>
                <a:gd name="connsiteX11" fmla="*/ 9753600 w 12192000"/>
                <a:gd name="connsiteY11" fmla="*/ 5051829 h 5128104"/>
                <a:gd name="connsiteX12" fmla="*/ 11785600 w 12192000"/>
                <a:gd name="connsiteY12" fmla="*/ 5096702 h 5128104"/>
                <a:gd name="connsiteX13" fmla="*/ 12192000 w 12192000"/>
                <a:gd name="connsiteY13" fmla="*/ 5051829 h 5128104"/>
                <a:gd name="connsiteX14" fmla="*/ 12192000 w 12192000"/>
                <a:gd name="connsiteY14" fmla="*/ 3155295 h 5128104"/>
                <a:gd name="connsiteX15" fmla="*/ 12192000 w 12192000"/>
                <a:gd name="connsiteY15" fmla="*/ 3155295 h 5128104"/>
                <a:gd name="connsiteX16" fmla="*/ 12192000 w 12192000"/>
                <a:gd name="connsiteY16" fmla="*/ 1043077 h 5128104"/>
                <a:gd name="connsiteX17" fmla="*/ 11785600 w 12192000"/>
                <a:gd name="connsiteY17" fmla="*/ 907611 h 5128104"/>
                <a:gd name="connsiteX18" fmla="*/ 9738360 w 12192000"/>
                <a:gd name="connsiteY18" fmla="*/ 1038094 h 5128104"/>
                <a:gd name="connsiteX19" fmla="*/ 7269480 w 12192000"/>
                <a:gd name="connsiteY19" fmla="*/ 983977 h 5128104"/>
                <a:gd name="connsiteX0" fmla="*/ 7269480 w 12192000"/>
                <a:gd name="connsiteY0" fmla="*/ 491223 h 4635350"/>
                <a:gd name="connsiteX1" fmla="*/ 3063240 w 12192000"/>
                <a:gd name="connsiteY1" fmla="*/ 25574 h 4635350"/>
                <a:gd name="connsiteX2" fmla="*/ 406400 w 12192000"/>
                <a:gd name="connsiteY2" fmla="*/ 143923 h 4635350"/>
                <a:gd name="connsiteX3" fmla="*/ 0 w 12192000"/>
                <a:gd name="connsiteY3" fmla="*/ 279390 h 4635350"/>
                <a:gd name="connsiteX4" fmla="*/ 0 w 12192000"/>
                <a:gd name="connsiteY4" fmla="*/ 550323 h 4635350"/>
                <a:gd name="connsiteX5" fmla="*/ 0 w 12192000"/>
                <a:gd name="connsiteY5" fmla="*/ 2662541 h 4635350"/>
                <a:gd name="connsiteX6" fmla="*/ 0 w 12192000"/>
                <a:gd name="connsiteY6" fmla="*/ 2827531 h 4635350"/>
                <a:gd name="connsiteX7" fmla="*/ 0 w 12192000"/>
                <a:gd name="connsiteY7" fmla="*/ 3746275 h 4635350"/>
                <a:gd name="connsiteX8" fmla="*/ 406400 w 12192000"/>
                <a:gd name="connsiteY8" fmla="*/ 3791148 h 4635350"/>
                <a:gd name="connsiteX9" fmla="*/ 2453640 w 12192000"/>
                <a:gd name="connsiteY9" fmla="*/ 4202157 h 4635350"/>
                <a:gd name="connsiteX10" fmla="*/ 6658275 w 12192000"/>
                <a:gd name="connsiteY10" fmla="*/ 4055862 h 4635350"/>
                <a:gd name="connsiteX11" fmla="*/ 9753600 w 12192000"/>
                <a:gd name="connsiteY11" fmla="*/ 4559075 h 4635350"/>
                <a:gd name="connsiteX12" fmla="*/ 11785600 w 12192000"/>
                <a:gd name="connsiteY12" fmla="*/ 4603948 h 4635350"/>
                <a:gd name="connsiteX13" fmla="*/ 12192000 w 12192000"/>
                <a:gd name="connsiteY13" fmla="*/ 4559075 h 4635350"/>
                <a:gd name="connsiteX14" fmla="*/ 12192000 w 12192000"/>
                <a:gd name="connsiteY14" fmla="*/ 2662541 h 4635350"/>
                <a:gd name="connsiteX15" fmla="*/ 12192000 w 12192000"/>
                <a:gd name="connsiteY15" fmla="*/ 2662541 h 4635350"/>
                <a:gd name="connsiteX16" fmla="*/ 12192000 w 12192000"/>
                <a:gd name="connsiteY16" fmla="*/ 550323 h 4635350"/>
                <a:gd name="connsiteX17" fmla="*/ 11785600 w 12192000"/>
                <a:gd name="connsiteY17" fmla="*/ 414857 h 4635350"/>
                <a:gd name="connsiteX18" fmla="*/ 9738360 w 12192000"/>
                <a:gd name="connsiteY18" fmla="*/ 545340 h 4635350"/>
                <a:gd name="connsiteX19" fmla="*/ 7269480 w 12192000"/>
                <a:gd name="connsiteY19" fmla="*/ 491223 h 4635350"/>
                <a:gd name="connsiteX0" fmla="*/ 7269480 w 12192000"/>
                <a:gd name="connsiteY0" fmla="*/ 379067 h 4523194"/>
                <a:gd name="connsiteX1" fmla="*/ 3840480 w 12192000"/>
                <a:gd name="connsiteY1" fmla="*/ 292237 h 4523194"/>
                <a:gd name="connsiteX2" fmla="*/ 406400 w 12192000"/>
                <a:gd name="connsiteY2" fmla="*/ 31767 h 4523194"/>
                <a:gd name="connsiteX3" fmla="*/ 0 w 12192000"/>
                <a:gd name="connsiteY3" fmla="*/ 167234 h 4523194"/>
                <a:gd name="connsiteX4" fmla="*/ 0 w 12192000"/>
                <a:gd name="connsiteY4" fmla="*/ 438167 h 4523194"/>
                <a:gd name="connsiteX5" fmla="*/ 0 w 12192000"/>
                <a:gd name="connsiteY5" fmla="*/ 2550385 h 4523194"/>
                <a:gd name="connsiteX6" fmla="*/ 0 w 12192000"/>
                <a:gd name="connsiteY6" fmla="*/ 2715375 h 4523194"/>
                <a:gd name="connsiteX7" fmla="*/ 0 w 12192000"/>
                <a:gd name="connsiteY7" fmla="*/ 3634119 h 4523194"/>
                <a:gd name="connsiteX8" fmla="*/ 406400 w 12192000"/>
                <a:gd name="connsiteY8" fmla="*/ 3678992 h 4523194"/>
                <a:gd name="connsiteX9" fmla="*/ 2453640 w 12192000"/>
                <a:gd name="connsiteY9" fmla="*/ 4090001 h 4523194"/>
                <a:gd name="connsiteX10" fmla="*/ 6658275 w 12192000"/>
                <a:gd name="connsiteY10" fmla="*/ 3943706 h 4523194"/>
                <a:gd name="connsiteX11" fmla="*/ 9753600 w 12192000"/>
                <a:gd name="connsiteY11" fmla="*/ 4446919 h 4523194"/>
                <a:gd name="connsiteX12" fmla="*/ 11785600 w 12192000"/>
                <a:gd name="connsiteY12" fmla="*/ 4491792 h 4523194"/>
                <a:gd name="connsiteX13" fmla="*/ 12192000 w 12192000"/>
                <a:gd name="connsiteY13" fmla="*/ 4446919 h 4523194"/>
                <a:gd name="connsiteX14" fmla="*/ 12192000 w 12192000"/>
                <a:gd name="connsiteY14" fmla="*/ 2550385 h 4523194"/>
                <a:gd name="connsiteX15" fmla="*/ 12192000 w 12192000"/>
                <a:gd name="connsiteY15" fmla="*/ 2550385 h 4523194"/>
                <a:gd name="connsiteX16" fmla="*/ 12192000 w 12192000"/>
                <a:gd name="connsiteY16" fmla="*/ 438167 h 4523194"/>
                <a:gd name="connsiteX17" fmla="*/ 11785600 w 12192000"/>
                <a:gd name="connsiteY17" fmla="*/ 302701 h 4523194"/>
                <a:gd name="connsiteX18" fmla="*/ 9738360 w 12192000"/>
                <a:gd name="connsiteY18" fmla="*/ 433184 h 4523194"/>
                <a:gd name="connsiteX19" fmla="*/ 7269480 w 12192000"/>
                <a:gd name="connsiteY19" fmla="*/ 379067 h 4523194"/>
                <a:gd name="connsiteX0" fmla="*/ 7269480 w 12192000"/>
                <a:gd name="connsiteY0" fmla="*/ 362755 h 4506882"/>
                <a:gd name="connsiteX1" fmla="*/ 3642360 w 12192000"/>
                <a:gd name="connsiteY1" fmla="*/ 735919 h 4506882"/>
                <a:gd name="connsiteX2" fmla="*/ 406400 w 12192000"/>
                <a:gd name="connsiteY2" fmla="*/ 15455 h 4506882"/>
                <a:gd name="connsiteX3" fmla="*/ 0 w 12192000"/>
                <a:gd name="connsiteY3" fmla="*/ 150922 h 4506882"/>
                <a:gd name="connsiteX4" fmla="*/ 0 w 12192000"/>
                <a:gd name="connsiteY4" fmla="*/ 421855 h 4506882"/>
                <a:gd name="connsiteX5" fmla="*/ 0 w 12192000"/>
                <a:gd name="connsiteY5" fmla="*/ 2534073 h 4506882"/>
                <a:gd name="connsiteX6" fmla="*/ 0 w 12192000"/>
                <a:gd name="connsiteY6" fmla="*/ 2699063 h 4506882"/>
                <a:gd name="connsiteX7" fmla="*/ 0 w 12192000"/>
                <a:gd name="connsiteY7" fmla="*/ 3617807 h 4506882"/>
                <a:gd name="connsiteX8" fmla="*/ 406400 w 12192000"/>
                <a:gd name="connsiteY8" fmla="*/ 3662680 h 4506882"/>
                <a:gd name="connsiteX9" fmla="*/ 2453640 w 12192000"/>
                <a:gd name="connsiteY9" fmla="*/ 4073689 h 4506882"/>
                <a:gd name="connsiteX10" fmla="*/ 6658275 w 12192000"/>
                <a:gd name="connsiteY10" fmla="*/ 3927394 h 4506882"/>
                <a:gd name="connsiteX11" fmla="*/ 9753600 w 12192000"/>
                <a:gd name="connsiteY11" fmla="*/ 4430607 h 4506882"/>
                <a:gd name="connsiteX12" fmla="*/ 11785600 w 12192000"/>
                <a:gd name="connsiteY12" fmla="*/ 4475480 h 4506882"/>
                <a:gd name="connsiteX13" fmla="*/ 12192000 w 12192000"/>
                <a:gd name="connsiteY13" fmla="*/ 4430607 h 4506882"/>
                <a:gd name="connsiteX14" fmla="*/ 12192000 w 12192000"/>
                <a:gd name="connsiteY14" fmla="*/ 2534073 h 4506882"/>
                <a:gd name="connsiteX15" fmla="*/ 12192000 w 12192000"/>
                <a:gd name="connsiteY15" fmla="*/ 2534073 h 4506882"/>
                <a:gd name="connsiteX16" fmla="*/ 12192000 w 12192000"/>
                <a:gd name="connsiteY16" fmla="*/ 421855 h 4506882"/>
                <a:gd name="connsiteX17" fmla="*/ 11785600 w 12192000"/>
                <a:gd name="connsiteY17" fmla="*/ 286389 h 4506882"/>
                <a:gd name="connsiteX18" fmla="*/ 9738360 w 12192000"/>
                <a:gd name="connsiteY18" fmla="*/ 416872 h 4506882"/>
                <a:gd name="connsiteX19" fmla="*/ 7269480 w 12192000"/>
                <a:gd name="connsiteY19" fmla="*/ 362755 h 4506882"/>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738360 w 12192000"/>
                <a:gd name="connsiteY18" fmla="*/ 494356 h 4584366"/>
                <a:gd name="connsiteX19" fmla="*/ 6629400 w 12192000"/>
                <a:gd name="connsiteY19" fmla="*/ 20833 h 4584366"/>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387840 w 12192000"/>
                <a:gd name="connsiteY18" fmla="*/ 277888 h 4584366"/>
                <a:gd name="connsiteX19" fmla="*/ 6629400 w 12192000"/>
                <a:gd name="connsiteY19" fmla="*/ 20833 h 4584366"/>
                <a:gd name="connsiteX0" fmla="*/ 6629400 w 12192000"/>
                <a:gd name="connsiteY0" fmla="*/ 10757 h 4574290"/>
                <a:gd name="connsiteX1" fmla="*/ 3642360 w 12192000"/>
                <a:gd name="connsiteY1" fmla="*/ 803327 h 4574290"/>
                <a:gd name="connsiteX2" fmla="*/ 406400 w 12192000"/>
                <a:gd name="connsiteY2" fmla="*/ 82863 h 4574290"/>
                <a:gd name="connsiteX3" fmla="*/ 0 w 12192000"/>
                <a:gd name="connsiteY3" fmla="*/ 218330 h 4574290"/>
                <a:gd name="connsiteX4" fmla="*/ 0 w 12192000"/>
                <a:gd name="connsiteY4" fmla="*/ 489263 h 4574290"/>
                <a:gd name="connsiteX5" fmla="*/ 0 w 12192000"/>
                <a:gd name="connsiteY5" fmla="*/ 2601481 h 4574290"/>
                <a:gd name="connsiteX6" fmla="*/ 0 w 12192000"/>
                <a:gd name="connsiteY6" fmla="*/ 2766471 h 4574290"/>
                <a:gd name="connsiteX7" fmla="*/ 0 w 12192000"/>
                <a:gd name="connsiteY7" fmla="*/ 3685215 h 4574290"/>
                <a:gd name="connsiteX8" fmla="*/ 406400 w 12192000"/>
                <a:gd name="connsiteY8" fmla="*/ 3730088 h 4574290"/>
                <a:gd name="connsiteX9" fmla="*/ 2453640 w 12192000"/>
                <a:gd name="connsiteY9" fmla="*/ 4141097 h 4574290"/>
                <a:gd name="connsiteX10" fmla="*/ 6658275 w 12192000"/>
                <a:gd name="connsiteY10" fmla="*/ 3994802 h 4574290"/>
                <a:gd name="connsiteX11" fmla="*/ 9753600 w 12192000"/>
                <a:gd name="connsiteY11" fmla="*/ 4498015 h 4574290"/>
                <a:gd name="connsiteX12" fmla="*/ 11785600 w 12192000"/>
                <a:gd name="connsiteY12" fmla="*/ 4542888 h 4574290"/>
                <a:gd name="connsiteX13" fmla="*/ 12192000 w 12192000"/>
                <a:gd name="connsiteY13" fmla="*/ 4498015 h 4574290"/>
                <a:gd name="connsiteX14" fmla="*/ 12192000 w 12192000"/>
                <a:gd name="connsiteY14" fmla="*/ 2601481 h 4574290"/>
                <a:gd name="connsiteX15" fmla="*/ 12192000 w 12192000"/>
                <a:gd name="connsiteY15" fmla="*/ 2601481 h 4574290"/>
                <a:gd name="connsiteX16" fmla="*/ 12192000 w 12192000"/>
                <a:gd name="connsiteY16" fmla="*/ 489263 h 4574290"/>
                <a:gd name="connsiteX17" fmla="*/ 11785600 w 12192000"/>
                <a:gd name="connsiteY17" fmla="*/ 353797 h 4574290"/>
                <a:gd name="connsiteX18" fmla="*/ 6629400 w 12192000"/>
                <a:gd name="connsiteY18" fmla="*/ 10757 h 4574290"/>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629400 w 12192000"/>
                <a:gd name="connsiteY17" fmla="*/ 0 h 4563533"/>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705600 w 12192000"/>
                <a:gd name="connsiteY17" fmla="*/ 10041 h 4563533"/>
                <a:gd name="connsiteX18" fmla="*/ 6629400 w 12192000"/>
                <a:gd name="connsiteY18" fmla="*/ 0 h 4563533"/>
                <a:gd name="connsiteX0" fmla="*/ 6629400 w 12192000"/>
                <a:gd name="connsiteY0" fmla="*/ 29662 h 4593195"/>
                <a:gd name="connsiteX1" fmla="*/ 3642360 w 12192000"/>
                <a:gd name="connsiteY1" fmla="*/ 822232 h 4593195"/>
                <a:gd name="connsiteX2" fmla="*/ 406400 w 12192000"/>
                <a:gd name="connsiteY2" fmla="*/ 101768 h 4593195"/>
                <a:gd name="connsiteX3" fmla="*/ 0 w 12192000"/>
                <a:gd name="connsiteY3" fmla="*/ 237235 h 4593195"/>
                <a:gd name="connsiteX4" fmla="*/ 0 w 12192000"/>
                <a:gd name="connsiteY4" fmla="*/ 508168 h 4593195"/>
                <a:gd name="connsiteX5" fmla="*/ 0 w 12192000"/>
                <a:gd name="connsiteY5" fmla="*/ 2620386 h 4593195"/>
                <a:gd name="connsiteX6" fmla="*/ 0 w 12192000"/>
                <a:gd name="connsiteY6" fmla="*/ 2785376 h 4593195"/>
                <a:gd name="connsiteX7" fmla="*/ 0 w 12192000"/>
                <a:gd name="connsiteY7" fmla="*/ 3704120 h 4593195"/>
                <a:gd name="connsiteX8" fmla="*/ 406400 w 12192000"/>
                <a:gd name="connsiteY8" fmla="*/ 3748993 h 4593195"/>
                <a:gd name="connsiteX9" fmla="*/ 2453640 w 12192000"/>
                <a:gd name="connsiteY9" fmla="*/ 4160002 h 4593195"/>
                <a:gd name="connsiteX10" fmla="*/ 6658275 w 12192000"/>
                <a:gd name="connsiteY10" fmla="*/ 4013707 h 4593195"/>
                <a:gd name="connsiteX11" fmla="*/ 9753600 w 12192000"/>
                <a:gd name="connsiteY11" fmla="*/ 4516920 h 4593195"/>
                <a:gd name="connsiteX12" fmla="*/ 11785600 w 12192000"/>
                <a:gd name="connsiteY12" fmla="*/ 4561793 h 4593195"/>
                <a:gd name="connsiteX13" fmla="*/ 12192000 w 12192000"/>
                <a:gd name="connsiteY13" fmla="*/ 4516920 h 4593195"/>
                <a:gd name="connsiteX14" fmla="*/ 12192000 w 12192000"/>
                <a:gd name="connsiteY14" fmla="*/ 2620386 h 4593195"/>
                <a:gd name="connsiteX15" fmla="*/ 12192000 w 12192000"/>
                <a:gd name="connsiteY15" fmla="*/ 2620386 h 4593195"/>
                <a:gd name="connsiteX16" fmla="*/ 12192000 w 12192000"/>
                <a:gd name="connsiteY16" fmla="*/ 508168 h 4593195"/>
                <a:gd name="connsiteX17" fmla="*/ 6705600 w 12192000"/>
                <a:gd name="connsiteY17" fmla="*/ 39703 h 4593195"/>
                <a:gd name="connsiteX18" fmla="*/ 6629400 w 12192000"/>
                <a:gd name="connsiteY18" fmla="*/ 29662 h 4593195"/>
                <a:gd name="connsiteX0" fmla="*/ 6629400 w 12192000"/>
                <a:gd name="connsiteY0" fmla="*/ 29662 h 4677961"/>
                <a:gd name="connsiteX1" fmla="*/ 3642360 w 12192000"/>
                <a:gd name="connsiteY1" fmla="*/ 822232 h 4677961"/>
                <a:gd name="connsiteX2" fmla="*/ 406400 w 12192000"/>
                <a:gd name="connsiteY2" fmla="*/ 101768 h 4677961"/>
                <a:gd name="connsiteX3" fmla="*/ 0 w 12192000"/>
                <a:gd name="connsiteY3" fmla="*/ 237235 h 4677961"/>
                <a:gd name="connsiteX4" fmla="*/ 0 w 12192000"/>
                <a:gd name="connsiteY4" fmla="*/ 508168 h 4677961"/>
                <a:gd name="connsiteX5" fmla="*/ 0 w 12192000"/>
                <a:gd name="connsiteY5" fmla="*/ 2620386 h 4677961"/>
                <a:gd name="connsiteX6" fmla="*/ 0 w 12192000"/>
                <a:gd name="connsiteY6" fmla="*/ 2785376 h 4677961"/>
                <a:gd name="connsiteX7" fmla="*/ 0 w 12192000"/>
                <a:gd name="connsiteY7" fmla="*/ 3704120 h 4677961"/>
                <a:gd name="connsiteX8" fmla="*/ 406400 w 12192000"/>
                <a:gd name="connsiteY8" fmla="*/ 3748993 h 4677961"/>
                <a:gd name="connsiteX9" fmla="*/ 2453640 w 12192000"/>
                <a:gd name="connsiteY9" fmla="*/ 4160002 h 4677961"/>
                <a:gd name="connsiteX10" fmla="*/ 6658275 w 12192000"/>
                <a:gd name="connsiteY10" fmla="*/ 4013707 h 4677961"/>
                <a:gd name="connsiteX11" fmla="*/ 9753600 w 12192000"/>
                <a:gd name="connsiteY11" fmla="*/ 4516920 h 4677961"/>
                <a:gd name="connsiteX12" fmla="*/ 12192000 w 12192000"/>
                <a:gd name="connsiteY12" fmla="*/ 4516920 h 4677961"/>
                <a:gd name="connsiteX13" fmla="*/ 12192000 w 12192000"/>
                <a:gd name="connsiteY13" fmla="*/ 2620386 h 4677961"/>
                <a:gd name="connsiteX14" fmla="*/ 12192000 w 12192000"/>
                <a:gd name="connsiteY14" fmla="*/ 2620386 h 4677961"/>
                <a:gd name="connsiteX15" fmla="*/ 12192000 w 12192000"/>
                <a:gd name="connsiteY15" fmla="*/ 508168 h 4677961"/>
                <a:gd name="connsiteX16" fmla="*/ 6705600 w 12192000"/>
                <a:gd name="connsiteY16" fmla="*/ 39703 h 4677961"/>
                <a:gd name="connsiteX17" fmla="*/ 6629400 w 12192000"/>
                <a:gd name="connsiteY17" fmla="*/ 29662 h 4677961"/>
                <a:gd name="connsiteX0" fmla="*/ 6629400 w 12192000"/>
                <a:gd name="connsiteY0" fmla="*/ 29662 h 4597874"/>
                <a:gd name="connsiteX1" fmla="*/ 3642360 w 12192000"/>
                <a:gd name="connsiteY1" fmla="*/ 822232 h 4597874"/>
                <a:gd name="connsiteX2" fmla="*/ 406400 w 12192000"/>
                <a:gd name="connsiteY2" fmla="*/ 101768 h 4597874"/>
                <a:gd name="connsiteX3" fmla="*/ 0 w 12192000"/>
                <a:gd name="connsiteY3" fmla="*/ 237235 h 4597874"/>
                <a:gd name="connsiteX4" fmla="*/ 0 w 12192000"/>
                <a:gd name="connsiteY4" fmla="*/ 508168 h 4597874"/>
                <a:gd name="connsiteX5" fmla="*/ 0 w 12192000"/>
                <a:gd name="connsiteY5" fmla="*/ 2620386 h 4597874"/>
                <a:gd name="connsiteX6" fmla="*/ 0 w 12192000"/>
                <a:gd name="connsiteY6" fmla="*/ 2785376 h 4597874"/>
                <a:gd name="connsiteX7" fmla="*/ 0 w 12192000"/>
                <a:gd name="connsiteY7" fmla="*/ 3704120 h 4597874"/>
                <a:gd name="connsiteX8" fmla="*/ 406400 w 12192000"/>
                <a:gd name="connsiteY8" fmla="*/ 3748993 h 4597874"/>
                <a:gd name="connsiteX9" fmla="*/ 2453640 w 12192000"/>
                <a:gd name="connsiteY9" fmla="*/ 4160002 h 4597874"/>
                <a:gd name="connsiteX10" fmla="*/ 6658275 w 12192000"/>
                <a:gd name="connsiteY10" fmla="*/ 4013707 h 4597874"/>
                <a:gd name="connsiteX11" fmla="*/ 9799320 w 12192000"/>
                <a:gd name="connsiteY11" fmla="*/ 4043398 h 4597874"/>
                <a:gd name="connsiteX12" fmla="*/ 12192000 w 12192000"/>
                <a:gd name="connsiteY12" fmla="*/ 4516920 h 4597874"/>
                <a:gd name="connsiteX13" fmla="*/ 12192000 w 12192000"/>
                <a:gd name="connsiteY13" fmla="*/ 2620386 h 4597874"/>
                <a:gd name="connsiteX14" fmla="*/ 12192000 w 12192000"/>
                <a:gd name="connsiteY14" fmla="*/ 2620386 h 4597874"/>
                <a:gd name="connsiteX15" fmla="*/ 12192000 w 12192000"/>
                <a:gd name="connsiteY15" fmla="*/ 508168 h 4597874"/>
                <a:gd name="connsiteX16" fmla="*/ 6705600 w 12192000"/>
                <a:gd name="connsiteY16" fmla="*/ 39703 h 4597874"/>
                <a:gd name="connsiteX17" fmla="*/ 6629400 w 12192000"/>
                <a:gd name="connsiteY17" fmla="*/ 29662 h 4597874"/>
                <a:gd name="connsiteX0" fmla="*/ 6629400 w 12192000"/>
                <a:gd name="connsiteY0" fmla="*/ 29662 h 4593390"/>
                <a:gd name="connsiteX1" fmla="*/ 3642360 w 12192000"/>
                <a:gd name="connsiteY1" fmla="*/ 822232 h 4593390"/>
                <a:gd name="connsiteX2" fmla="*/ 406400 w 12192000"/>
                <a:gd name="connsiteY2" fmla="*/ 101768 h 4593390"/>
                <a:gd name="connsiteX3" fmla="*/ 0 w 12192000"/>
                <a:gd name="connsiteY3" fmla="*/ 237235 h 4593390"/>
                <a:gd name="connsiteX4" fmla="*/ 0 w 12192000"/>
                <a:gd name="connsiteY4" fmla="*/ 508168 h 4593390"/>
                <a:gd name="connsiteX5" fmla="*/ 0 w 12192000"/>
                <a:gd name="connsiteY5" fmla="*/ 2620386 h 4593390"/>
                <a:gd name="connsiteX6" fmla="*/ 0 w 12192000"/>
                <a:gd name="connsiteY6" fmla="*/ 2785376 h 4593390"/>
                <a:gd name="connsiteX7" fmla="*/ 0 w 12192000"/>
                <a:gd name="connsiteY7" fmla="*/ 3704120 h 4593390"/>
                <a:gd name="connsiteX8" fmla="*/ 406400 w 12192000"/>
                <a:gd name="connsiteY8" fmla="*/ 3748993 h 4593390"/>
                <a:gd name="connsiteX9" fmla="*/ 2453640 w 12192000"/>
                <a:gd name="connsiteY9" fmla="*/ 4160002 h 4593390"/>
                <a:gd name="connsiteX10" fmla="*/ 6886875 w 12192000"/>
                <a:gd name="connsiteY10" fmla="*/ 4365467 h 4593390"/>
                <a:gd name="connsiteX11" fmla="*/ 9799320 w 12192000"/>
                <a:gd name="connsiteY11" fmla="*/ 4043398 h 4593390"/>
                <a:gd name="connsiteX12" fmla="*/ 12192000 w 12192000"/>
                <a:gd name="connsiteY12" fmla="*/ 4516920 h 4593390"/>
                <a:gd name="connsiteX13" fmla="*/ 12192000 w 12192000"/>
                <a:gd name="connsiteY13" fmla="*/ 2620386 h 4593390"/>
                <a:gd name="connsiteX14" fmla="*/ 12192000 w 12192000"/>
                <a:gd name="connsiteY14" fmla="*/ 2620386 h 4593390"/>
                <a:gd name="connsiteX15" fmla="*/ 12192000 w 12192000"/>
                <a:gd name="connsiteY15" fmla="*/ 508168 h 4593390"/>
                <a:gd name="connsiteX16" fmla="*/ 6705600 w 12192000"/>
                <a:gd name="connsiteY16" fmla="*/ 39703 h 4593390"/>
                <a:gd name="connsiteX17" fmla="*/ 6629400 w 12192000"/>
                <a:gd name="connsiteY17" fmla="*/ 29662 h 4593390"/>
                <a:gd name="connsiteX0" fmla="*/ 6629400 w 12192000"/>
                <a:gd name="connsiteY0" fmla="*/ 29662 h 4598056"/>
                <a:gd name="connsiteX1" fmla="*/ 3642360 w 12192000"/>
                <a:gd name="connsiteY1" fmla="*/ 822232 h 4598056"/>
                <a:gd name="connsiteX2" fmla="*/ 406400 w 12192000"/>
                <a:gd name="connsiteY2" fmla="*/ 101768 h 4598056"/>
                <a:gd name="connsiteX3" fmla="*/ 0 w 12192000"/>
                <a:gd name="connsiteY3" fmla="*/ 237235 h 4598056"/>
                <a:gd name="connsiteX4" fmla="*/ 0 w 12192000"/>
                <a:gd name="connsiteY4" fmla="*/ 508168 h 4598056"/>
                <a:gd name="connsiteX5" fmla="*/ 0 w 12192000"/>
                <a:gd name="connsiteY5" fmla="*/ 2620386 h 4598056"/>
                <a:gd name="connsiteX6" fmla="*/ 0 w 12192000"/>
                <a:gd name="connsiteY6" fmla="*/ 2785376 h 4598056"/>
                <a:gd name="connsiteX7" fmla="*/ 0 w 12192000"/>
                <a:gd name="connsiteY7" fmla="*/ 3704120 h 4598056"/>
                <a:gd name="connsiteX8" fmla="*/ 406400 w 12192000"/>
                <a:gd name="connsiteY8" fmla="*/ 3748993 h 4598056"/>
                <a:gd name="connsiteX9" fmla="*/ 2453640 w 12192000"/>
                <a:gd name="connsiteY9" fmla="*/ 4160002 h 4598056"/>
                <a:gd name="connsiteX10" fmla="*/ 6902115 w 12192000"/>
                <a:gd name="connsiteY10" fmla="*/ 4000178 h 4598056"/>
                <a:gd name="connsiteX11" fmla="*/ 9799320 w 12192000"/>
                <a:gd name="connsiteY11" fmla="*/ 4043398 h 4598056"/>
                <a:gd name="connsiteX12" fmla="*/ 12192000 w 12192000"/>
                <a:gd name="connsiteY12" fmla="*/ 4516920 h 4598056"/>
                <a:gd name="connsiteX13" fmla="*/ 12192000 w 12192000"/>
                <a:gd name="connsiteY13" fmla="*/ 2620386 h 4598056"/>
                <a:gd name="connsiteX14" fmla="*/ 12192000 w 12192000"/>
                <a:gd name="connsiteY14" fmla="*/ 2620386 h 4598056"/>
                <a:gd name="connsiteX15" fmla="*/ 12192000 w 12192000"/>
                <a:gd name="connsiteY15" fmla="*/ 508168 h 4598056"/>
                <a:gd name="connsiteX16" fmla="*/ 6705600 w 12192000"/>
                <a:gd name="connsiteY16" fmla="*/ 39703 h 4598056"/>
                <a:gd name="connsiteX17" fmla="*/ 6629400 w 12192000"/>
                <a:gd name="connsiteY17" fmla="*/ 29662 h 4598056"/>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2453640 w 12192000"/>
                <a:gd name="connsiteY9" fmla="*/ 4160002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12757 h 4577647"/>
                <a:gd name="connsiteX1" fmla="*/ 3642360 w 12192000"/>
                <a:gd name="connsiteY1" fmla="*/ 805327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03320 w 12192000"/>
                <a:gd name="connsiteY1" fmla="*/ 548272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687278 w 12192000"/>
                <a:gd name="connsiteY1" fmla="*/ 263446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0 w 12192000"/>
                <a:gd name="connsiteY2" fmla="*/ 220330 h 4577647"/>
                <a:gd name="connsiteX3" fmla="*/ 0 w 12192000"/>
                <a:gd name="connsiteY3" fmla="*/ 491263 h 4577647"/>
                <a:gd name="connsiteX4" fmla="*/ 0 w 12192000"/>
                <a:gd name="connsiteY4" fmla="*/ 2603481 h 4577647"/>
                <a:gd name="connsiteX5" fmla="*/ 0 w 12192000"/>
                <a:gd name="connsiteY5" fmla="*/ 2768471 h 4577647"/>
                <a:gd name="connsiteX6" fmla="*/ 0 w 12192000"/>
                <a:gd name="connsiteY6" fmla="*/ 3687215 h 4577647"/>
                <a:gd name="connsiteX7" fmla="*/ 3566160 w 12192000"/>
                <a:gd name="connsiteY7" fmla="*/ 3818395 h 4577647"/>
                <a:gd name="connsiteX8" fmla="*/ 6963075 w 12192000"/>
                <a:gd name="connsiteY8" fmla="*/ 4253858 h 4577647"/>
                <a:gd name="connsiteX9" fmla="*/ 9799320 w 12192000"/>
                <a:gd name="connsiteY9" fmla="*/ 4026493 h 4577647"/>
                <a:gd name="connsiteX10" fmla="*/ 12192000 w 12192000"/>
                <a:gd name="connsiteY10" fmla="*/ 4500015 h 4577647"/>
                <a:gd name="connsiteX11" fmla="*/ 12192000 w 12192000"/>
                <a:gd name="connsiteY11" fmla="*/ 2603481 h 4577647"/>
                <a:gd name="connsiteX12" fmla="*/ 12192000 w 12192000"/>
                <a:gd name="connsiteY12" fmla="*/ 2603481 h 4577647"/>
                <a:gd name="connsiteX13" fmla="*/ 12192000 w 12192000"/>
                <a:gd name="connsiteY13" fmla="*/ 491263 h 4577647"/>
                <a:gd name="connsiteX14" fmla="*/ 6629400 w 12192000"/>
                <a:gd name="connsiteY14" fmla="*/ 12757 h 4577647"/>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00 h 4357416"/>
                <a:gd name="connsiteX1" fmla="*/ 3767489 w 12192000"/>
                <a:gd name="connsiteY1" fmla="*/ 228352 h 4357416"/>
                <a:gd name="connsiteX2" fmla="*/ 0 w 12192000"/>
                <a:gd name="connsiteY2" fmla="*/ 99 h 4357416"/>
                <a:gd name="connsiteX3" fmla="*/ 0 w 12192000"/>
                <a:gd name="connsiteY3" fmla="*/ 271032 h 4357416"/>
                <a:gd name="connsiteX4" fmla="*/ 0 w 12192000"/>
                <a:gd name="connsiteY4" fmla="*/ 2383250 h 4357416"/>
                <a:gd name="connsiteX5" fmla="*/ 0 w 12192000"/>
                <a:gd name="connsiteY5" fmla="*/ 2548240 h 4357416"/>
                <a:gd name="connsiteX6" fmla="*/ 0 w 12192000"/>
                <a:gd name="connsiteY6" fmla="*/ 3466984 h 4357416"/>
                <a:gd name="connsiteX7" fmla="*/ 3566160 w 12192000"/>
                <a:gd name="connsiteY7" fmla="*/ 3598164 h 4357416"/>
                <a:gd name="connsiteX8" fmla="*/ 6963075 w 12192000"/>
                <a:gd name="connsiteY8" fmla="*/ 4033627 h 4357416"/>
                <a:gd name="connsiteX9" fmla="*/ 9799320 w 12192000"/>
                <a:gd name="connsiteY9" fmla="*/ 3806262 h 4357416"/>
                <a:gd name="connsiteX10" fmla="*/ 12192000 w 12192000"/>
                <a:gd name="connsiteY10" fmla="*/ 4279784 h 4357416"/>
                <a:gd name="connsiteX11" fmla="*/ 12192000 w 12192000"/>
                <a:gd name="connsiteY11" fmla="*/ 2383250 h 4357416"/>
                <a:gd name="connsiteX12" fmla="*/ 12192000 w 12192000"/>
                <a:gd name="connsiteY12" fmla="*/ 2383250 h 4357416"/>
                <a:gd name="connsiteX13" fmla="*/ 12192000 w 12192000"/>
                <a:gd name="connsiteY13" fmla="*/ 271032 h 4357416"/>
                <a:gd name="connsiteX14" fmla="*/ 8634664 w 12192000"/>
                <a:gd name="connsiteY14" fmla="*/ 162800 h 4357416"/>
                <a:gd name="connsiteX0" fmla="*/ 8634664 w 12192000"/>
                <a:gd name="connsiteY0" fmla="*/ 162800 h 4357416"/>
                <a:gd name="connsiteX1" fmla="*/ 5502442 w 12192000"/>
                <a:gd name="connsiteY1" fmla="*/ 241911 h 4357416"/>
                <a:gd name="connsiteX2" fmla="*/ 3767489 w 12192000"/>
                <a:gd name="connsiteY2" fmla="*/ 228352 h 4357416"/>
                <a:gd name="connsiteX3" fmla="*/ 0 w 12192000"/>
                <a:gd name="connsiteY3" fmla="*/ 99 h 4357416"/>
                <a:gd name="connsiteX4" fmla="*/ 0 w 12192000"/>
                <a:gd name="connsiteY4" fmla="*/ 271032 h 4357416"/>
                <a:gd name="connsiteX5" fmla="*/ 0 w 12192000"/>
                <a:gd name="connsiteY5" fmla="*/ 2383250 h 4357416"/>
                <a:gd name="connsiteX6" fmla="*/ 0 w 12192000"/>
                <a:gd name="connsiteY6" fmla="*/ 2548240 h 4357416"/>
                <a:gd name="connsiteX7" fmla="*/ 0 w 12192000"/>
                <a:gd name="connsiteY7" fmla="*/ 3466984 h 4357416"/>
                <a:gd name="connsiteX8" fmla="*/ 3566160 w 12192000"/>
                <a:gd name="connsiteY8" fmla="*/ 3598164 h 4357416"/>
                <a:gd name="connsiteX9" fmla="*/ 6963075 w 12192000"/>
                <a:gd name="connsiteY9" fmla="*/ 4033627 h 4357416"/>
                <a:gd name="connsiteX10" fmla="*/ 9799320 w 12192000"/>
                <a:gd name="connsiteY10" fmla="*/ 3806262 h 4357416"/>
                <a:gd name="connsiteX11" fmla="*/ 12192000 w 12192000"/>
                <a:gd name="connsiteY11" fmla="*/ 4279784 h 4357416"/>
                <a:gd name="connsiteX12" fmla="*/ 12192000 w 12192000"/>
                <a:gd name="connsiteY12" fmla="*/ 2383250 h 4357416"/>
                <a:gd name="connsiteX13" fmla="*/ 12192000 w 12192000"/>
                <a:gd name="connsiteY13" fmla="*/ 2383250 h 4357416"/>
                <a:gd name="connsiteX14" fmla="*/ 12192000 w 12192000"/>
                <a:gd name="connsiteY14" fmla="*/ 271032 h 4357416"/>
                <a:gd name="connsiteX15" fmla="*/ 8634664 w 12192000"/>
                <a:gd name="connsiteY15" fmla="*/ 162800 h 4357416"/>
                <a:gd name="connsiteX0" fmla="*/ 8634664 w 12192000"/>
                <a:gd name="connsiteY0" fmla="*/ 263004 h 4457620"/>
                <a:gd name="connsiteX1" fmla="*/ 5518484 w 12192000"/>
                <a:gd name="connsiteY1" fmla="*/ 324 h 4457620"/>
                <a:gd name="connsiteX2" fmla="*/ 3767489 w 12192000"/>
                <a:gd name="connsiteY2" fmla="*/ 328556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956758 w 12192000"/>
                <a:gd name="connsiteY15" fmla="*/ 44180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379242 w 12192000"/>
                <a:gd name="connsiteY15" fmla="*/ 22818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9721516 w 12192000"/>
                <a:gd name="connsiteY15" fmla="*/ 57291 h 4457620"/>
                <a:gd name="connsiteX16" fmla="*/ 8634664 w 12192000"/>
                <a:gd name="connsiteY16" fmla="*/ 263004 h 4457620"/>
                <a:gd name="connsiteX0" fmla="*/ 7335253 w 12192000"/>
                <a:gd name="connsiteY0" fmla="*/ 234559 h 4457657"/>
                <a:gd name="connsiteX1" fmla="*/ 5518484 w 12192000"/>
                <a:gd name="connsiteY1" fmla="*/ 361 h 4457657"/>
                <a:gd name="connsiteX2" fmla="*/ 3173931 w 12192000"/>
                <a:gd name="connsiteY2" fmla="*/ 342834 h 4457657"/>
                <a:gd name="connsiteX3" fmla="*/ 0 w 12192000"/>
                <a:gd name="connsiteY3" fmla="*/ 100340 h 4457657"/>
                <a:gd name="connsiteX4" fmla="*/ 0 w 12192000"/>
                <a:gd name="connsiteY4" fmla="*/ 371273 h 4457657"/>
                <a:gd name="connsiteX5" fmla="*/ 0 w 12192000"/>
                <a:gd name="connsiteY5" fmla="*/ 2483491 h 4457657"/>
                <a:gd name="connsiteX6" fmla="*/ 0 w 12192000"/>
                <a:gd name="connsiteY6" fmla="*/ 2648481 h 4457657"/>
                <a:gd name="connsiteX7" fmla="*/ 0 w 12192000"/>
                <a:gd name="connsiteY7" fmla="*/ 3567225 h 4457657"/>
                <a:gd name="connsiteX8" fmla="*/ 3566160 w 12192000"/>
                <a:gd name="connsiteY8" fmla="*/ 3698405 h 4457657"/>
                <a:gd name="connsiteX9" fmla="*/ 6963075 w 12192000"/>
                <a:gd name="connsiteY9" fmla="*/ 4133868 h 4457657"/>
                <a:gd name="connsiteX10" fmla="*/ 9799320 w 12192000"/>
                <a:gd name="connsiteY10" fmla="*/ 3906503 h 4457657"/>
                <a:gd name="connsiteX11" fmla="*/ 12192000 w 12192000"/>
                <a:gd name="connsiteY11" fmla="*/ 4380025 h 4457657"/>
                <a:gd name="connsiteX12" fmla="*/ 12192000 w 12192000"/>
                <a:gd name="connsiteY12" fmla="*/ 2483491 h 4457657"/>
                <a:gd name="connsiteX13" fmla="*/ 12192000 w 12192000"/>
                <a:gd name="connsiteY13" fmla="*/ 2483491 h 4457657"/>
                <a:gd name="connsiteX14" fmla="*/ 12192000 w 12192000"/>
                <a:gd name="connsiteY14" fmla="*/ 371273 h 4457657"/>
                <a:gd name="connsiteX15" fmla="*/ 9721516 w 12192000"/>
                <a:gd name="connsiteY15" fmla="*/ 57328 h 4457657"/>
                <a:gd name="connsiteX16" fmla="*/ 7335253 w 12192000"/>
                <a:gd name="connsiteY16" fmla="*/ 234559 h 4457657"/>
                <a:gd name="connsiteX0" fmla="*/ 7142748 w 12192000"/>
                <a:gd name="connsiteY0" fmla="*/ 163498 h 4457803"/>
                <a:gd name="connsiteX1" fmla="*/ 5518484 w 12192000"/>
                <a:gd name="connsiteY1" fmla="*/ 507 h 4457803"/>
                <a:gd name="connsiteX2" fmla="*/ 3173931 w 12192000"/>
                <a:gd name="connsiteY2" fmla="*/ 342980 h 4457803"/>
                <a:gd name="connsiteX3" fmla="*/ 0 w 12192000"/>
                <a:gd name="connsiteY3" fmla="*/ 100486 h 4457803"/>
                <a:gd name="connsiteX4" fmla="*/ 0 w 12192000"/>
                <a:gd name="connsiteY4" fmla="*/ 371419 h 4457803"/>
                <a:gd name="connsiteX5" fmla="*/ 0 w 12192000"/>
                <a:gd name="connsiteY5" fmla="*/ 2483637 h 4457803"/>
                <a:gd name="connsiteX6" fmla="*/ 0 w 12192000"/>
                <a:gd name="connsiteY6" fmla="*/ 2648627 h 4457803"/>
                <a:gd name="connsiteX7" fmla="*/ 0 w 12192000"/>
                <a:gd name="connsiteY7" fmla="*/ 3567371 h 4457803"/>
                <a:gd name="connsiteX8" fmla="*/ 3566160 w 12192000"/>
                <a:gd name="connsiteY8" fmla="*/ 3698551 h 4457803"/>
                <a:gd name="connsiteX9" fmla="*/ 6963075 w 12192000"/>
                <a:gd name="connsiteY9" fmla="*/ 4134014 h 4457803"/>
                <a:gd name="connsiteX10" fmla="*/ 9799320 w 12192000"/>
                <a:gd name="connsiteY10" fmla="*/ 3906649 h 4457803"/>
                <a:gd name="connsiteX11" fmla="*/ 12192000 w 12192000"/>
                <a:gd name="connsiteY11" fmla="*/ 4380171 h 4457803"/>
                <a:gd name="connsiteX12" fmla="*/ 12192000 w 12192000"/>
                <a:gd name="connsiteY12" fmla="*/ 2483637 h 4457803"/>
                <a:gd name="connsiteX13" fmla="*/ 12192000 w 12192000"/>
                <a:gd name="connsiteY13" fmla="*/ 2483637 h 4457803"/>
                <a:gd name="connsiteX14" fmla="*/ 12192000 w 12192000"/>
                <a:gd name="connsiteY14" fmla="*/ 371419 h 4457803"/>
                <a:gd name="connsiteX15" fmla="*/ 9721516 w 12192000"/>
                <a:gd name="connsiteY15" fmla="*/ 57474 h 4457803"/>
                <a:gd name="connsiteX16" fmla="*/ 7142748 w 12192000"/>
                <a:gd name="connsiteY16" fmla="*/ 163498 h 4457803"/>
                <a:gd name="connsiteX0" fmla="*/ 7142748 w 12192000"/>
                <a:gd name="connsiteY0" fmla="*/ 107194 h 4401499"/>
                <a:gd name="connsiteX1" fmla="*/ 4491790 w 12192000"/>
                <a:gd name="connsiteY1" fmla="*/ 58133 h 4401499"/>
                <a:gd name="connsiteX2" fmla="*/ 3173931 w 12192000"/>
                <a:gd name="connsiteY2" fmla="*/ 286676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491790 w 12192000"/>
                <a:gd name="connsiteY1" fmla="*/ 58133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507832 w 12192000"/>
                <a:gd name="connsiteY1" fmla="*/ 371441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078580 w 12192000"/>
                <a:gd name="connsiteY0" fmla="*/ 43 h 4436761"/>
                <a:gd name="connsiteX1" fmla="*/ 4507832 w 12192000"/>
                <a:gd name="connsiteY1" fmla="*/ 406703 h 4436761"/>
                <a:gd name="connsiteX2" fmla="*/ 1409299 w 12192000"/>
                <a:gd name="connsiteY2" fmla="*/ 236490 h 4436761"/>
                <a:gd name="connsiteX3" fmla="*/ 0 w 12192000"/>
                <a:gd name="connsiteY3" fmla="*/ 79444 h 4436761"/>
                <a:gd name="connsiteX4" fmla="*/ 0 w 12192000"/>
                <a:gd name="connsiteY4" fmla="*/ 350377 h 4436761"/>
                <a:gd name="connsiteX5" fmla="*/ 0 w 12192000"/>
                <a:gd name="connsiteY5" fmla="*/ 2462595 h 4436761"/>
                <a:gd name="connsiteX6" fmla="*/ 0 w 12192000"/>
                <a:gd name="connsiteY6" fmla="*/ 2627585 h 4436761"/>
                <a:gd name="connsiteX7" fmla="*/ 0 w 12192000"/>
                <a:gd name="connsiteY7" fmla="*/ 3546329 h 4436761"/>
                <a:gd name="connsiteX8" fmla="*/ 3566160 w 12192000"/>
                <a:gd name="connsiteY8" fmla="*/ 3677509 h 4436761"/>
                <a:gd name="connsiteX9" fmla="*/ 6963075 w 12192000"/>
                <a:gd name="connsiteY9" fmla="*/ 4112972 h 4436761"/>
                <a:gd name="connsiteX10" fmla="*/ 9799320 w 12192000"/>
                <a:gd name="connsiteY10" fmla="*/ 3885607 h 4436761"/>
                <a:gd name="connsiteX11" fmla="*/ 12192000 w 12192000"/>
                <a:gd name="connsiteY11" fmla="*/ 4359129 h 4436761"/>
                <a:gd name="connsiteX12" fmla="*/ 12192000 w 12192000"/>
                <a:gd name="connsiteY12" fmla="*/ 2462595 h 4436761"/>
                <a:gd name="connsiteX13" fmla="*/ 12192000 w 12192000"/>
                <a:gd name="connsiteY13" fmla="*/ 2462595 h 4436761"/>
                <a:gd name="connsiteX14" fmla="*/ 12192000 w 12192000"/>
                <a:gd name="connsiteY14" fmla="*/ 350377 h 4436761"/>
                <a:gd name="connsiteX15" fmla="*/ 9721516 w 12192000"/>
                <a:gd name="connsiteY15" fmla="*/ 36432 h 4436761"/>
                <a:gd name="connsiteX16" fmla="*/ 7078580 w 12192000"/>
                <a:gd name="connsiteY16" fmla="*/ 43 h 4436761"/>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721516 w 12192000"/>
                <a:gd name="connsiteY15" fmla="*/ 36449 h 4436778"/>
                <a:gd name="connsiteX16" fmla="*/ 7078580 w 12192000"/>
                <a:gd name="connsiteY16" fmla="*/ 60 h 4436778"/>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946105 w 12192000"/>
                <a:gd name="connsiteY15" fmla="*/ 449447 h 4436778"/>
                <a:gd name="connsiteX16" fmla="*/ 7078580 w 12192000"/>
                <a:gd name="connsiteY16" fmla="*/ 60 h 4436778"/>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9946105 w 12192000"/>
                <a:gd name="connsiteY15" fmla="*/ 370270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237653 h 4474992"/>
                <a:gd name="connsiteX1" fmla="*/ 4427621 w 12192000"/>
                <a:gd name="connsiteY1" fmla="*/ 331004 h 4474992"/>
                <a:gd name="connsiteX2" fmla="*/ 1409299 w 12192000"/>
                <a:gd name="connsiteY2" fmla="*/ 274721 h 4474992"/>
                <a:gd name="connsiteX3" fmla="*/ 0 w 12192000"/>
                <a:gd name="connsiteY3" fmla="*/ 117675 h 4474992"/>
                <a:gd name="connsiteX4" fmla="*/ 0 w 12192000"/>
                <a:gd name="connsiteY4" fmla="*/ 388608 h 4474992"/>
                <a:gd name="connsiteX5" fmla="*/ 0 w 12192000"/>
                <a:gd name="connsiteY5" fmla="*/ 2500826 h 4474992"/>
                <a:gd name="connsiteX6" fmla="*/ 0 w 12192000"/>
                <a:gd name="connsiteY6" fmla="*/ 2665816 h 4474992"/>
                <a:gd name="connsiteX7" fmla="*/ 0 w 12192000"/>
                <a:gd name="connsiteY7" fmla="*/ 3584560 h 4474992"/>
                <a:gd name="connsiteX8" fmla="*/ 3566160 w 12192000"/>
                <a:gd name="connsiteY8" fmla="*/ 3715740 h 4474992"/>
                <a:gd name="connsiteX9" fmla="*/ 6963075 w 12192000"/>
                <a:gd name="connsiteY9" fmla="*/ 4151203 h 4474992"/>
                <a:gd name="connsiteX10" fmla="*/ 9799320 w 12192000"/>
                <a:gd name="connsiteY10" fmla="*/ 3923838 h 4474992"/>
                <a:gd name="connsiteX11" fmla="*/ 12192000 w 12192000"/>
                <a:gd name="connsiteY11" fmla="*/ 4397360 h 4474992"/>
                <a:gd name="connsiteX12" fmla="*/ 12192000 w 12192000"/>
                <a:gd name="connsiteY12" fmla="*/ 2500826 h 4474992"/>
                <a:gd name="connsiteX13" fmla="*/ 12192000 w 12192000"/>
                <a:gd name="connsiteY13" fmla="*/ 2500826 h 4474992"/>
                <a:gd name="connsiteX14" fmla="*/ 12192000 w 12192000"/>
                <a:gd name="connsiteY14" fmla="*/ 388608 h 4474992"/>
                <a:gd name="connsiteX15" fmla="*/ 10122569 w 12192000"/>
                <a:gd name="connsiteY15" fmla="*/ 459178 h 4474992"/>
                <a:gd name="connsiteX16" fmla="*/ 8341895 w 12192000"/>
                <a:gd name="connsiteY16" fmla="*/ 3455 h 4474992"/>
                <a:gd name="connsiteX17" fmla="*/ 7174833 w 12192000"/>
                <a:gd name="connsiteY17" fmla="*/ 237653 h 4474992"/>
                <a:gd name="connsiteX0" fmla="*/ 7174833 w 12192000"/>
                <a:gd name="connsiteY0" fmla="*/ 139719 h 4377058"/>
                <a:gd name="connsiteX1" fmla="*/ 4427621 w 12192000"/>
                <a:gd name="connsiteY1" fmla="*/ 233070 h 4377058"/>
                <a:gd name="connsiteX2" fmla="*/ 1409299 w 12192000"/>
                <a:gd name="connsiteY2" fmla="*/ 176787 h 4377058"/>
                <a:gd name="connsiteX3" fmla="*/ 0 w 12192000"/>
                <a:gd name="connsiteY3" fmla="*/ 19741 h 4377058"/>
                <a:gd name="connsiteX4" fmla="*/ 0 w 12192000"/>
                <a:gd name="connsiteY4" fmla="*/ 290674 h 4377058"/>
                <a:gd name="connsiteX5" fmla="*/ 0 w 12192000"/>
                <a:gd name="connsiteY5" fmla="*/ 2402892 h 4377058"/>
                <a:gd name="connsiteX6" fmla="*/ 0 w 12192000"/>
                <a:gd name="connsiteY6" fmla="*/ 2567882 h 4377058"/>
                <a:gd name="connsiteX7" fmla="*/ 0 w 12192000"/>
                <a:gd name="connsiteY7" fmla="*/ 3486626 h 4377058"/>
                <a:gd name="connsiteX8" fmla="*/ 3566160 w 12192000"/>
                <a:gd name="connsiteY8" fmla="*/ 3617806 h 4377058"/>
                <a:gd name="connsiteX9" fmla="*/ 6963075 w 12192000"/>
                <a:gd name="connsiteY9" fmla="*/ 4053269 h 4377058"/>
                <a:gd name="connsiteX10" fmla="*/ 9799320 w 12192000"/>
                <a:gd name="connsiteY10" fmla="*/ 3825904 h 4377058"/>
                <a:gd name="connsiteX11" fmla="*/ 12192000 w 12192000"/>
                <a:gd name="connsiteY11" fmla="*/ 4299426 h 4377058"/>
                <a:gd name="connsiteX12" fmla="*/ 12192000 w 12192000"/>
                <a:gd name="connsiteY12" fmla="*/ 2402892 h 4377058"/>
                <a:gd name="connsiteX13" fmla="*/ 12192000 w 12192000"/>
                <a:gd name="connsiteY13" fmla="*/ 2402892 h 4377058"/>
                <a:gd name="connsiteX14" fmla="*/ 12192000 w 12192000"/>
                <a:gd name="connsiteY14" fmla="*/ 290674 h 4377058"/>
                <a:gd name="connsiteX15" fmla="*/ 10122569 w 12192000"/>
                <a:gd name="connsiteY15" fmla="*/ 361244 h 4377058"/>
                <a:gd name="connsiteX16" fmla="*/ 8470231 w 12192000"/>
                <a:gd name="connsiteY16" fmla="*/ 5210 h 4377058"/>
                <a:gd name="connsiteX17" fmla="*/ 7174833 w 12192000"/>
                <a:gd name="connsiteY17" fmla="*/ 139719 h 4377058"/>
                <a:gd name="connsiteX0" fmla="*/ 6420855 w 12192000"/>
                <a:gd name="connsiteY0" fmla="*/ 98440 h 4378504"/>
                <a:gd name="connsiteX1" fmla="*/ 4427621 w 12192000"/>
                <a:gd name="connsiteY1" fmla="*/ 234516 h 4378504"/>
                <a:gd name="connsiteX2" fmla="*/ 1409299 w 12192000"/>
                <a:gd name="connsiteY2" fmla="*/ 178233 h 4378504"/>
                <a:gd name="connsiteX3" fmla="*/ 0 w 12192000"/>
                <a:gd name="connsiteY3" fmla="*/ 21187 h 4378504"/>
                <a:gd name="connsiteX4" fmla="*/ 0 w 12192000"/>
                <a:gd name="connsiteY4" fmla="*/ 292120 h 4378504"/>
                <a:gd name="connsiteX5" fmla="*/ 0 w 12192000"/>
                <a:gd name="connsiteY5" fmla="*/ 2404338 h 4378504"/>
                <a:gd name="connsiteX6" fmla="*/ 0 w 12192000"/>
                <a:gd name="connsiteY6" fmla="*/ 2569328 h 4378504"/>
                <a:gd name="connsiteX7" fmla="*/ 0 w 12192000"/>
                <a:gd name="connsiteY7" fmla="*/ 3488072 h 4378504"/>
                <a:gd name="connsiteX8" fmla="*/ 3566160 w 12192000"/>
                <a:gd name="connsiteY8" fmla="*/ 3619252 h 4378504"/>
                <a:gd name="connsiteX9" fmla="*/ 6963075 w 12192000"/>
                <a:gd name="connsiteY9" fmla="*/ 4054715 h 4378504"/>
                <a:gd name="connsiteX10" fmla="*/ 9799320 w 12192000"/>
                <a:gd name="connsiteY10" fmla="*/ 3827350 h 4378504"/>
                <a:gd name="connsiteX11" fmla="*/ 12192000 w 12192000"/>
                <a:gd name="connsiteY11" fmla="*/ 4300872 h 4378504"/>
                <a:gd name="connsiteX12" fmla="*/ 12192000 w 12192000"/>
                <a:gd name="connsiteY12" fmla="*/ 2404338 h 4378504"/>
                <a:gd name="connsiteX13" fmla="*/ 12192000 w 12192000"/>
                <a:gd name="connsiteY13" fmla="*/ 2404338 h 4378504"/>
                <a:gd name="connsiteX14" fmla="*/ 12192000 w 12192000"/>
                <a:gd name="connsiteY14" fmla="*/ 292120 h 4378504"/>
                <a:gd name="connsiteX15" fmla="*/ 10122569 w 12192000"/>
                <a:gd name="connsiteY15" fmla="*/ 362690 h 4378504"/>
                <a:gd name="connsiteX16" fmla="*/ 8470231 w 12192000"/>
                <a:gd name="connsiteY16" fmla="*/ 6656 h 4378504"/>
                <a:gd name="connsiteX17" fmla="*/ 6420855 w 12192000"/>
                <a:gd name="connsiteY17" fmla="*/ 98440 h 4378504"/>
                <a:gd name="connsiteX0" fmla="*/ 6420855 w 12192000"/>
                <a:gd name="connsiteY0" fmla="*/ 77537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17" fmla="*/ 6420855 w 12192000"/>
                <a:gd name="connsiteY17" fmla="*/ 77537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133346 w 12192000"/>
                <a:gd name="connsiteY0" fmla="*/ 31330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133346 w 12192000"/>
                <a:gd name="connsiteY16" fmla="*/ 313302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309029 h 4367569"/>
                <a:gd name="connsiteX1" fmla="*/ 4427621 w 12192000"/>
                <a:gd name="connsiteY1" fmla="*/ 223581 h 4367569"/>
                <a:gd name="connsiteX2" fmla="*/ 1409299 w 12192000"/>
                <a:gd name="connsiteY2" fmla="*/ 167298 h 4367569"/>
                <a:gd name="connsiteX3" fmla="*/ 0 w 12192000"/>
                <a:gd name="connsiteY3" fmla="*/ 10252 h 4367569"/>
                <a:gd name="connsiteX4" fmla="*/ 0 w 12192000"/>
                <a:gd name="connsiteY4" fmla="*/ 281185 h 4367569"/>
                <a:gd name="connsiteX5" fmla="*/ 0 w 12192000"/>
                <a:gd name="connsiteY5" fmla="*/ 2393403 h 4367569"/>
                <a:gd name="connsiteX6" fmla="*/ 0 w 12192000"/>
                <a:gd name="connsiteY6" fmla="*/ 2558393 h 4367569"/>
                <a:gd name="connsiteX7" fmla="*/ 0 w 12192000"/>
                <a:gd name="connsiteY7" fmla="*/ 3477137 h 4367569"/>
                <a:gd name="connsiteX8" fmla="*/ 3566160 w 12192000"/>
                <a:gd name="connsiteY8" fmla="*/ 3608317 h 4367569"/>
                <a:gd name="connsiteX9" fmla="*/ 6963075 w 12192000"/>
                <a:gd name="connsiteY9" fmla="*/ 4043780 h 4367569"/>
                <a:gd name="connsiteX10" fmla="*/ 9799320 w 12192000"/>
                <a:gd name="connsiteY10" fmla="*/ 3816415 h 4367569"/>
                <a:gd name="connsiteX11" fmla="*/ 12192000 w 12192000"/>
                <a:gd name="connsiteY11" fmla="*/ 4289937 h 4367569"/>
                <a:gd name="connsiteX12" fmla="*/ 12192000 w 12192000"/>
                <a:gd name="connsiteY12" fmla="*/ 2393403 h 4367569"/>
                <a:gd name="connsiteX13" fmla="*/ 12192000 w 12192000"/>
                <a:gd name="connsiteY13" fmla="*/ 2393403 h 4367569"/>
                <a:gd name="connsiteX14" fmla="*/ 12192000 w 12192000"/>
                <a:gd name="connsiteY14" fmla="*/ 281185 h 4367569"/>
                <a:gd name="connsiteX15" fmla="*/ 10122569 w 12192000"/>
                <a:gd name="connsiteY15" fmla="*/ 351755 h 4367569"/>
                <a:gd name="connsiteX16" fmla="*/ 7860630 w 12192000"/>
                <a:gd name="connsiteY16" fmla="*/ 309029 h 4367569"/>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8961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16" fmla="*/ 7860630 w 12192000"/>
                <a:gd name="connsiteY16" fmla="*/ 298961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1697 h 4357511"/>
                <a:gd name="connsiteX1" fmla="*/ 4735629 w 12192000"/>
                <a:gd name="connsiteY1" fmla="*/ 591629 h 4357511"/>
                <a:gd name="connsiteX2" fmla="*/ 0 w 12192000"/>
                <a:gd name="connsiteY2" fmla="*/ 194 h 4357511"/>
                <a:gd name="connsiteX3" fmla="*/ 0 w 12192000"/>
                <a:gd name="connsiteY3" fmla="*/ 271127 h 4357511"/>
                <a:gd name="connsiteX4" fmla="*/ 0 w 12192000"/>
                <a:gd name="connsiteY4" fmla="*/ 2383345 h 4357511"/>
                <a:gd name="connsiteX5" fmla="*/ 0 w 12192000"/>
                <a:gd name="connsiteY5" fmla="*/ 2548335 h 4357511"/>
                <a:gd name="connsiteX6" fmla="*/ 0 w 12192000"/>
                <a:gd name="connsiteY6" fmla="*/ 3467079 h 4357511"/>
                <a:gd name="connsiteX7" fmla="*/ 3566160 w 12192000"/>
                <a:gd name="connsiteY7" fmla="*/ 3598259 h 4357511"/>
                <a:gd name="connsiteX8" fmla="*/ 6963075 w 12192000"/>
                <a:gd name="connsiteY8" fmla="*/ 4033722 h 4357511"/>
                <a:gd name="connsiteX9" fmla="*/ 9799320 w 12192000"/>
                <a:gd name="connsiteY9" fmla="*/ 3806357 h 4357511"/>
                <a:gd name="connsiteX10" fmla="*/ 12192000 w 12192000"/>
                <a:gd name="connsiteY10" fmla="*/ 4279879 h 4357511"/>
                <a:gd name="connsiteX11" fmla="*/ 12192000 w 12192000"/>
                <a:gd name="connsiteY11" fmla="*/ 2383345 h 4357511"/>
                <a:gd name="connsiteX12" fmla="*/ 12192000 w 12192000"/>
                <a:gd name="connsiteY12" fmla="*/ 2383345 h 4357511"/>
                <a:gd name="connsiteX13" fmla="*/ 12192000 w 12192000"/>
                <a:gd name="connsiteY13" fmla="*/ 271127 h 4357511"/>
                <a:gd name="connsiteX14" fmla="*/ 10122569 w 12192000"/>
                <a:gd name="connsiteY14" fmla="*/ 341697 h 4357511"/>
                <a:gd name="connsiteX0" fmla="*/ 10122569 w 12192000"/>
                <a:gd name="connsiteY0" fmla="*/ 341767 h 4357581"/>
                <a:gd name="connsiteX1" fmla="*/ 4964229 w 12192000"/>
                <a:gd name="connsiteY1" fmla="*/ 442877 h 4357581"/>
                <a:gd name="connsiteX2" fmla="*/ 0 w 12192000"/>
                <a:gd name="connsiteY2" fmla="*/ 264 h 4357581"/>
                <a:gd name="connsiteX3" fmla="*/ 0 w 12192000"/>
                <a:gd name="connsiteY3" fmla="*/ 271197 h 4357581"/>
                <a:gd name="connsiteX4" fmla="*/ 0 w 12192000"/>
                <a:gd name="connsiteY4" fmla="*/ 2383415 h 4357581"/>
                <a:gd name="connsiteX5" fmla="*/ 0 w 12192000"/>
                <a:gd name="connsiteY5" fmla="*/ 2548405 h 4357581"/>
                <a:gd name="connsiteX6" fmla="*/ 0 w 12192000"/>
                <a:gd name="connsiteY6" fmla="*/ 3467149 h 4357581"/>
                <a:gd name="connsiteX7" fmla="*/ 3566160 w 12192000"/>
                <a:gd name="connsiteY7" fmla="*/ 3598329 h 4357581"/>
                <a:gd name="connsiteX8" fmla="*/ 6963075 w 12192000"/>
                <a:gd name="connsiteY8" fmla="*/ 4033792 h 4357581"/>
                <a:gd name="connsiteX9" fmla="*/ 9799320 w 12192000"/>
                <a:gd name="connsiteY9" fmla="*/ 3806427 h 4357581"/>
                <a:gd name="connsiteX10" fmla="*/ 12192000 w 12192000"/>
                <a:gd name="connsiteY10" fmla="*/ 4279949 h 4357581"/>
                <a:gd name="connsiteX11" fmla="*/ 12192000 w 12192000"/>
                <a:gd name="connsiteY11" fmla="*/ 2383415 h 4357581"/>
                <a:gd name="connsiteX12" fmla="*/ 12192000 w 12192000"/>
                <a:gd name="connsiteY12" fmla="*/ 2383415 h 4357581"/>
                <a:gd name="connsiteX13" fmla="*/ 12192000 w 12192000"/>
                <a:gd name="connsiteY13" fmla="*/ 271197 h 4357581"/>
                <a:gd name="connsiteX14" fmla="*/ 10122569 w 12192000"/>
                <a:gd name="connsiteY14" fmla="*/ 341767 h 4357581"/>
                <a:gd name="connsiteX0" fmla="*/ 10229249 w 12192000"/>
                <a:gd name="connsiteY0" fmla="*/ 186766 h 4446107"/>
                <a:gd name="connsiteX1" fmla="*/ 4964229 w 12192000"/>
                <a:gd name="connsiteY1" fmla="*/ 531403 h 4446107"/>
                <a:gd name="connsiteX2" fmla="*/ 0 w 12192000"/>
                <a:gd name="connsiteY2" fmla="*/ 88790 h 4446107"/>
                <a:gd name="connsiteX3" fmla="*/ 0 w 12192000"/>
                <a:gd name="connsiteY3" fmla="*/ 359723 h 4446107"/>
                <a:gd name="connsiteX4" fmla="*/ 0 w 12192000"/>
                <a:gd name="connsiteY4" fmla="*/ 2471941 h 4446107"/>
                <a:gd name="connsiteX5" fmla="*/ 0 w 12192000"/>
                <a:gd name="connsiteY5" fmla="*/ 2636931 h 4446107"/>
                <a:gd name="connsiteX6" fmla="*/ 0 w 12192000"/>
                <a:gd name="connsiteY6" fmla="*/ 3555675 h 4446107"/>
                <a:gd name="connsiteX7" fmla="*/ 3566160 w 12192000"/>
                <a:gd name="connsiteY7" fmla="*/ 3686855 h 4446107"/>
                <a:gd name="connsiteX8" fmla="*/ 6963075 w 12192000"/>
                <a:gd name="connsiteY8" fmla="*/ 4122318 h 4446107"/>
                <a:gd name="connsiteX9" fmla="*/ 9799320 w 12192000"/>
                <a:gd name="connsiteY9" fmla="*/ 3894953 h 4446107"/>
                <a:gd name="connsiteX10" fmla="*/ 12192000 w 12192000"/>
                <a:gd name="connsiteY10" fmla="*/ 4368475 h 4446107"/>
                <a:gd name="connsiteX11" fmla="*/ 12192000 w 12192000"/>
                <a:gd name="connsiteY11" fmla="*/ 2471941 h 4446107"/>
                <a:gd name="connsiteX12" fmla="*/ 12192000 w 12192000"/>
                <a:gd name="connsiteY12" fmla="*/ 2471941 h 4446107"/>
                <a:gd name="connsiteX13" fmla="*/ 12192000 w 12192000"/>
                <a:gd name="connsiteY13" fmla="*/ 359723 h 4446107"/>
                <a:gd name="connsiteX14" fmla="*/ 10229249 w 12192000"/>
                <a:gd name="connsiteY14" fmla="*/ 186766 h 44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446107">
                  <a:moveTo>
                    <a:pt x="10229249" y="186766"/>
                  </a:moveTo>
                  <a:cubicBezTo>
                    <a:pt x="7550217" y="-387634"/>
                    <a:pt x="6669104" y="547732"/>
                    <a:pt x="4964229" y="531403"/>
                  </a:cubicBezTo>
                  <a:cubicBezTo>
                    <a:pt x="3259354" y="515074"/>
                    <a:pt x="748631" y="76816"/>
                    <a:pt x="0" y="88790"/>
                  </a:cubicBezTo>
                  <a:lnTo>
                    <a:pt x="0" y="359723"/>
                  </a:lnTo>
                  <a:lnTo>
                    <a:pt x="0" y="2471941"/>
                  </a:lnTo>
                  <a:lnTo>
                    <a:pt x="0" y="2636931"/>
                  </a:lnTo>
                  <a:lnTo>
                    <a:pt x="0" y="3555675"/>
                  </a:lnTo>
                  <a:cubicBezTo>
                    <a:pt x="1188720" y="3599402"/>
                    <a:pt x="2133600" y="3981359"/>
                    <a:pt x="3566160" y="3686855"/>
                  </a:cubicBezTo>
                  <a:cubicBezTo>
                    <a:pt x="4639938" y="3466109"/>
                    <a:pt x="5924215" y="4087635"/>
                    <a:pt x="6963075" y="4122318"/>
                  </a:cubicBezTo>
                  <a:cubicBezTo>
                    <a:pt x="8001935" y="4157001"/>
                    <a:pt x="8927833" y="3853927"/>
                    <a:pt x="9799320" y="3894953"/>
                  </a:cubicBezTo>
                  <a:cubicBezTo>
                    <a:pt x="10670807" y="3935979"/>
                    <a:pt x="11785600" y="4684564"/>
                    <a:pt x="12192000" y="4368475"/>
                  </a:cubicBezTo>
                  <a:lnTo>
                    <a:pt x="12192000" y="2471941"/>
                  </a:lnTo>
                  <a:lnTo>
                    <a:pt x="12192000" y="2471941"/>
                  </a:lnTo>
                  <a:lnTo>
                    <a:pt x="12192000" y="359723"/>
                  </a:lnTo>
                  <a:cubicBezTo>
                    <a:pt x="11504863" y="589100"/>
                    <a:pt x="10822138" y="204805"/>
                    <a:pt x="10229249" y="1867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3" name="Picture Placeholder 12">
            <a:extLst>
              <a:ext uri="{FF2B5EF4-FFF2-40B4-BE49-F238E27FC236}">
                <a16:creationId xmlns="" xmlns:a16="http://schemas.microsoft.com/office/drawing/2014/main" id="{68A46616-2DB0-4416-AB26-8273794A4519}"/>
              </a:ext>
            </a:extLst>
          </p:cNvPr>
          <p:cNvSpPr>
            <a:spLocks noGrp="1"/>
          </p:cNvSpPr>
          <p:nvPr userDrawn="1">
            <p:ph type="pic" sz="quarter" idx="14" hasCustomPrompt="1"/>
          </p:nvPr>
        </p:nvSpPr>
        <p:spPr>
          <a:xfrm>
            <a:off x="6232269" y="807491"/>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206D8555-9F42-4751-8A8C-B5B305AC6CCB}"/>
              </a:ext>
            </a:extLst>
          </p:cNvPr>
          <p:cNvSpPr>
            <a:spLocks noGrp="1"/>
          </p:cNvSpPr>
          <p:nvPr userDrawn="1">
            <p:ph type="pic" sz="quarter" idx="15" hasCustomPrompt="1"/>
          </p:nvPr>
        </p:nvSpPr>
        <p:spPr>
          <a:xfrm>
            <a:off x="8523040" y="807491"/>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A9588500-6007-4826-B5F9-6A5F9A0A76FD}"/>
              </a:ext>
            </a:extLst>
          </p:cNvPr>
          <p:cNvSpPr>
            <a:spLocks noGrp="1"/>
          </p:cNvSpPr>
          <p:nvPr userDrawn="1">
            <p:ph type="pic" sz="quarter" idx="13" hasCustomPrompt="1"/>
          </p:nvPr>
        </p:nvSpPr>
        <p:spPr>
          <a:xfrm>
            <a:off x="3941498" y="3429000"/>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6" name="Picture Placeholder 15">
            <a:extLst>
              <a:ext uri="{FF2B5EF4-FFF2-40B4-BE49-F238E27FC236}">
                <a16:creationId xmlns="" xmlns:a16="http://schemas.microsoft.com/office/drawing/2014/main" id="{C32D7297-A3FA-4EC0-B017-2310FA7F68FA}"/>
              </a:ext>
            </a:extLst>
          </p:cNvPr>
          <p:cNvSpPr>
            <a:spLocks noGrp="1"/>
          </p:cNvSpPr>
          <p:nvPr userDrawn="1">
            <p:ph type="pic" sz="quarter" idx="12" hasCustomPrompt="1"/>
          </p:nvPr>
        </p:nvSpPr>
        <p:spPr>
          <a:xfrm>
            <a:off x="1650725" y="3429000"/>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117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3.7037E-7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500"/>
                                  </p:stCondLst>
                                  <p:childTnLst>
                                    <p:animMotion origin="layout" path="M 2.08333E-6 3.7037E-7 L 0.01237 0.02847 " pathEditMode="relative" rAng="0" ptsTypes="AA">
                                      <p:cBhvr>
                                        <p:cTn id="14" dur="1000" spd="-100000" fill="hold"/>
                                        <p:tgtEl>
                                          <p:spTgt spid="16"/>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750"/>
                                  </p:stCondLst>
                                  <p:childTnLst>
                                    <p:animMotion origin="layout" path="M 2.08333E-6 3.7037E-7 L 0.01237 0.02847 " pathEditMode="relative" rAng="0" ptsTypes="AA">
                                      <p:cBhvr>
                                        <p:cTn id="19" dur="1000" spd="-100000" fill="hold"/>
                                        <p:tgtEl>
                                          <p:spTgt spid="15"/>
                                        </p:tgtEl>
                                        <p:attrNameLst>
                                          <p:attrName>ppt_x</p:attrName>
                                          <p:attrName>ppt_y</p:attrName>
                                        </p:attrNameLst>
                                      </p:cBhvr>
                                      <p:rCtr x="612" y="1412"/>
                                    </p:animMotion>
                                  </p:childTnLst>
                                </p:cTn>
                              </p:par>
                              <p:par>
                                <p:cTn id="20" presetID="10" presetClass="entr" presetSubtype="0"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grpId="1" nodeType="withEffect">
                                  <p:stCondLst>
                                    <p:cond delay="1000"/>
                                  </p:stCondLst>
                                  <p:childTnLst>
                                    <p:animMotion origin="layout" path="M 2.08333E-6 3.7037E-7 L 0.01237 0.02847 " pathEditMode="relative" rAng="0" ptsTypes="AA">
                                      <p:cBhvr>
                                        <p:cTn id="24" dur="1000" spd="-100000" fill="hold"/>
                                        <p:tgtEl>
                                          <p:spTgt spid="13"/>
                                        </p:tgtEl>
                                        <p:attrNameLst>
                                          <p:attrName>ppt_x</p:attrName>
                                          <p:attrName>ppt_y</p:attrName>
                                        </p:attrNameLst>
                                      </p:cBhvr>
                                      <p:rCtr x="612" y="1412"/>
                                    </p:animMotion>
                                  </p:childTnLst>
                                </p:cTn>
                              </p:par>
                              <p:par>
                                <p:cTn id="25" presetID="10" presetClass="entr" presetSubtype="0" fill="hold" grpId="0"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1250"/>
                                  </p:stCondLst>
                                  <p:childTnLst>
                                    <p:animMotion origin="layout" path="M 2.08333E-6 3.7037E-7 L 0.01237 0.02847 " pathEditMode="relative" rAng="0" ptsTypes="AA">
                                      <p:cBhvr>
                                        <p:cTn id="29" dur="1000" spd="-100000" fill="hold"/>
                                        <p:tgtEl>
                                          <p:spTgt spid="1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9928930-EE5D-4F80-90D1-27BDF64A6B54}"/>
              </a:ext>
            </a:extLst>
          </p:cNvPr>
          <p:cNvSpPr>
            <a:spLocks noGrp="1"/>
          </p:cNvSpPr>
          <p:nvPr>
            <p:ph type="pic" sz="quarter" idx="10" hasCustomPrompt="1"/>
          </p:nvPr>
        </p:nvSpPr>
        <p:spPr>
          <a:xfrm>
            <a:off x="0" y="0"/>
            <a:ext cx="4468295" cy="6868620"/>
          </a:xfrm>
          <a:custGeom>
            <a:avLst/>
            <a:gdLst>
              <a:gd name="connsiteX0" fmla="*/ 0 w 4468295"/>
              <a:gd name="connsiteY0" fmla="*/ 0 h 6868620"/>
              <a:gd name="connsiteX1" fmla="*/ 4468295 w 4468295"/>
              <a:gd name="connsiteY1" fmla="*/ 0 h 6868620"/>
              <a:gd name="connsiteX2" fmla="*/ 4468295 w 4468295"/>
              <a:gd name="connsiteY2" fmla="*/ 6868620 h 6868620"/>
              <a:gd name="connsiteX3" fmla="*/ 0 w 4468295"/>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4468295" h="6868620">
                <a:moveTo>
                  <a:pt x="0" y="0"/>
                </a:moveTo>
                <a:lnTo>
                  <a:pt x="4468295" y="0"/>
                </a:lnTo>
                <a:lnTo>
                  <a:pt x="4468295" y="6868620"/>
                </a:lnTo>
                <a:lnTo>
                  <a:pt x="0" y="686862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8358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05ACDB0-AE5F-4766-BE60-440CF4B84B80}"/>
              </a:ext>
            </a:extLst>
          </p:cNvPr>
          <p:cNvGrpSpPr/>
          <p:nvPr userDrawn="1"/>
        </p:nvGrpSpPr>
        <p:grpSpPr>
          <a:xfrm>
            <a:off x="7684120" y="914400"/>
            <a:ext cx="4507880" cy="5943600"/>
            <a:chOff x="7684120" y="914400"/>
            <a:chExt cx="4507880" cy="5943600"/>
          </a:xfrm>
        </p:grpSpPr>
        <p:sp>
          <p:nvSpPr>
            <p:cNvPr id="3" name="Freeform: Shape 2">
              <a:extLst>
                <a:ext uri="{FF2B5EF4-FFF2-40B4-BE49-F238E27FC236}">
                  <a16:creationId xmlns="" xmlns:a16="http://schemas.microsoft.com/office/drawing/2014/main" id="{8FD9FB15-B385-4594-8DE2-6D6BB0083978}"/>
                </a:ext>
              </a:extLst>
            </p:cNvPr>
            <p:cNvSpPr/>
            <p:nvPr userDrawn="1"/>
          </p:nvSpPr>
          <p:spPr>
            <a:xfrm>
              <a:off x="7684120" y="914400"/>
              <a:ext cx="4507880" cy="5943600"/>
            </a:xfrm>
            <a:custGeom>
              <a:avLst/>
              <a:gdLst>
                <a:gd name="connsiteX0" fmla="*/ 2377484 w 4641513"/>
                <a:gd name="connsiteY0" fmla="*/ 626 h 6119794"/>
                <a:gd name="connsiteX1" fmla="*/ 4477282 w 4641513"/>
                <a:gd name="connsiteY1" fmla="*/ 992362 h 6119794"/>
                <a:gd name="connsiteX2" fmla="*/ 4641513 w 4641513"/>
                <a:gd name="connsiteY2" fmla="*/ 1091612 h 6119794"/>
                <a:gd name="connsiteX3" fmla="*/ 4641513 w 4641513"/>
                <a:gd name="connsiteY3" fmla="*/ 6119794 h 6119794"/>
                <a:gd name="connsiteX4" fmla="*/ 72998 w 4641513"/>
                <a:gd name="connsiteY4" fmla="*/ 6119794 h 6119794"/>
                <a:gd name="connsiteX5" fmla="*/ 57537 w 4641513"/>
                <a:gd name="connsiteY5" fmla="*/ 6047289 h 6119794"/>
                <a:gd name="connsiteX6" fmla="*/ 37323 w 4641513"/>
                <a:gd name="connsiteY6" fmla="*/ 4428461 h 6119794"/>
                <a:gd name="connsiteX7" fmla="*/ 601649 w 4641513"/>
                <a:gd name="connsiteY7" fmla="*/ 1687464 h 6119794"/>
                <a:gd name="connsiteX8" fmla="*/ 2377484 w 4641513"/>
                <a:gd name="connsiteY8" fmla="*/ 626 h 61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513" h="6119794">
                  <a:moveTo>
                    <a:pt x="2377484" y="626"/>
                  </a:moveTo>
                  <a:cubicBezTo>
                    <a:pt x="3035867" y="-21556"/>
                    <a:pt x="3778599" y="550829"/>
                    <a:pt x="4477282" y="992362"/>
                  </a:cubicBezTo>
                  <a:lnTo>
                    <a:pt x="4641513" y="1091612"/>
                  </a:lnTo>
                  <a:lnTo>
                    <a:pt x="4641513" y="6119794"/>
                  </a:lnTo>
                  <a:lnTo>
                    <a:pt x="72998" y="6119794"/>
                  </a:lnTo>
                  <a:lnTo>
                    <a:pt x="57537" y="6047289"/>
                  </a:lnTo>
                  <a:cubicBezTo>
                    <a:pt x="-28990" y="5568538"/>
                    <a:pt x="-2552" y="4984809"/>
                    <a:pt x="37323" y="4428461"/>
                  </a:cubicBezTo>
                  <a:cubicBezTo>
                    <a:pt x="112773" y="3445006"/>
                    <a:pt x="226122" y="2542478"/>
                    <a:pt x="601649" y="1687464"/>
                  </a:cubicBezTo>
                  <a:cubicBezTo>
                    <a:pt x="977176" y="832438"/>
                    <a:pt x="1625046" y="25965"/>
                    <a:pt x="2377484" y="626"/>
                  </a:cubicBezTo>
                  <a:close/>
                </a:path>
              </a:pathLst>
            </a:custGeom>
            <a:solidFill>
              <a:srgbClr val="ECF0F3"/>
            </a:solidFill>
            <a:ln>
              <a:noFill/>
            </a:ln>
            <a:effectLst>
              <a:outerShdw blurRad="774700" dist="850900" dir="5220000" sx="96000" sy="96000" algn="br" rotWithShape="0">
                <a:schemeClr val="tx1">
                  <a:lumMod val="95000"/>
                  <a:lumOff val="5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Freeform: Shape 1">
              <a:extLst>
                <a:ext uri="{FF2B5EF4-FFF2-40B4-BE49-F238E27FC236}">
                  <a16:creationId xmlns="" xmlns:a16="http://schemas.microsoft.com/office/drawing/2014/main" id="{8D5FC86D-4210-4E7E-B1D5-CBF99D4A40C1}"/>
                </a:ext>
              </a:extLst>
            </p:cNvPr>
            <p:cNvSpPr/>
            <p:nvPr userDrawn="1"/>
          </p:nvSpPr>
          <p:spPr>
            <a:xfrm>
              <a:off x="7684120" y="914400"/>
              <a:ext cx="4507880" cy="5943600"/>
            </a:xfrm>
            <a:custGeom>
              <a:avLst/>
              <a:gdLst>
                <a:gd name="connsiteX0" fmla="*/ 2377484 w 4641513"/>
                <a:gd name="connsiteY0" fmla="*/ 626 h 6119794"/>
                <a:gd name="connsiteX1" fmla="*/ 4477282 w 4641513"/>
                <a:gd name="connsiteY1" fmla="*/ 992362 h 6119794"/>
                <a:gd name="connsiteX2" fmla="*/ 4641513 w 4641513"/>
                <a:gd name="connsiteY2" fmla="*/ 1091612 h 6119794"/>
                <a:gd name="connsiteX3" fmla="*/ 4641513 w 4641513"/>
                <a:gd name="connsiteY3" fmla="*/ 6119794 h 6119794"/>
                <a:gd name="connsiteX4" fmla="*/ 72998 w 4641513"/>
                <a:gd name="connsiteY4" fmla="*/ 6119794 h 6119794"/>
                <a:gd name="connsiteX5" fmla="*/ 57537 w 4641513"/>
                <a:gd name="connsiteY5" fmla="*/ 6047289 h 6119794"/>
                <a:gd name="connsiteX6" fmla="*/ 37323 w 4641513"/>
                <a:gd name="connsiteY6" fmla="*/ 4428461 h 6119794"/>
                <a:gd name="connsiteX7" fmla="*/ 601649 w 4641513"/>
                <a:gd name="connsiteY7" fmla="*/ 1687464 h 6119794"/>
                <a:gd name="connsiteX8" fmla="*/ 2377484 w 4641513"/>
                <a:gd name="connsiteY8" fmla="*/ 626 h 61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513" h="6119794">
                  <a:moveTo>
                    <a:pt x="2377484" y="626"/>
                  </a:moveTo>
                  <a:cubicBezTo>
                    <a:pt x="3035867" y="-21556"/>
                    <a:pt x="3778599" y="550829"/>
                    <a:pt x="4477282" y="992362"/>
                  </a:cubicBezTo>
                  <a:lnTo>
                    <a:pt x="4641513" y="1091612"/>
                  </a:lnTo>
                  <a:lnTo>
                    <a:pt x="4641513" y="6119794"/>
                  </a:lnTo>
                  <a:lnTo>
                    <a:pt x="72998" y="6119794"/>
                  </a:lnTo>
                  <a:lnTo>
                    <a:pt x="57537" y="6047289"/>
                  </a:lnTo>
                  <a:cubicBezTo>
                    <a:pt x="-28990" y="5568538"/>
                    <a:pt x="-2552" y="4984809"/>
                    <a:pt x="37323" y="4428461"/>
                  </a:cubicBezTo>
                  <a:cubicBezTo>
                    <a:pt x="112773" y="3445006"/>
                    <a:pt x="226122" y="2542478"/>
                    <a:pt x="601649" y="1687464"/>
                  </a:cubicBezTo>
                  <a:cubicBezTo>
                    <a:pt x="977176" y="832438"/>
                    <a:pt x="1625046" y="25965"/>
                    <a:pt x="2377484" y="626"/>
                  </a:cubicBezTo>
                  <a:close/>
                </a:path>
              </a:pathLst>
            </a:custGeom>
            <a:solidFill>
              <a:srgbClr val="ECF0F3"/>
            </a:solidFill>
            <a:ln>
              <a:noFill/>
            </a:ln>
            <a:effectLst>
              <a:outerShdw blurRad="533400" dist="190500" dir="14520000" sx="98000" sy="98000" algn="br" rotWithShape="0">
                <a:schemeClr val="bg1">
                  <a:alpha val="5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773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750"/>
                                  </p:stCondLst>
                                  <p:childTnLst>
                                    <p:animMotion origin="layout" path="M 0 -2.96296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9BF9E8A9-13D1-45E6-8EB7-5607B8D8638C}"/>
              </a:ext>
            </a:extLst>
          </p:cNvPr>
          <p:cNvGrpSpPr/>
          <p:nvPr userDrawn="1"/>
        </p:nvGrpSpPr>
        <p:grpSpPr>
          <a:xfrm>
            <a:off x="0" y="542310"/>
            <a:ext cx="7368678" cy="6315691"/>
            <a:chOff x="0" y="542310"/>
            <a:chExt cx="7368678" cy="6315691"/>
          </a:xfrm>
        </p:grpSpPr>
        <p:sp>
          <p:nvSpPr>
            <p:cNvPr id="2" name="Freeform: Shape 1">
              <a:extLst>
                <a:ext uri="{FF2B5EF4-FFF2-40B4-BE49-F238E27FC236}">
                  <a16:creationId xmlns="" xmlns:a16="http://schemas.microsoft.com/office/drawing/2014/main" id="{F785BB22-1366-42BD-B488-8CD6E9F48555}"/>
                </a:ext>
              </a:extLst>
            </p:cNvPr>
            <p:cNvSpPr/>
            <p:nvPr userDrawn="1"/>
          </p:nvSpPr>
          <p:spPr>
            <a:xfrm>
              <a:off x="0" y="542310"/>
              <a:ext cx="7368678" cy="6315691"/>
            </a:xfrm>
            <a:custGeom>
              <a:avLst/>
              <a:gdLst>
                <a:gd name="connsiteX0" fmla="*/ 2746149 w 7368678"/>
                <a:gd name="connsiteY0" fmla="*/ 141 h 6315691"/>
                <a:gd name="connsiteX1" fmla="*/ 5708998 w 7368678"/>
                <a:gd name="connsiteY1" fmla="*/ 1077773 h 6315691"/>
                <a:gd name="connsiteX2" fmla="*/ 7349140 w 7368678"/>
                <a:gd name="connsiteY2" fmla="*/ 3821511 h 6315691"/>
                <a:gd name="connsiteX3" fmla="*/ 6799366 w 7368678"/>
                <a:gd name="connsiteY3" fmla="*/ 6257082 h 6315691"/>
                <a:gd name="connsiteX4" fmla="*/ 6766580 w 7368678"/>
                <a:gd name="connsiteY4" fmla="*/ 6315691 h 6315691"/>
                <a:gd name="connsiteX5" fmla="*/ 0 w 7368678"/>
                <a:gd name="connsiteY5" fmla="*/ 6315691 h 6315691"/>
                <a:gd name="connsiteX6" fmla="*/ 0 w 7368678"/>
                <a:gd name="connsiteY6" fmla="*/ 1032393 h 6315691"/>
                <a:gd name="connsiteX7" fmla="*/ 13889 w 7368678"/>
                <a:gd name="connsiteY7" fmla="*/ 1018354 h 6315691"/>
                <a:gd name="connsiteX8" fmla="*/ 2281625 w 7368678"/>
                <a:gd name="connsiteY8" fmla="*/ 22375 h 6315691"/>
                <a:gd name="connsiteX9" fmla="*/ 2746149 w 7368678"/>
                <a:gd name="connsiteY9" fmla="*/ 141 h 63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8678" h="6315691">
                  <a:moveTo>
                    <a:pt x="2746149" y="141"/>
                  </a:moveTo>
                  <a:cubicBezTo>
                    <a:pt x="3829266" y="8978"/>
                    <a:pt x="4895720" y="433515"/>
                    <a:pt x="5708998" y="1077773"/>
                  </a:cubicBezTo>
                  <a:cubicBezTo>
                    <a:pt x="6634999" y="1808061"/>
                    <a:pt x="7233792" y="2831342"/>
                    <a:pt x="7349140" y="3821511"/>
                  </a:cubicBezTo>
                  <a:cubicBezTo>
                    <a:pt x="7444814" y="4690944"/>
                    <a:pt x="7177594" y="5536974"/>
                    <a:pt x="6799366" y="6257082"/>
                  </a:cubicBezTo>
                  <a:lnTo>
                    <a:pt x="6766580" y="6315691"/>
                  </a:lnTo>
                  <a:lnTo>
                    <a:pt x="0" y="6315691"/>
                  </a:lnTo>
                  <a:lnTo>
                    <a:pt x="0" y="1032393"/>
                  </a:lnTo>
                  <a:lnTo>
                    <a:pt x="13889" y="1018354"/>
                  </a:lnTo>
                  <a:cubicBezTo>
                    <a:pt x="593089" y="473683"/>
                    <a:pt x="1430653" y="111890"/>
                    <a:pt x="2281625" y="22375"/>
                  </a:cubicBezTo>
                  <a:cubicBezTo>
                    <a:pt x="2436347" y="6099"/>
                    <a:pt x="2591417" y="-1123"/>
                    <a:pt x="2746149" y="141"/>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3" name="Freeform: Shape 2">
              <a:extLst>
                <a:ext uri="{FF2B5EF4-FFF2-40B4-BE49-F238E27FC236}">
                  <a16:creationId xmlns="" xmlns:a16="http://schemas.microsoft.com/office/drawing/2014/main" id="{D6A83761-0CEB-468B-BCD5-2A25B684DAAF}"/>
                </a:ext>
              </a:extLst>
            </p:cNvPr>
            <p:cNvSpPr/>
            <p:nvPr userDrawn="1"/>
          </p:nvSpPr>
          <p:spPr>
            <a:xfrm>
              <a:off x="0" y="542310"/>
              <a:ext cx="7368678" cy="6315691"/>
            </a:xfrm>
            <a:custGeom>
              <a:avLst/>
              <a:gdLst>
                <a:gd name="connsiteX0" fmla="*/ 2746149 w 7368678"/>
                <a:gd name="connsiteY0" fmla="*/ 141 h 6315691"/>
                <a:gd name="connsiteX1" fmla="*/ 5708998 w 7368678"/>
                <a:gd name="connsiteY1" fmla="*/ 1077773 h 6315691"/>
                <a:gd name="connsiteX2" fmla="*/ 7349140 w 7368678"/>
                <a:gd name="connsiteY2" fmla="*/ 3821511 h 6315691"/>
                <a:gd name="connsiteX3" fmla="*/ 6799366 w 7368678"/>
                <a:gd name="connsiteY3" fmla="*/ 6257082 h 6315691"/>
                <a:gd name="connsiteX4" fmla="*/ 6766580 w 7368678"/>
                <a:gd name="connsiteY4" fmla="*/ 6315691 h 6315691"/>
                <a:gd name="connsiteX5" fmla="*/ 0 w 7368678"/>
                <a:gd name="connsiteY5" fmla="*/ 6315691 h 6315691"/>
                <a:gd name="connsiteX6" fmla="*/ 0 w 7368678"/>
                <a:gd name="connsiteY6" fmla="*/ 1032393 h 6315691"/>
                <a:gd name="connsiteX7" fmla="*/ 13889 w 7368678"/>
                <a:gd name="connsiteY7" fmla="*/ 1018354 h 6315691"/>
                <a:gd name="connsiteX8" fmla="*/ 2281625 w 7368678"/>
                <a:gd name="connsiteY8" fmla="*/ 22375 h 6315691"/>
                <a:gd name="connsiteX9" fmla="*/ 2746149 w 7368678"/>
                <a:gd name="connsiteY9" fmla="*/ 141 h 63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8678" h="6315691">
                  <a:moveTo>
                    <a:pt x="2746149" y="141"/>
                  </a:moveTo>
                  <a:cubicBezTo>
                    <a:pt x="3829266" y="8978"/>
                    <a:pt x="4895720" y="433515"/>
                    <a:pt x="5708998" y="1077773"/>
                  </a:cubicBezTo>
                  <a:cubicBezTo>
                    <a:pt x="6634999" y="1808061"/>
                    <a:pt x="7233792" y="2831342"/>
                    <a:pt x="7349140" y="3821511"/>
                  </a:cubicBezTo>
                  <a:cubicBezTo>
                    <a:pt x="7444814" y="4690944"/>
                    <a:pt x="7177594" y="5536974"/>
                    <a:pt x="6799366" y="6257082"/>
                  </a:cubicBezTo>
                  <a:lnTo>
                    <a:pt x="6766580" y="6315691"/>
                  </a:lnTo>
                  <a:lnTo>
                    <a:pt x="0" y="6315691"/>
                  </a:lnTo>
                  <a:lnTo>
                    <a:pt x="0" y="1032393"/>
                  </a:lnTo>
                  <a:lnTo>
                    <a:pt x="13889" y="1018354"/>
                  </a:lnTo>
                  <a:cubicBezTo>
                    <a:pt x="593089" y="473683"/>
                    <a:pt x="1430653" y="111890"/>
                    <a:pt x="2281625" y="22375"/>
                  </a:cubicBezTo>
                  <a:cubicBezTo>
                    <a:pt x="2436347" y="6099"/>
                    <a:pt x="2591417" y="-1123"/>
                    <a:pt x="2746149" y="141"/>
                  </a:cubicBezTo>
                  <a:close/>
                </a:path>
              </a:pathLst>
            </a:custGeom>
            <a:solidFill>
              <a:srgbClr val="ECF0F3"/>
            </a:solidFill>
            <a:ln>
              <a:noFill/>
            </a:ln>
            <a:effectLst>
              <a:outerShdw blurRad="406400" dist="3048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grpSp>
    </p:spTree>
    <p:extLst>
      <p:ext uri="{BB962C8B-B14F-4D97-AF65-F5344CB8AC3E}">
        <p14:creationId xmlns:p14="http://schemas.microsoft.com/office/powerpoint/2010/main" val="294800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750"/>
                                  </p:stCondLst>
                                  <p:childTnLst>
                                    <p:animMotion origin="layout" path="M -6.25E-7 1.11111E-6 L 0.01237 0.02847 " pathEditMode="relative" rAng="0" ptsTypes="AA">
                                      <p:cBhvr>
                                        <p:cTn id="9"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4287CD96-A6F5-4B9A-A0BE-519EFC7637DE}"/>
              </a:ext>
            </a:extLst>
          </p:cNvPr>
          <p:cNvSpPr/>
          <p:nvPr userDrawn="1"/>
        </p:nvSpPr>
        <p:spPr>
          <a:xfrm>
            <a:off x="9646920" y="0"/>
            <a:ext cx="2545080" cy="6850242"/>
          </a:xfrm>
          <a:custGeom>
            <a:avLst/>
            <a:gdLst>
              <a:gd name="connsiteX0" fmla="*/ 2392060 w 2545080"/>
              <a:gd name="connsiteY0" fmla="*/ 539 h 6850242"/>
              <a:gd name="connsiteX1" fmla="*/ 2545080 w 2545080"/>
              <a:gd name="connsiteY1" fmla="*/ 7277 h 6850242"/>
              <a:gd name="connsiteX2" fmla="*/ 2545080 w 2545080"/>
              <a:gd name="connsiteY2" fmla="*/ 6850242 h 6850242"/>
              <a:gd name="connsiteX3" fmla="*/ 2211333 w 2545080"/>
              <a:gd name="connsiteY3" fmla="*/ 6793608 h 6850242"/>
              <a:gd name="connsiteX4" fmla="*/ 39397 w 2545080"/>
              <a:gd name="connsiteY4" fmla="*/ 4900917 h 6850242"/>
              <a:gd name="connsiteX5" fmla="*/ 925642 w 2545080"/>
              <a:gd name="connsiteY5" fmla="*/ 2167166 h 6850242"/>
              <a:gd name="connsiteX6" fmla="*/ 2392060 w 2545080"/>
              <a:gd name="connsiteY6" fmla="*/ 539 h 685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080" h="6850242">
                <a:moveTo>
                  <a:pt x="2392060" y="539"/>
                </a:moveTo>
                <a:lnTo>
                  <a:pt x="2545080" y="7277"/>
                </a:lnTo>
                <a:lnTo>
                  <a:pt x="2545080" y="6850242"/>
                </a:lnTo>
                <a:lnTo>
                  <a:pt x="2211333" y="6793608"/>
                </a:lnTo>
                <a:cubicBezTo>
                  <a:pt x="1308917" y="6586608"/>
                  <a:pt x="324717" y="5979029"/>
                  <a:pt x="39397" y="4900917"/>
                </a:cubicBezTo>
                <a:cubicBezTo>
                  <a:pt x="-170153" y="3479844"/>
                  <a:pt x="504497" y="2982618"/>
                  <a:pt x="925642" y="2167166"/>
                </a:cubicBezTo>
                <a:cubicBezTo>
                  <a:pt x="1333625" y="1377198"/>
                  <a:pt x="670064" y="-31529"/>
                  <a:pt x="2392060" y="539"/>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Freeform: Shape 13">
            <a:extLst>
              <a:ext uri="{FF2B5EF4-FFF2-40B4-BE49-F238E27FC236}">
                <a16:creationId xmlns="" xmlns:a16="http://schemas.microsoft.com/office/drawing/2014/main" id="{2319B6AB-AF32-42D3-A437-B996D3525077}"/>
              </a:ext>
            </a:extLst>
          </p:cNvPr>
          <p:cNvSpPr/>
          <p:nvPr userDrawn="1"/>
        </p:nvSpPr>
        <p:spPr>
          <a:xfrm flipV="1">
            <a:off x="7223762" y="0"/>
            <a:ext cx="4968238" cy="6850242"/>
          </a:xfrm>
          <a:custGeom>
            <a:avLst/>
            <a:gdLst>
              <a:gd name="connsiteX0" fmla="*/ 2559322 w 4968238"/>
              <a:gd name="connsiteY0" fmla="*/ 0 h 6850242"/>
              <a:gd name="connsiteX1" fmla="*/ 4968238 w 4968238"/>
              <a:gd name="connsiteY1" fmla="*/ 0 h 6850242"/>
              <a:gd name="connsiteX2" fmla="*/ 4968238 w 4968238"/>
              <a:gd name="connsiteY2" fmla="*/ 6850242 h 6850242"/>
              <a:gd name="connsiteX3" fmla="*/ 22885 w 4968238"/>
              <a:gd name="connsiteY3" fmla="*/ 6850242 h 6850242"/>
              <a:gd name="connsiteX4" fmla="*/ 8239 w 4968238"/>
              <a:gd name="connsiteY4" fmla="*/ 6610392 h 6850242"/>
              <a:gd name="connsiteX5" fmla="*/ 2451090 w 4968238"/>
              <a:gd name="connsiteY5" fmla="*/ 198114 h 685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38" h="6850242">
                <a:moveTo>
                  <a:pt x="2559322" y="0"/>
                </a:moveTo>
                <a:lnTo>
                  <a:pt x="4968238" y="0"/>
                </a:lnTo>
                <a:lnTo>
                  <a:pt x="4968238" y="6850242"/>
                </a:lnTo>
                <a:lnTo>
                  <a:pt x="22885" y="6850242"/>
                </a:lnTo>
                <a:lnTo>
                  <a:pt x="8239" y="6610392"/>
                </a:lnTo>
                <a:cubicBezTo>
                  <a:pt x="-123500" y="3525891"/>
                  <a:pt x="1352353" y="2110723"/>
                  <a:pt x="2451090" y="198114"/>
                </a:cubicBezTo>
                <a:close/>
              </a:path>
            </a:pathLst>
          </a:cu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8" name="TextBox 7">
            <a:extLst>
              <a:ext uri="{FF2B5EF4-FFF2-40B4-BE49-F238E27FC236}">
                <a16:creationId xmlns="" xmlns:a16="http://schemas.microsoft.com/office/drawing/2014/main" id="{A12E1BE5-B617-4F94-B706-31B23858E757}"/>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9" name="Straight Connector 8">
            <a:extLst>
              <a:ext uri="{FF2B5EF4-FFF2-40B4-BE49-F238E27FC236}">
                <a16:creationId xmlns="" xmlns:a16="http://schemas.microsoft.com/office/drawing/2014/main" id="{C69B1FD7-D9B4-4B47-AEB6-F5B8D938C7B3}"/>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96B8781C-18E8-4779-9D8F-5BF7D8FF4337}"/>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chemeClr val="bg1">
                    <a:alpha val="40000"/>
                  </a:schemeClr>
                </a:solidFill>
              </a:rPr>
              <a:pPr algn="r"/>
              <a:t>‹nº›</a:t>
            </a:fld>
            <a:endParaRPr lang="id-ID" dirty="0">
              <a:solidFill>
                <a:schemeClr val="bg1">
                  <a:alpha val="40000"/>
                </a:schemeClr>
              </a:solidFill>
            </a:endParaRPr>
          </a:p>
        </p:txBody>
      </p:sp>
      <p:cxnSp>
        <p:nvCxnSpPr>
          <p:cNvPr id="11" name="Straight Connector 10">
            <a:extLst>
              <a:ext uri="{FF2B5EF4-FFF2-40B4-BE49-F238E27FC236}">
                <a16:creationId xmlns="" xmlns:a16="http://schemas.microsoft.com/office/drawing/2014/main" id="{2099BF82-ED22-4FA5-A103-D2BEABFCD78A}"/>
              </a:ext>
            </a:extLst>
          </p:cNvPr>
          <p:cNvCxnSpPr>
            <a:cxnSpLocks/>
          </p:cNvCxnSpPr>
          <p:nvPr userDrawn="1"/>
        </p:nvCxnSpPr>
        <p:spPr>
          <a:xfrm>
            <a:off x="11791950" y="6482777"/>
            <a:ext cx="400050" cy="0"/>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38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3.95833E-6 4.44444E-6 L 0.01237 0.02847 " pathEditMode="relative" rAng="0" ptsTypes="AA">
                                      <p:cBhvr>
                                        <p:cTn id="9" dur="1000" spd="-100000" fill="hold"/>
                                        <p:tgtEl>
                                          <p:spTgt spid="1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D5D0DF7D-FFD6-41E0-8B68-6D3E5B3FAEF7}"/>
              </a:ext>
            </a:extLst>
          </p:cNvPr>
          <p:cNvGrpSpPr/>
          <p:nvPr userDrawn="1"/>
        </p:nvGrpSpPr>
        <p:grpSpPr>
          <a:xfrm>
            <a:off x="820393" y="-735537"/>
            <a:ext cx="5261697" cy="5058952"/>
            <a:chOff x="820393" y="-735537"/>
            <a:chExt cx="5261697" cy="5058952"/>
          </a:xfrm>
        </p:grpSpPr>
        <p:sp>
          <p:nvSpPr>
            <p:cNvPr id="3" name="Freeform: Shape 2">
              <a:extLst>
                <a:ext uri="{FF2B5EF4-FFF2-40B4-BE49-F238E27FC236}">
                  <a16:creationId xmlns="" xmlns:a16="http://schemas.microsoft.com/office/drawing/2014/main" id="{877D326B-9328-4587-8C43-3B5BCC4FFCF0}"/>
                </a:ext>
              </a:extLst>
            </p:cNvPr>
            <p:cNvSpPr/>
            <p:nvPr userDrawn="1"/>
          </p:nvSpPr>
          <p:spPr>
            <a:xfrm>
              <a:off x="820393" y="-735537"/>
              <a:ext cx="5261697" cy="5058952"/>
            </a:xfrm>
            <a:custGeom>
              <a:avLst/>
              <a:gdLst>
                <a:gd name="connsiteX0" fmla="*/ 3667145 w 5261697"/>
                <a:gd name="connsiteY0" fmla="*/ 1448 h 5058952"/>
                <a:gd name="connsiteX1" fmla="*/ 4805397 w 5261697"/>
                <a:gd name="connsiteY1" fmla="*/ 322144 h 5058952"/>
                <a:gd name="connsiteX2" fmla="*/ 5260849 w 5261697"/>
                <a:gd name="connsiteY2" fmla="*/ 2237266 h 5058952"/>
                <a:gd name="connsiteX3" fmla="*/ 5067470 w 5261697"/>
                <a:gd name="connsiteY3" fmla="*/ 3825762 h 5058952"/>
                <a:gd name="connsiteX4" fmla="*/ 4105579 w 5261697"/>
                <a:gd name="connsiteY4" fmla="*/ 4795513 h 5058952"/>
                <a:gd name="connsiteX5" fmla="*/ 2854686 w 5261697"/>
                <a:gd name="connsiteY5" fmla="*/ 4996367 h 5058952"/>
                <a:gd name="connsiteX6" fmla="*/ 1695915 w 5261697"/>
                <a:gd name="connsiteY6" fmla="*/ 4053458 h 5058952"/>
                <a:gd name="connsiteX7" fmla="*/ 60326 w 5261697"/>
                <a:gd name="connsiteY7" fmla="*/ 2783002 h 5058952"/>
                <a:gd name="connsiteX8" fmla="*/ 814840 w 5261697"/>
                <a:gd name="connsiteY8" fmla="*/ 1040601 h 5058952"/>
                <a:gd name="connsiteX9" fmla="*/ 2819200 w 5261697"/>
                <a:gd name="connsiteY9" fmla="*/ 110820 h 5058952"/>
                <a:gd name="connsiteX10" fmla="*/ 3667145 w 5261697"/>
                <a:gd name="connsiteY10" fmla="*/ 1448 h 50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697" h="5058952">
                  <a:moveTo>
                    <a:pt x="3667145" y="1448"/>
                  </a:moveTo>
                  <a:cubicBezTo>
                    <a:pt x="4125883" y="-12174"/>
                    <a:pt x="4542018" y="68503"/>
                    <a:pt x="4805397" y="322144"/>
                  </a:cubicBezTo>
                  <a:cubicBezTo>
                    <a:pt x="5226258" y="724136"/>
                    <a:pt x="5251683" y="1565622"/>
                    <a:pt x="5260849" y="2237266"/>
                  </a:cubicBezTo>
                  <a:cubicBezTo>
                    <a:pt x="5266182" y="2909453"/>
                    <a:pt x="5251419" y="3412342"/>
                    <a:pt x="5067470" y="3825762"/>
                  </a:cubicBezTo>
                  <a:cubicBezTo>
                    <a:pt x="4879683" y="4239723"/>
                    <a:pt x="4523259" y="4568051"/>
                    <a:pt x="4105579" y="4795513"/>
                  </a:cubicBezTo>
                  <a:cubicBezTo>
                    <a:pt x="3687358" y="5019141"/>
                    <a:pt x="3215552" y="5140819"/>
                    <a:pt x="2854686" y="4996367"/>
                  </a:cubicBezTo>
                  <a:cubicBezTo>
                    <a:pt x="2493273" y="4848082"/>
                    <a:pt x="2251014" y="4436414"/>
                    <a:pt x="1695915" y="4053458"/>
                  </a:cubicBezTo>
                  <a:cubicBezTo>
                    <a:pt x="1144649" y="3669958"/>
                    <a:pt x="280547" y="3315169"/>
                    <a:pt x="60326" y="2783002"/>
                  </a:cubicBezTo>
                  <a:cubicBezTo>
                    <a:pt x="-160444" y="2246999"/>
                    <a:pt x="254997" y="1534709"/>
                    <a:pt x="814840" y="1040601"/>
                  </a:cubicBezTo>
                  <a:cubicBezTo>
                    <a:pt x="1370302" y="543200"/>
                    <a:pt x="2062491" y="265073"/>
                    <a:pt x="2819200" y="110820"/>
                  </a:cubicBezTo>
                  <a:cubicBezTo>
                    <a:pt x="3101323" y="51742"/>
                    <a:pt x="3391903" y="9621"/>
                    <a:pt x="3667145" y="1448"/>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 xmlns:a16="http://schemas.microsoft.com/office/drawing/2014/main" id="{BA023F2D-A667-493F-9235-E5FA698C9AA4}"/>
                </a:ext>
              </a:extLst>
            </p:cNvPr>
            <p:cNvSpPr/>
            <p:nvPr userDrawn="1"/>
          </p:nvSpPr>
          <p:spPr>
            <a:xfrm>
              <a:off x="820393" y="-735537"/>
              <a:ext cx="5261697" cy="5058952"/>
            </a:xfrm>
            <a:custGeom>
              <a:avLst/>
              <a:gdLst>
                <a:gd name="connsiteX0" fmla="*/ 3667145 w 5261697"/>
                <a:gd name="connsiteY0" fmla="*/ 1448 h 5058952"/>
                <a:gd name="connsiteX1" fmla="*/ 4805397 w 5261697"/>
                <a:gd name="connsiteY1" fmla="*/ 322144 h 5058952"/>
                <a:gd name="connsiteX2" fmla="*/ 5260849 w 5261697"/>
                <a:gd name="connsiteY2" fmla="*/ 2237266 h 5058952"/>
                <a:gd name="connsiteX3" fmla="*/ 5067470 w 5261697"/>
                <a:gd name="connsiteY3" fmla="*/ 3825762 h 5058952"/>
                <a:gd name="connsiteX4" fmla="*/ 4105579 w 5261697"/>
                <a:gd name="connsiteY4" fmla="*/ 4795513 h 5058952"/>
                <a:gd name="connsiteX5" fmla="*/ 2854686 w 5261697"/>
                <a:gd name="connsiteY5" fmla="*/ 4996367 h 5058952"/>
                <a:gd name="connsiteX6" fmla="*/ 1695915 w 5261697"/>
                <a:gd name="connsiteY6" fmla="*/ 4053458 h 5058952"/>
                <a:gd name="connsiteX7" fmla="*/ 60326 w 5261697"/>
                <a:gd name="connsiteY7" fmla="*/ 2783002 h 5058952"/>
                <a:gd name="connsiteX8" fmla="*/ 814840 w 5261697"/>
                <a:gd name="connsiteY8" fmla="*/ 1040601 h 5058952"/>
                <a:gd name="connsiteX9" fmla="*/ 2819200 w 5261697"/>
                <a:gd name="connsiteY9" fmla="*/ 110820 h 5058952"/>
                <a:gd name="connsiteX10" fmla="*/ 3667145 w 5261697"/>
                <a:gd name="connsiteY10" fmla="*/ 1448 h 50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697" h="5058952">
                  <a:moveTo>
                    <a:pt x="3667145" y="1448"/>
                  </a:moveTo>
                  <a:cubicBezTo>
                    <a:pt x="4125883" y="-12174"/>
                    <a:pt x="4542018" y="68503"/>
                    <a:pt x="4805397" y="322144"/>
                  </a:cubicBezTo>
                  <a:cubicBezTo>
                    <a:pt x="5226258" y="724136"/>
                    <a:pt x="5251683" y="1565622"/>
                    <a:pt x="5260849" y="2237266"/>
                  </a:cubicBezTo>
                  <a:cubicBezTo>
                    <a:pt x="5266182" y="2909453"/>
                    <a:pt x="5251419" y="3412342"/>
                    <a:pt x="5067470" y="3825762"/>
                  </a:cubicBezTo>
                  <a:cubicBezTo>
                    <a:pt x="4879683" y="4239723"/>
                    <a:pt x="4523259" y="4568051"/>
                    <a:pt x="4105579" y="4795513"/>
                  </a:cubicBezTo>
                  <a:cubicBezTo>
                    <a:pt x="3687358" y="5019141"/>
                    <a:pt x="3215552" y="5140819"/>
                    <a:pt x="2854686" y="4996367"/>
                  </a:cubicBezTo>
                  <a:cubicBezTo>
                    <a:pt x="2493273" y="4848082"/>
                    <a:pt x="2251014" y="4436414"/>
                    <a:pt x="1695915" y="4053458"/>
                  </a:cubicBezTo>
                  <a:cubicBezTo>
                    <a:pt x="1144649" y="3669958"/>
                    <a:pt x="280547" y="3315169"/>
                    <a:pt x="60326" y="2783002"/>
                  </a:cubicBezTo>
                  <a:cubicBezTo>
                    <a:pt x="-160444" y="2246999"/>
                    <a:pt x="254997" y="1534709"/>
                    <a:pt x="814840" y="1040601"/>
                  </a:cubicBezTo>
                  <a:cubicBezTo>
                    <a:pt x="1370302" y="543200"/>
                    <a:pt x="2062491" y="265073"/>
                    <a:pt x="2819200" y="110820"/>
                  </a:cubicBezTo>
                  <a:cubicBezTo>
                    <a:pt x="3101323" y="51742"/>
                    <a:pt x="3391903" y="9621"/>
                    <a:pt x="3667145" y="1448"/>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3319A60C-ED26-4F6B-8BDD-4D6DF9E9D00C}"/>
              </a:ext>
            </a:extLst>
          </p:cNvPr>
          <p:cNvGrpSpPr/>
          <p:nvPr userDrawn="1"/>
        </p:nvGrpSpPr>
        <p:grpSpPr>
          <a:xfrm>
            <a:off x="-2203413" y="2439416"/>
            <a:ext cx="5197170" cy="4810967"/>
            <a:chOff x="-2203413" y="2439416"/>
            <a:chExt cx="5197170" cy="4810967"/>
          </a:xfrm>
        </p:grpSpPr>
        <p:sp>
          <p:nvSpPr>
            <p:cNvPr id="2" name="Freeform: Shape 1">
              <a:extLst>
                <a:ext uri="{FF2B5EF4-FFF2-40B4-BE49-F238E27FC236}">
                  <a16:creationId xmlns="" xmlns:a16="http://schemas.microsoft.com/office/drawing/2014/main" id="{C57D46A7-64B5-4974-B3F1-5E6E45036EDD}"/>
                </a:ext>
              </a:extLst>
            </p:cNvPr>
            <p:cNvSpPr/>
            <p:nvPr userDrawn="1"/>
          </p:nvSpPr>
          <p:spPr>
            <a:xfrm>
              <a:off x="-2203413" y="2439416"/>
              <a:ext cx="5197170" cy="4810967"/>
            </a:xfrm>
            <a:custGeom>
              <a:avLst/>
              <a:gdLst>
                <a:gd name="connsiteX0" fmla="*/ 1865475 w 5197170"/>
                <a:gd name="connsiteY0" fmla="*/ 54 h 4810967"/>
                <a:gd name="connsiteX1" fmla="*/ 3222756 w 5197170"/>
                <a:gd name="connsiteY1" fmla="*/ 410409 h 4810967"/>
                <a:gd name="connsiteX2" fmla="*/ 4954444 w 5197170"/>
                <a:gd name="connsiteY2" fmla="*/ 1359854 h 4810967"/>
                <a:gd name="connsiteX3" fmla="*/ 4857756 w 5197170"/>
                <a:gd name="connsiteY3" fmla="*/ 3119528 h 4810967"/>
                <a:gd name="connsiteX4" fmla="*/ 3007946 w 5197170"/>
                <a:gd name="connsiteY4" fmla="*/ 3988644 h 4810967"/>
                <a:gd name="connsiteX5" fmla="*/ 1333846 w 5197170"/>
                <a:gd name="connsiteY5" fmla="*/ 4810503 h 4810967"/>
                <a:gd name="connsiteX6" fmla="*/ 104164 w 5197170"/>
                <a:gd name="connsiteY6" fmla="*/ 3830825 h 4810967"/>
                <a:gd name="connsiteX7" fmla="*/ 154339 w 5197170"/>
                <a:gd name="connsiteY7" fmla="*/ 2189428 h 4810967"/>
                <a:gd name="connsiteX8" fmla="*/ 650394 w 5197170"/>
                <a:gd name="connsiteY8" fmla="*/ 857075 h 4810967"/>
                <a:gd name="connsiteX9" fmla="*/ 1703171 w 5197170"/>
                <a:gd name="connsiteY9" fmla="*/ 11639 h 4810967"/>
                <a:gd name="connsiteX10" fmla="*/ 1865475 w 5197170"/>
                <a:gd name="connsiteY10" fmla="*/ 54 h 48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7170" h="4810967">
                  <a:moveTo>
                    <a:pt x="1865475" y="54"/>
                  </a:moveTo>
                  <a:cubicBezTo>
                    <a:pt x="2250594" y="3872"/>
                    <a:pt x="2683389" y="213271"/>
                    <a:pt x="3222756" y="410409"/>
                  </a:cubicBezTo>
                  <a:cubicBezTo>
                    <a:pt x="3839691" y="639361"/>
                    <a:pt x="4595822" y="852296"/>
                    <a:pt x="4954444" y="1359854"/>
                  </a:cubicBezTo>
                  <a:cubicBezTo>
                    <a:pt x="5312552" y="1863760"/>
                    <a:pt x="5269504" y="2662810"/>
                    <a:pt x="4857756" y="3119528"/>
                  </a:cubicBezTo>
                  <a:cubicBezTo>
                    <a:pt x="4441840" y="3573117"/>
                    <a:pt x="3657230" y="3684376"/>
                    <a:pt x="3007946" y="3988644"/>
                  </a:cubicBezTo>
                  <a:cubicBezTo>
                    <a:pt x="2362826" y="4296042"/>
                    <a:pt x="1848872" y="4793315"/>
                    <a:pt x="1333846" y="4810503"/>
                  </a:cubicBezTo>
                  <a:cubicBezTo>
                    <a:pt x="818825" y="4827695"/>
                    <a:pt x="299085" y="4365321"/>
                    <a:pt x="104164" y="3830825"/>
                  </a:cubicBezTo>
                  <a:cubicBezTo>
                    <a:pt x="-93890" y="3300498"/>
                    <a:pt x="29230" y="2698571"/>
                    <a:pt x="154339" y="2189428"/>
                  </a:cubicBezTo>
                  <a:cubicBezTo>
                    <a:pt x="275280" y="1677152"/>
                    <a:pt x="397691" y="1254017"/>
                    <a:pt x="650394" y="857075"/>
                  </a:cubicBezTo>
                  <a:cubicBezTo>
                    <a:pt x="898927" y="457004"/>
                    <a:pt x="1273581" y="80001"/>
                    <a:pt x="1703171" y="11639"/>
                  </a:cubicBezTo>
                  <a:cubicBezTo>
                    <a:pt x="1756414" y="3159"/>
                    <a:pt x="1810458" y="-492"/>
                    <a:pt x="1865475" y="54"/>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 xmlns:a16="http://schemas.microsoft.com/office/drawing/2014/main" id="{80C46C1C-5F36-4D8E-BB44-A1143A879D7C}"/>
                </a:ext>
              </a:extLst>
            </p:cNvPr>
            <p:cNvSpPr/>
            <p:nvPr userDrawn="1"/>
          </p:nvSpPr>
          <p:spPr>
            <a:xfrm>
              <a:off x="-2203413" y="2439416"/>
              <a:ext cx="5197170" cy="4810967"/>
            </a:xfrm>
            <a:custGeom>
              <a:avLst/>
              <a:gdLst>
                <a:gd name="connsiteX0" fmla="*/ 1865475 w 5197170"/>
                <a:gd name="connsiteY0" fmla="*/ 54 h 4810967"/>
                <a:gd name="connsiteX1" fmla="*/ 3222756 w 5197170"/>
                <a:gd name="connsiteY1" fmla="*/ 410409 h 4810967"/>
                <a:gd name="connsiteX2" fmla="*/ 4954444 w 5197170"/>
                <a:gd name="connsiteY2" fmla="*/ 1359854 h 4810967"/>
                <a:gd name="connsiteX3" fmla="*/ 4857756 w 5197170"/>
                <a:gd name="connsiteY3" fmla="*/ 3119528 h 4810967"/>
                <a:gd name="connsiteX4" fmla="*/ 3007946 w 5197170"/>
                <a:gd name="connsiteY4" fmla="*/ 3988644 h 4810967"/>
                <a:gd name="connsiteX5" fmla="*/ 1333846 w 5197170"/>
                <a:gd name="connsiteY5" fmla="*/ 4810503 h 4810967"/>
                <a:gd name="connsiteX6" fmla="*/ 104164 w 5197170"/>
                <a:gd name="connsiteY6" fmla="*/ 3830825 h 4810967"/>
                <a:gd name="connsiteX7" fmla="*/ 154339 w 5197170"/>
                <a:gd name="connsiteY7" fmla="*/ 2189428 h 4810967"/>
                <a:gd name="connsiteX8" fmla="*/ 650394 w 5197170"/>
                <a:gd name="connsiteY8" fmla="*/ 857075 h 4810967"/>
                <a:gd name="connsiteX9" fmla="*/ 1703171 w 5197170"/>
                <a:gd name="connsiteY9" fmla="*/ 11639 h 4810967"/>
                <a:gd name="connsiteX10" fmla="*/ 1865475 w 5197170"/>
                <a:gd name="connsiteY10" fmla="*/ 54 h 48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7170" h="4810967">
                  <a:moveTo>
                    <a:pt x="1865475" y="54"/>
                  </a:moveTo>
                  <a:cubicBezTo>
                    <a:pt x="2250594" y="3872"/>
                    <a:pt x="2683389" y="213271"/>
                    <a:pt x="3222756" y="410409"/>
                  </a:cubicBezTo>
                  <a:cubicBezTo>
                    <a:pt x="3839691" y="639361"/>
                    <a:pt x="4595822" y="852296"/>
                    <a:pt x="4954444" y="1359854"/>
                  </a:cubicBezTo>
                  <a:cubicBezTo>
                    <a:pt x="5312552" y="1863760"/>
                    <a:pt x="5269504" y="2662810"/>
                    <a:pt x="4857756" y="3119528"/>
                  </a:cubicBezTo>
                  <a:cubicBezTo>
                    <a:pt x="4441840" y="3573117"/>
                    <a:pt x="3657230" y="3684376"/>
                    <a:pt x="3007946" y="3988644"/>
                  </a:cubicBezTo>
                  <a:cubicBezTo>
                    <a:pt x="2362826" y="4296042"/>
                    <a:pt x="1848872" y="4793315"/>
                    <a:pt x="1333846" y="4810503"/>
                  </a:cubicBezTo>
                  <a:cubicBezTo>
                    <a:pt x="818825" y="4827695"/>
                    <a:pt x="299085" y="4365321"/>
                    <a:pt x="104164" y="3830825"/>
                  </a:cubicBezTo>
                  <a:cubicBezTo>
                    <a:pt x="-93890" y="3300498"/>
                    <a:pt x="29230" y="2698571"/>
                    <a:pt x="154339" y="2189428"/>
                  </a:cubicBezTo>
                  <a:cubicBezTo>
                    <a:pt x="275280" y="1677152"/>
                    <a:pt x="397691" y="1254017"/>
                    <a:pt x="650394" y="857075"/>
                  </a:cubicBezTo>
                  <a:cubicBezTo>
                    <a:pt x="898927" y="457004"/>
                    <a:pt x="1273581" y="80001"/>
                    <a:pt x="1703171" y="11639"/>
                  </a:cubicBezTo>
                  <a:cubicBezTo>
                    <a:pt x="1756414" y="3159"/>
                    <a:pt x="1810458" y="-492"/>
                    <a:pt x="1865475" y="54"/>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Picture Placeholder 7">
            <a:extLst>
              <a:ext uri="{FF2B5EF4-FFF2-40B4-BE49-F238E27FC236}">
                <a16:creationId xmlns="" xmlns:a16="http://schemas.microsoft.com/office/drawing/2014/main" id="{84327D96-36E8-4CFA-98FE-D26FABA0F8E9}"/>
              </a:ext>
            </a:extLst>
          </p:cNvPr>
          <p:cNvSpPr>
            <a:spLocks noGrp="1"/>
          </p:cNvSpPr>
          <p:nvPr userDrawn="1">
            <p:ph type="pic" sz="quarter" idx="10"/>
          </p:nvPr>
        </p:nvSpPr>
        <p:spPr>
          <a:xfrm>
            <a:off x="-1935979" y="-491647"/>
            <a:ext cx="7764407" cy="7494471"/>
          </a:xfrm>
          <a:custGeom>
            <a:avLst/>
            <a:gdLst>
              <a:gd name="connsiteX0" fmla="*/ 1673490 w 7764407"/>
              <a:gd name="connsiteY0" fmla="*/ 3178674 h 7494471"/>
              <a:gd name="connsiteX1" fmla="*/ 2891087 w 7764407"/>
              <a:gd name="connsiteY1" fmla="*/ 3546797 h 7494471"/>
              <a:gd name="connsiteX2" fmla="*/ 4444558 w 7764407"/>
              <a:gd name="connsiteY2" fmla="*/ 4398530 h 7494471"/>
              <a:gd name="connsiteX3" fmla="*/ 4357821 w 7764407"/>
              <a:gd name="connsiteY3" fmla="*/ 5977107 h 7494471"/>
              <a:gd name="connsiteX4" fmla="*/ 2698384 w 7764407"/>
              <a:gd name="connsiteY4" fmla="*/ 6756778 h 7494471"/>
              <a:gd name="connsiteX5" fmla="*/ 1196573 w 7764407"/>
              <a:gd name="connsiteY5" fmla="*/ 7494055 h 7494471"/>
              <a:gd name="connsiteX6" fmla="*/ 93444 w 7764407"/>
              <a:gd name="connsiteY6" fmla="*/ 6615201 h 7494471"/>
              <a:gd name="connsiteX7" fmla="*/ 138455 w 7764407"/>
              <a:gd name="connsiteY7" fmla="*/ 5142728 h 7494471"/>
              <a:gd name="connsiteX8" fmla="*/ 583459 w 7764407"/>
              <a:gd name="connsiteY8" fmla="*/ 3947494 h 7494471"/>
              <a:gd name="connsiteX9" fmla="*/ 1527889 w 7764407"/>
              <a:gd name="connsiteY9" fmla="*/ 3189066 h 7494471"/>
              <a:gd name="connsiteX10" fmla="*/ 1673490 w 7764407"/>
              <a:gd name="connsiteY10" fmla="*/ 3178674 h 7494471"/>
              <a:gd name="connsiteX11" fmla="*/ 6477043 w 7764407"/>
              <a:gd name="connsiteY11" fmla="*/ 826 h 7494471"/>
              <a:gd name="connsiteX12" fmla="*/ 7352103 w 7764407"/>
              <a:gd name="connsiteY12" fmla="*/ 291083 h 7494471"/>
              <a:gd name="connsiteX13" fmla="*/ 7763641 w 7764407"/>
              <a:gd name="connsiteY13" fmla="*/ 2021552 h 7494471"/>
              <a:gd name="connsiteX14" fmla="*/ 7588907 w 7764407"/>
              <a:gd name="connsiteY14" fmla="*/ 3456887 h 7494471"/>
              <a:gd name="connsiteX15" fmla="*/ 6719761 w 7764407"/>
              <a:gd name="connsiteY15" fmla="*/ 4333136 h 7494471"/>
              <a:gd name="connsiteX16" fmla="*/ 5589477 w 7764407"/>
              <a:gd name="connsiteY16" fmla="*/ 4514624 h 7494471"/>
              <a:gd name="connsiteX17" fmla="*/ 4542434 w 7764407"/>
              <a:gd name="connsiteY17" fmla="*/ 3662629 h 7494471"/>
              <a:gd name="connsiteX18" fmla="*/ 3064547 w 7764407"/>
              <a:gd name="connsiteY18" fmla="*/ 2514668 h 7494471"/>
              <a:gd name="connsiteX19" fmla="*/ 3746311 w 7764407"/>
              <a:gd name="connsiteY19" fmla="*/ 940268 h 7494471"/>
              <a:gd name="connsiteX20" fmla="*/ 5557413 w 7764407"/>
              <a:gd name="connsiteY20" fmla="*/ 100135 h 7494471"/>
              <a:gd name="connsiteX21" fmla="*/ 6323600 w 7764407"/>
              <a:gd name="connsiteY21" fmla="*/ 1309 h 7494471"/>
              <a:gd name="connsiteX22" fmla="*/ 6477043 w 7764407"/>
              <a:gd name="connsiteY22" fmla="*/ 826 h 749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64407" h="7494471">
                <a:moveTo>
                  <a:pt x="1673490" y="3178674"/>
                </a:moveTo>
                <a:cubicBezTo>
                  <a:pt x="2018975" y="3182099"/>
                  <a:pt x="2407229" y="3369947"/>
                  <a:pt x="2891087" y="3546797"/>
                </a:cubicBezTo>
                <a:cubicBezTo>
                  <a:pt x="3444530" y="3752186"/>
                  <a:pt x="4122844" y="3943208"/>
                  <a:pt x="4444558" y="4398530"/>
                </a:cubicBezTo>
                <a:cubicBezTo>
                  <a:pt x="4765812" y="4850576"/>
                  <a:pt x="4727194" y="5567392"/>
                  <a:pt x="4357821" y="5977107"/>
                </a:cubicBezTo>
                <a:cubicBezTo>
                  <a:pt x="3984709" y="6384015"/>
                  <a:pt x="3280847" y="6483823"/>
                  <a:pt x="2698384" y="6756778"/>
                </a:cubicBezTo>
                <a:cubicBezTo>
                  <a:pt x="2119656" y="7032540"/>
                  <a:pt x="1658596" y="7478636"/>
                  <a:pt x="1196573" y="7494055"/>
                </a:cubicBezTo>
                <a:cubicBezTo>
                  <a:pt x="734556" y="7509478"/>
                  <a:pt x="268305" y="7094689"/>
                  <a:pt x="93444" y="6615201"/>
                </a:cubicBezTo>
                <a:cubicBezTo>
                  <a:pt x="-84227" y="6139452"/>
                  <a:pt x="26222" y="5599473"/>
                  <a:pt x="138455" y="5142728"/>
                </a:cubicBezTo>
                <a:cubicBezTo>
                  <a:pt x="246950" y="4683173"/>
                  <a:pt x="356763" y="4303585"/>
                  <a:pt x="583459" y="3947494"/>
                </a:cubicBezTo>
                <a:cubicBezTo>
                  <a:pt x="806414" y="3588597"/>
                  <a:pt x="1142511" y="3250393"/>
                  <a:pt x="1527889" y="3189066"/>
                </a:cubicBezTo>
                <a:cubicBezTo>
                  <a:pt x="1575653" y="3181459"/>
                  <a:pt x="1624135" y="3178184"/>
                  <a:pt x="1673490" y="3178674"/>
                </a:cubicBezTo>
                <a:close/>
                <a:moveTo>
                  <a:pt x="6477043" y="826"/>
                </a:moveTo>
                <a:cubicBezTo>
                  <a:pt x="6829954" y="9666"/>
                  <a:pt x="7143867" y="90546"/>
                  <a:pt x="7352103" y="291083"/>
                </a:cubicBezTo>
                <a:cubicBezTo>
                  <a:pt x="7732385" y="654316"/>
                  <a:pt x="7755359" y="1414667"/>
                  <a:pt x="7763641" y="2021552"/>
                </a:cubicBezTo>
                <a:cubicBezTo>
                  <a:pt x="7768460" y="2628927"/>
                  <a:pt x="7755120" y="3083329"/>
                  <a:pt x="7588907" y="3456887"/>
                </a:cubicBezTo>
                <a:cubicBezTo>
                  <a:pt x="7419227" y="3830934"/>
                  <a:pt x="7097168" y="4127605"/>
                  <a:pt x="6719761" y="4333136"/>
                </a:cubicBezTo>
                <a:cubicBezTo>
                  <a:pt x="6341864" y="4535202"/>
                  <a:pt x="5915549" y="4645148"/>
                  <a:pt x="5589477" y="4514624"/>
                </a:cubicBezTo>
                <a:cubicBezTo>
                  <a:pt x="5262913" y="4380636"/>
                  <a:pt x="5044011" y="4008660"/>
                  <a:pt x="4542434" y="3662629"/>
                </a:cubicBezTo>
                <a:cubicBezTo>
                  <a:pt x="4044320" y="3316105"/>
                  <a:pt x="3263534" y="2995525"/>
                  <a:pt x="3064547" y="2514668"/>
                </a:cubicBezTo>
                <a:cubicBezTo>
                  <a:pt x="2865063" y="2030346"/>
                  <a:pt x="3240448" y="1386734"/>
                  <a:pt x="3746311" y="940268"/>
                </a:cubicBezTo>
                <a:cubicBezTo>
                  <a:pt x="4248216" y="490825"/>
                  <a:pt x="4873665" y="239515"/>
                  <a:pt x="5557413" y="100135"/>
                </a:cubicBezTo>
                <a:cubicBezTo>
                  <a:pt x="5812334" y="46753"/>
                  <a:pt x="6074897" y="8693"/>
                  <a:pt x="6323600" y="1309"/>
                </a:cubicBezTo>
                <a:cubicBezTo>
                  <a:pt x="6375415" y="-230"/>
                  <a:pt x="6426626" y="-437"/>
                  <a:pt x="6477043" y="826"/>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7187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nodePh="1">
                                  <p:stCondLst>
                                    <p:cond delay="1250"/>
                                  </p:stCondLst>
                                  <p:endCondLst>
                                    <p:cond evt="begin" delay="0">
                                      <p:tn val="8"/>
                                    </p:cond>
                                  </p:endCondLst>
                                  <p:childTnLst>
                                    <p:animMotion origin="layout" path="M 4.79167E-6 2.96296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nodeType="withEffect">
                                  <p:stCondLst>
                                    <p:cond delay="1000"/>
                                  </p:stCondLst>
                                  <p:childTnLst>
                                    <p:animMotion origin="layout" path="M 1.25E-6 -2.96296E-6 L 0.01237 0.02848 " pathEditMode="relative" rAng="0" ptsTypes="AA">
                                      <p:cBhvr>
                                        <p:cTn id="14" dur="1000" spd="-100000" fill="hold"/>
                                        <p:tgtEl>
                                          <p:spTgt spid="11"/>
                                        </p:tgtEl>
                                        <p:attrNameLst>
                                          <p:attrName>ppt_x</p:attrName>
                                          <p:attrName>ppt_y</p:attrName>
                                        </p:attrNameLst>
                                      </p:cBhvr>
                                      <p:rCtr x="625" y="1412"/>
                                    </p:animMotion>
                                  </p:childTnLst>
                                </p:cTn>
                              </p:par>
                              <p:par>
                                <p:cTn id="15" presetID="10" presetClass="entr" presetSubtype="0" fill="hold"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nodeType="withEffect">
                                  <p:stCondLst>
                                    <p:cond delay="750"/>
                                  </p:stCondLst>
                                  <p:childTnLst>
                                    <p:animMotion origin="layout" path="M -1.875E-6 -1.48148E-6 L 0.01237 0.02847 " pathEditMode="relative" rAng="0" ptsTypes="AA">
                                      <p:cBhvr>
                                        <p:cTn id="1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AF1DFB5C-48B6-466C-B86B-2F6469FC3A9C}"/>
              </a:ext>
            </a:extLst>
          </p:cNvPr>
          <p:cNvSpPr/>
          <p:nvPr userDrawn="1"/>
        </p:nvSpPr>
        <p:spPr>
          <a:xfrm>
            <a:off x="6508395" y="-1310047"/>
            <a:ext cx="3071031" cy="3724889"/>
          </a:xfrm>
          <a:custGeom>
            <a:avLst/>
            <a:gdLst>
              <a:gd name="connsiteX0" fmla="*/ 1658814 w 3071031"/>
              <a:gd name="connsiteY0" fmla="*/ 676 h 3724889"/>
              <a:gd name="connsiteX1" fmla="*/ 2118201 w 3071031"/>
              <a:gd name="connsiteY1" fmla="*/ 161602 h 3724889"/>
              <a:gd name="connsiteX2" fmla="*/ 2354733 w 3071031"/>
              <a:gd name="connsiteY2" fmla="*/ 491136 h 3724889"/>
              <a:gd name="connsiteX3" fmla="*/ 2430253 w 3071031"/>
              <a:gd name="connsiteY3" fmla="*/ 1740947 h 3724889"/>
              <a:gd name="connsiteX4" fmla="*/ 3070702 w 3071031"/>
              <a:gd name="connsiteY4" fmla="*/ 2938967 h 3724889"/>
              <a:gd name="connsiteX5" fmla="*/ 2174480 w 3071031"/>
              <a:gd name="connsiteY5" fmla="*/ 3635609 h 3724889"/>
              <a:gd name="connsiteX6" fmla="*/ 928212 w 3071031"/>
              <a:gd name="connsiteY6" fmla="*/ 3586992 h 3724889"/>
              <a:gd name="connsiteX7" fmla="*/ 207046 w 3071031"/>
              <a:gd name="connsiteY7" fmla="*/ 2686592 h 3724889"/>
              <a:gd name="connsiteX8" fmla="*/ 41009 w 3071031"/>
              <a:gd name="connsiteY8" fmla="*/ 1723448 h 3724889"/>
              <a:gd name="connsiteX9" fmla="*/ 716570 w 3071031"/>
              <a:gd name="connsiteY9" fmla="*/ 958251 h 3724889"/>
              <a:gd name="connsiteX10" fmla="*/ 1505139 w 3071031"/>
              <a:gd name="connsiteY10" fmla="*/ 32820 h 3724889"/>
              <a:gd name="connsiteX11" fmla="*/ 1658814 w 3071031"/>
              <a:gd name="connsiteY11" fmla="*/ 676 h 372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1031" h="3724889">
                <a:moveTo>
                  <a:pt x="1658814" y="676"/>
                </a:moveTo>
                <a:cubicBezTo>
                  <a:pt x="1817026" y="-7231"/>
                  <a:pt x="1984175" y="54783"/>
                  <a:pt x="2118201" y="161602"/>
                </a:cubicBezTo>
                <a:cubicBezTo>
                  <a:pt x="2225422" y="247058"/>
                  <a:pt x="2311445" y="361189"/>
                  <a:pt x="2354733" y="491136"/>
                </a:cubicBezTo>
                <a:cubicBezTo>
                  <a:pt x="2470172" y="837661"/>
                  <a:pt x="2283610" y="1298165"/>
                  <a:pt x="2430253" y="1740947"/>
                </a:cubicBezTo>
                <a:cubicBezTo>
                  <a:pt x="2576898" y="2183727"/>
                  <a:pt x="3058259" y="2606900"/>
                  <a:pt x="3070702" y="2938967"/>
                </a:cubicBezTo>
                <a:cubicBezTo>
                  <a:pt x="3085028" y="3272544"/>
                  <a:pt x="2630065" y="3511621"/>
                  <a:pt x="2174480" y="3635609"/>
                </a:cubicBezTo>
                <a:cubicBezTo>
                  <a:pt x="1722293" y="3759224"/>
                  <a:pt x="1265715" y="3764730"/>
                  <a:pt x="928212" y="3586992"/>
                </a:cubicBezTo>
                <a:cubicBezTo>
                  <a:pt x="590332" y="3405857"/>
                  <a:pt x="371526" y="3041475"/>
                  <a:pt x="207046" y="2686592"/>
                </a:cubicBezTo>
                <a:cubicBezTo>
                  <a:pt x="44076" y="2329824"/>
                  <a:pt x="-62684" y="1984064"/>
                  <a:pt x="41009" y="1723448"/>
                </a:cubicBezTo>
                <a:cubicBezTo>
                  <a:pt x="142817" y="1461322"/>
                  <a:pt x="455076" y="1284340"/>
                  <a:pt x="716570" y="958251"/>
                </a:cubicBezTo>
                <a:cubicBezTo>
                  <a:pt x="978062" y="632164"/>
                  <a:pt x="1188417" y="153574"/>
                  <a:pt x="1505139" y="32820"/>
                </a:cubicBezTo>
                <a:cubicBezTo>
                  <a:pt x="1554333" y="13716"/>
                  <a:pt x="1606077" y="3311"/>
                  <a:pt x="1658814" y="676"/>
                </a:cubicBezTo>
                <a:close/>
              </a:path>
            </a:pathLst>
          </a:custGeom>
          <a:solidFill>
            <a:srgbClr val="ECF0F3"/>
          </a:solidFill>
          <a:ln>
            <a:noFill/>
          </a:ln>
          <a:effectLst>
            <a:innerShdw blurRad="139700" dist="50800" dir="135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 name="Freeform: Shape 2">
            <a:extLst>
              <a:ext uri="{FF2B5EF4-FFF2-40B4-BE49-F238E27FC236}">
                <a16:creationId xmlns="" xmlns:a16="http://schemas.microsoft.com/office/drawing/2014/main" id="{6FE2C966-7C43-4D0C-A788-9E2B384AF59A}"/>
              </a:ext>
            </a:extLst>
          </p:cNvPr>
          <p:cNvSpPr/>
          <p:nvPr userDrawn="1"/>
        </p:nvSpPr>
        <p:spPr>
          <a:xfrm>
            <a:off x="9279819" y="-77430"/>
            <a:ext cx="2809276" cy="3497832"/>
          </a:xfrm>
          <a:custGeom>
            <a:avLst/>
            <a:gdLst>
              <a:gd name="connsiteX0" fmla="*/ 292635 w 2809276"/>
              <a:gd name="connsiteY0" fmla="*/ 2312 h 3497832"/>
              <a:gd name="connsiteX1" fmla="*/ 1023717 w 2809276"/>
              <a:gd name="connsiteY1" fmla="*/ 271549 h 3497832"/>
              <a:gd name="connsiteX2" fmla="*/ 1896260 w 2809276"/>
              <a:gd name="connsiteY2" fmla="*/ 514941 h 3497832"/>
              <a:gd name="connsiteX3" fmla="*/ 2647450 w 2809276"/>
              <a:gd name="connsiteY3" fmla="*/ 1060142 h 3497832"/>
              <a:gd name="connsiteX4" fmla="*/ 2617860 w 2809276"/>
              <a:gd name="connsiteY4" fmla="*/ 1805438 h 3497832"/>
              <a:gd name="connsiteX5" fmla="*/ 1415484 w 2809276"/>
              <a:gd name="connsiteY5" fmla="*/ 2050278 h 3497832"/>
              <a:gd name="connsiteX6" fmla="*/ 1191770 w 2809276"/>
              <a:gd name="connsiteY6" fmla="*/ 3285370 h 3497832"/>
              <a:gd name="connsiteX7" fmla="*/ 444546 w 2809276"/>
              <a:gd name="connsiteY7" fmla="*/ 3337212 h 3497832"/>
              <a:gd name="connsiteX8" fmla="*/ 142921 w 2809276"/>
              <a:gd name="connsiteY8" fmla="*/ 2500361 h 3497832"/>
              <a:gd name="connsiteX9" fmla="*/ 606299 w 2809276"/>
              <a:gd name="connsiteY9" fmla="*/ 1688036 h 3497832"/>
              <a:gd name="connsiteX10" fmla="*/ 137566 w 2809276"/>
              <a:gd name="connsiteY10" fmla="*/ 950984 h 3497832"/>
              <a:gd name="connsiteX11" fmla="*/ 121602 w 2809276"/>
              <a:gd name="connsiteY11" fmla="*/ 33286 h 3497832"/>
              <a:gd name="connsiteX12" fmla="*/ 292635 w 2809276"/>
              <a:gd name="connsiteY12" fmla="*/ 2312 h 349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276" h="3497832">
                <a:moveTo>
                  <a:pt x="292635" y="2312"/>
                </a:moveTo>
                <a:cubicBezTo>
                  <a:pt x="494235" y="22946"/>
                  <a:pt x="775134" y="176977"/>
                  <a:pt x="1023717" y="271549"/>
                </a:cubicBezTo>
                <a:cubicBezTo>
                  <a:pt x="1350228" y="397676"/>
                  <a:pt x="1619289" y="418092"/>
                  <a:pt x="1896260" y="514941"/>
                </a:cubicBezTo>
                <a:cubicBezTo>
                  <a:pt x="2175717" y="614242"/>
                  <a:pt x="2465564" y="792422"/>
                  <a:pt x="2647450" y="1060142"/>
                </a:cubicBezTo>
                <a:cubicBezTo>
                  <a:pt x="2829369" y="1332793"/>
                  <a:pt x="2905775" y="1692499"/>
                  <a:pt x="2617860" y="1805438"/>
                </a:cubicBezTo>
                <a:cubicBezTo>
                  <a:pt x="2327495" y="1920859"/>
                  <a:pt x="1672776" y="1784575"/>
                  <a:pt x="1415484" y="2050278"/>
                </a:cubicBezTo>
                <a:cubicBezTo>
                  <a:pt x="1163127" y="2315945"/>
                  <a:pt x="1308159" y="2978662"/>
                  <a:pt x="1191770" y="3285370"/>
                </a:cubicBezTo>
                <a:cubicBezTo>
                  <a:pt x="1075348" y="3587146"/>
                  <a:pt x="702436" y="3532876"/>
                  <a:pt x="444546" y="3337212"/>
                </a:cubicBezTo>
                <a:cubicBezTo>
                  <a:pt x="186656" y="3141547"/>
                  <a:pt x="43787" y="2804489"/>
                  <a:pt x="142921" y="2500361"/>
                </a:cubicBezTo>
                <a:cubicBezTo>
                  <a:pt x="244510" y="2193751"/>
                  <a:pt x="590552" y="1917591"/>
                  <a:pt x="606299" y="1688036"/>
                </a:cubicBezTo>
                <a:cubicBezTo>
                  <a:pt x="622043" y="1458479"/>
                  <a:pt x="309975" y="1277978"/>
                  <a:pt x="137566" y="950984"/>
                </a:cubicBezTo>
                <a:cubicBezTo>
                  <a:pt x="-29911" y="623958"/>
                  <a:pt x="-55244" y="152887"/>
                  <a:pt x="121602" y="33286"/>
                </a:cubicBezTo>
                <a:cubicBezTo>
                  <a:pt x="167046" y="3378"/>
                  <a:pt x="225435" y="-4566"/>
                  <a:pt x="292635" y="2312"/>
                </a:cubicBezTo>
                <a:close/>
              </a:path>
            </a:pathLst>
          </a:custGeom>
          <a:solidFill>
            <a:srgbClr val="ECF0F3"/>
          </a:solidFill>
          <a:ln>
            <a:noFill/>
          </a:ln>
          <a:effectLst>
            <a:innerShdw blurRad="381000" dist="50800" dir="135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 name="Freeform: Shape 3">
            <a:extLst>
              <a:ext uri="{FF2B5EF4-FFF2-40B4-BE49-F238E27FC236}">
                <a16:creationId xmlns="" xmlns:a16="http://schemas.microsoft.com/office/drawing/2014/main" id="{9F87A038-E678-47F1-BCCD-878E98C4EDFB}"/>
              </a:ext>
            </a:extLst>
          </p:cNvPr>
          <p:cNvSpPr/>
          <p:nvPr userDrawn="1"/>
        </p:nvSpPr>
        <p:spPr>
          <a:xfrm>
            <a:off x="10729000" y="2002905"/>
            <a:ext cx="2690460" cy="2859478"/>
          </a:xfrm>
          <a:custGeom>
            <a:avLst/>
            <a:gdLst>
              <a:gd name="connsiteX0" fmla="*/ 757976 w 2690460"/>
              <a:gd name="connsiteY0" fmla="*/ 1043 h 2859478"/>
              <a:gd name="connsiteX1" fmla="*/ 995702 w 2690460"/>
              <a:gd name="connsiteY1" fmla="*/ 41150 h 2859478"/>
              <a:gd name="connsiteX2" fmla="*/ 1821080 w 2690460"/>
              <a:gd name="connsiteY2" fmla="*/ 592660 h 2859478"/>
              <a:gd name="connsiteX3" fmla="*/ 2617623 w 2690460"/>
              <a:gd name="connsiteY3" fmla="*/ 1272292 h 2859478"/>
              <a:gd name="connsiteX4" fmla="*/ 2473239 w 2690460"/>
              <a:gd name="connsiteY4" fmla="*/ 2272101 h 2859478"/>
              <a:gd name="connsiteX5" fmla="*/ 1573489 w 2690460"/>
              <a:gd name="connsiteY5" fmla="*/ 2834128 h 2859478"/>
              <a:gd name="connsiteX6" fmla="*/ 642314 w 2690460"/>
              <a:gd name="connsiteY6" fmla="*/ 2669537 h 2859478"/>
              <a:gd name="connsiteX7" fmla="*/ 169496 w 2690460"/>
              <a:gd name="connsiteY7" fmla="*/ 1979107 h 2859478"/>
              <a:gd name="connsiteX8" fmla="*/ 24058 w 2690460"/>
              <a:gd name="connsiteY8" fmla="*/ 1172065 h 2859478"/>
              <a:gd name="connsiteX9" fmla="*/ 137136 w 2690460"/>
              <a:gd name="connsiteY9" fmla="*/ 237243 h 2859478"/>
              <a:gd name="connsiteX10" fmla="*/ 757976 w 2690460"/>
              <a:gd name="connsiteY10" fmla="*/ 1043 h 285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0460" h="2859478">
                <a:moveTo>
                  <a:pt x="757976" y="1043"/>
                </a:moveTo>
                <a:cubicBezTo>
                  <a:pt x="839016" y="4729"/>
                  <a:pt x="919713" y="18171"/>
                  <a:pt x="995702" y="41150"/>
                </a:cubicBezTo>
                <a:cubicBezTo>
                  <a:pt x="1299270" y="135082"/>
                  <a:pt x="1525506" y="381217"/>
                  <a:pt x="1821080" y="592660"/>
                </a:cubicBezTo>
                <a:cubicBezTo>
                  <a:pt x="2114251" y="805730"/>
                  <a:pt x="2477146" y="982091"/>
                  <a:pt x="2617623" y="1272292"/>
                </a:cubicBezTo>
                <a:cubicBezTo>
                  <a:pt x="2760114" y="1562881"/>
                  <a:pt x="2683831" y="1970099"/>
                  <a:pt x="2473239" y="2272101"/>
                </a:cubicBezTo>
                <a:cubicBezTo>
                  <a:pt x="2262648" y="2574104"/>
                  <a:pt x="1918135" y="2768877"/>
                  <a:pt x="1573489" y="2834128"/>
                </a:cubicBezTo>
                <a:cubicBezTo>
                  <a:pt x="1230855" y="2899769"/>
                  <a:pt x="886070" y="2835500"/>
                  <a:pt x="642314" y="2669537"/>
                </a:cubicBezTo>
                <a:cubicBezTo>
                  <a:pt x="398946" y="2501560"/>
                  <a:pt x="254205" y="2233511"/>
                  <a:pt x="169496" y="1979107"/>
                </a:cubicBezTo>
                <a:cubicBezTo>
                  <a:pt x="82386" y="1726330"/>
                  <a:pt x="53294" y="1486806"/>
                  <a:pt x="24058" y="1172065"/>
                </a:cubicBezTo>
                <a:cubicBezTo>
                  <a:pt x="-6804" y="854921"/>
                  <a:pt x="-38197" y="464574"/>
                  <a:pt x="137136" y="237243"/>
                </a:cubicBezTo>
                <a:cubicBezTo>
                  <a:pt x="268638" y="66743"/>
                  <a:pt x="514855" y="-10012"/>
                  <a:pt x="757976" y="1043"/>
                </a:cubicBezTo>
                <a:close/>
              </a:path>
            </a:pathLst>
          </a:custGeom>
          <a:solidFill>
            <a:srgbClr val="ECF0F3"/>
          </a:solidFill>
          <a:ln>
            <a:noFill/>
          </a:ln>
          <a:effectLst>
            <a:innerShdw blurRad="381000" dist="50800" dir="135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4628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25E-7 -2.22222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50"/>
                                  </p:stCondLst>
                                  <p:childTnLst>
                                    <p:animMotion origin="layout" path="M 6.25E-7 -2.22222E-6 L 0.01237 0.02847 " pathEditMode="relative" rAng="0" ptsTypes="AA">
                                      <p:cBhvr>
                                        <p:cTn id="14" dur="1000" spd="-100000" fill="hold"/>
                                        <p:tgtEl>
                                          <p:spTgt spid="3"/>
                                        </p:tgtEl>
                                        <p:attrNameLst>
                                          <p:attrName>ppt_x</p:attrName>
                                          <p:attrName>ppt_y</p:attrName>
                                        </p:attrNameLst>
                                      </p:cBhvr>
                                      <p:rCtr x="625" y="1412"/>
                                    </p:animMotion>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500"/>
                                  </p:stCondLst>
                                  <p:childTnLst>
                                    <p:animMotion origin="layout" path="M 6.25E-7 -2.22222E-6 L 0.01237 0.02847 " pathEditMode="relative" rAng="0" ptsTypes="AA">
                                      <p:cBhvr>
                                        <p:cTn id="19" dur="1000" spd="-100000" fill="hold"/>
                                        <p:tgtEl>
                                          <p:spTgt spid="4"/>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EE8CDC3-23D0-4177-8ED4-F0827501D965}"/>
              </a:ext>
            </a:extLst>
          </p:cNvPr>
          <p:cNvGrpSpPr/>
          <p:nvPr userDrawn="1"/>
        </p:nvGrpSpPr>
        <p:grpSpPr>
          <a:xfrm>
            <a:off x="0" y="0"/>
            <a:ext cx="12192000" cy="6858000"/>
            <a:chOff x="0" y="0"/>
            <a:chExt cx="12192000" cy="6858000"/>
          </a:xfrm>
        </p:grpSpPr>
        <p:sp>
          <p:nvSpPr>
            <p:cNvPr id="3" name="Freeform: Shape 2">
              <a:extLst>
                <a:ext uri="{FF2B5EF4-FFF2-40B4-BE49-F238E27FC236}">
                  <a16:creationId xmlns="" xmlns:a16="http://schemas.microsoft.com/office/drawing/2014/main" id="{8C0ACDD0-47FC-439B-A8BE-ACB96BCBACB9}"/>
                </a:ext>
              </a:extLst>
            </p:cNvPr>
            <p:cNvSpPr/>
            <p:nvPr/>
          </p:nvSpPr>
          <p:spPr>
            <a:xfrm>
              <a:off x="7" y="0"/>
              <a:ext cx="12191989" cy="1520323"/>
            </a:xfrm>
            <a:custGeom>
              <a:avLst/>
              <a:gdLst>
                <a:gd name="connsiteX0" fmla="*/ 0 w 12191989"/>
                <a:gd name="connsiteY0" fmla="*/ 0 h 1520323"/>
                <a:gd name="connsiteX1" fmla="*/ 12191989 w 12191989"/>
                <a:gd name="connsiteY1" fmla="*/ 0 h 1520323"/>
                <a:gd name="connsiteX2" fmla="*/ 12171514 w 12191989"/>
                <a:gd name="connsiteY2" fmla="*/ 4005 h 1520323"/>
                <a:gd name="connsiteX3" fmla="*/ 10073377 w 12191989"/>
                <a:gd name="connsiteY3" fmla="*/ 978310 h 1520323"/>
                <a:gd name="connsiteX4" fmla="*/ 7137979 w 12191989"/>
                <a:gd name="connsiteY4" fmla="*/ 272728 h 1520323"/>
                <a:gd name="connsiteX5" fmla="*/ 5147181 w 12191989"/>
                <a:gd name="connsiteY5" fmla="*/ 1519084 h 1520323"/>
                <a:gd name="connsiteX6" fmla="*/ 2669686 w 12191989"/>
                <a:gd name="connsiteY6" fmla="*/ 533282 h 1520323"/>
                <a:gd name="connsiteX7" fmla="*/ 18094 w 12191989"/>
                <a:gd name="connsiteY7" fmla="*/ 3261 h 152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89" h="1520323">
                  <a:moveTo>
                    <a:pt x="0" y="0"/>
                  </a:moveTo>
                  <a:lnTo>
                    <a:pt x="12191989" y="0"/>
                  </a:lnTo>
                  <a:lnTo>
                    <a:pt x="12171514" y="4005"/>
                  </a:lnTo>
                  <a:cubicBezTo>
                    <a:pt x="12002469" y="78573"/>
                    <a:pt x="10863067" y="935696"/>
                    <a:pt x="10073377" y="978310"/>
                  </a:cubicBezTo>
                  <a:cubicBezTo>
                    <a:pt x="9231041" y="1023765"/>
                    <a:pt x="7959012" y="182599"/>
                    <a:pt x="7137979" y="272728"/>
                  </a:cubicBezTo>
                  <a:cubicBezTo>
                    <a:pt x="6316946" y="362857"/>
                    <a:pt x="5891898" y="1475658"/>
                    <a:pt x="5147181" y="1519084"/>
                  </a:cubicBezTo>
                  <a:cubicBezTo>
                    <a:pt x="4402465" y="1562510"/>
                    <a:pt x="4414911" y="449708"/>
                    <a:pt x="2669686" y="533282"/>
                  </a:cubicBezTo>
                  <a:cubicBezTo>
                    <a:pt x="1033538" y="611633"/>
                    <a:pt x="157647" y="54927"/>
                    <a:pt x="18094" y="3261"/>
                  </a:cubicBezTo>
                  <a:close/>
                </a:path>
              </a:pathLst>
            </a:custGeom>
            <a:solidFill>
              <a:srgbClr val="ECF0F3"/>
            </a:solidFill>
            <a:ln>
              <a:noFill/>
            </a:ln>
            <a:effectLst>
              <a:innerShdw blurRad="368300" dist="508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 name="Freeform: Shape 3">
              <a:extLst>
                <a:ext uri="{FF2B5EF4-FFF2-40B4-BE49-F238E27FC236}">
                  <a16:creationId xmlns="" xmlns:a16="http://schemas.microsoft.com/office/drawing/2014/main" id="{80FA9B8E-5F99-4794-8FBA-37D23FCAB919}"/>
                </a:ext>
              </a:extLst>
            </p:cNvPr>
            <p:cNvSpPr/>
            <p:nvPr/>
          </p:nvSpPr>
          <p:spPr>
            <a:xfrm>
              <a:off x="0" y="5416014"/>
              <a:ext cx="12192000" cy="1441986"/>
            </a:xfrm>
            <a:custGeom>
              <a:avLst/>
              <a:gdLst>
                <a:gd name="connsiteX0" fmla="*/ 6040602 w 12192000"/>
                <a:gd name="connsiteY0" fmla="*/ 1487 h 1441986"/>
                <a:gd name="connsiteX1" fmla="*/ 8214383 w 12192000"/>
                <a:gd name="connsiteY1" fmla="*/ 803826 h 1441986"/>
                <a:gd name="connsiteX2" fmla="*/ 12192000 w 12192000"/>
                <a:gd name="connsiteY2" fmla="*/ 984785 h 1441986"/>
                <a:gd name="connsiteX3" fmla="*/ 12192000 w 12192000"/>
                <a:gd name="connsiteY3" fmla="*/ 1441986 h 1441986"/>
                <a:gd name="connsiteX4" fmla="*/ 0 w 12192000"/>
                <a:gd name="connsiteY4" fmla="*/ 1441986 h 1441986"/>
                <a:gd name="connsiteX5" fmla="*/ 0 w 12192000"/>
                <a:gd name="connsiteY5" fmla="*/ 719314 h 1441986"/>
                <a:gd name="connsiteX6" fmla="*/ 3526738 w 12192000"/>
                <a:gd name="connsiteY6" fmla="*/ 1187048 h 1441986"/>
                <a:gd name="connsiteX7" fmla="*/ 5707626 w 12192000"/>
                <a:gd name="connsiteY7" fmla="*/ 26142 h 1441986"/>
                <a:gd name="connsiteX8" fmla="*/ 6040602 w 12192000"/>
                <a:gd name="connsiteY8" fmla="*/ 1487 h 144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441986">
                  <a:moveTo>
                    <a:pt x="6040602" y="1487"/>
                  </a:moveTo>
                  <a:cubicBezTo>
                    <a:pt x="6777644" y="36078"/>
                    <a:pt x="7268745" y="664024"/>
                    <a:pt x="8214383" y="803826"/>
                  </a:cubicBezTo>
                  <a:cubicBezTo>
                    <a:pt x="9295112" y="963600"/>
                    <a:pt x="10305026" y="-99222"/>
                    <a:pt x="12192000" y="984785"/>
                  </a:cubicBezTo>
                  <a:lnTo>
                    <a:pt x="12192000" y="1441986"/>
                  </a:lnTo>
                  <a:lnTo>
                    <a:pt x="0" y="1441986"/>
                  </a:lnTo>
                  <a:lnTo>
                    <a:pt x="0" y="719314"/>
                  </a:lnTo>
                  <a:cubicBezTo>
                    <a:pt x="1764890" y="-273744"/>
                    <a:pt x="2183580" y="1389663"/>
                    <a:pt x="3526738" y="1187048"/>
                  </a:cubicBezTo>
                  <a:cubicBezTo>
                    <a:pt x="4869896" y="984433"/>
                    <a:pt x="4960376" y="131839"/>
                    <a:pt x="5707626" y="26142"/>
                  </a:cubicBezTo>
                  <a:cubicBezTo>
                    <a:pt x="5824999" y="3712"/>
                    <a:pt x="5935310" y="-3455"/>
                    <a:pt x="6040602" y="1487"/>
                  </a:cubicBezTo>
                  <a:close/>
                </a:path>
              </a:pathLst>
            </a:custGeom>
            <a:solidFill>
              <a:srgbClr val="ECF0F3"/>
            </a:solidFill>
            <a:ln>
              <a:noFill/>
            </a:ln>
            <a:effectLst>
              <a:innerShdw blurRad="139700" dist="50800" dir="135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sp>
        <p:nvSpPr>
          <p:cNvPr id="5" name="TextBox 4">
            <a:extLst>
              <a:ext uri="{FF2B5EF4-FFF2-40B4-BE49-F238E27FC236}">
                <a16:creationId xmlns="" xmlns:a16="http://schemas.microsoft.com/office/drawing/2014/main" id="{4BA5B593-A47B-4758-9C47-3BCBB004F1F9}"/>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6" name="Straight Connector 5">
            <a:extLst>
              <a:ext uri="{FF2B5EF4-FFF2-40B4-BE49-F238E27FC236}">
                <a16:creationId xmlns="" xmlns:a16="http://schemas.microsoft.com/office/drawing/2014/main" id="{3B2B6CDD-8C59-4024-BB96-8B63197B17D4}"/>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21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68CA08E-14B2-4BD1-B649-9083EF83804C}"/>
              </a:ext>
            </a:extLst>
          </p:cNvPr>
          <p:cNvGrpSpPr/>
          <p:nvPr userDrawn="1"/>
        </p:nvGrpSpPr>
        <p:grpSpPr>
          <a:xfrm>
            <a:off x="1388267" y="-1885977"/>
            <a:ext cx="11577426" cy="8464099"/>
            <a:chOff x="1388267" y="-1885977"/>
            <a:chExt cx="11577426" cy="8464099"/>
          </a:xfrm>
        </p:grpSpPr>
        <p:sp>
          <p:nvSpPr>
            <p:cNvPr id="67" name="Freeform: Shape 66">
              <a:extLst>
                <a:ext uri="{FF2B5EF4-FFF2-40B4-BE49-F238E27FC236}">
                  <a16:creationId xmlns="" xmlns:a16="http://schemas.microsoft.com/office/drawing/2014/main" id="{7AEFE142-CBCD-4E22-86FC-C5EAA47C0844}"/>
                </a:ext>
              </a:extLst>
            </p:cNvPr>
            <p:cNvSpPr/>
            <p:nvPr/>
          </p:nvSpPr>
          <p:spPr>
            <a:xfrm rot="12286822">
              <a:off x="1388267" y="-1885977"/>
              <a:ext cx="11577426" cy="8464098"/>
            </a:xfrm>
            <a:custGeom>
              <a:avLst/>
              <a:gdLst>
                <a:gd name="connsiteX0" fmla="*/ 11564661 w 11577426"/>
                <a:gd name="connsiteY0" fmla="*/ 4149592 h 8464098"/>
                <a:gd name="connsiteX1" fmla="*/ 2218806 w 11577426"/>
                <a:gd name="connsiteY1" fmla="*/ 8464098 h 8464098"/>
                <a:gd name="connsiteX2" fmla="*/ 0 w 11577426"/>
                <a:gd name="connsiteY2" fmla="*/ 3657838 h 8464098"/>
                <a:gd name="connsiteX3" fmla="*/ 148667 w 11577426"/>
                <a:gd name="connsiteY3" fmla="*/ 3760429 h 8464098"/>
                <a:gd name="connsiteX4" fmla="*/ 1992690 w 11577426"/>
                <a:gd name="connsiteY4" fmla="*/ 4410693 h 8464098"/>
                <a:gd name="connsiteX5" fmla="*/ 8179839 w 11577426"/>
                <a:gd name="connsiteY5" fmla="*/ 181768 h 8464098"/>
                <a:gd name="connsiteX6" fmla="*/ 11533834 w 11577426"/>
                <a:gd name="connsiteY6" fmla="*/ 3139940 h 8464098"/>
                <a:gd name="connsiteX7" fmla="*/ 11577207 w 11577426"/>
                <a:gd name="connsiteY7" fmla="*/ 3861051 h 8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7426" h="8464098">
                  <a:moveTo>
                    <a:pt x="11564661" y="4149592"/>
                  </a:moveTo>
                  <a:lnTo>
                    <a:pt x="2218806" y="8464098"/>
                  </a:lnTo>
                  <a:lnTo>
                    <a:pt x="0" y="3657838"/>
                  </a:lnTo>
                  <a:lnTo>
                    <a:pt x="148667" y="3760429"/>
                  </a:lnTo>
                  <a:cubicBezTo>
                    <a:pt x="753866" y="4155463"/>
                    <a:pt x="1371629" y="4416557"/>
                    <a:pt x="1992690" y="4410693"/>
                  </a:cubicBezTo>
                  <a:cubicBezTo>
                    <a:pt x="4180059" y="4369029"/>
                    <a:pt x="6388271" y="973392"/>
                    <a:pt x="8179839" y="181768"/>
                  </a:cubicBezTo>
                  <a:cubicBezTo>
                    <a:pt x="9950588" y="-589033"/>
                    <a:pt x="11283847" y="1223379"/>
                    <a:pt x="11533834" y="3139940"/>
                  </a:cubicBezTo>
                  <a:cubicBezTo>
                    <a:pt x="11565082" y="3379511"/>
                    <a:pt x="11579404" y="3620708"/>
                    <a:pt x="11577207" y="3861051"/>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Freeform: Shape 67">
              <a:extLst>
                <a:ext uri="{FF2B5EF4-FFF2-40B4-BE49-F238E27FC236}">
                  <a16:creationId xmlns="" xmlns:a16="http://schemas.microsoft.com/office/drawing/2014/main" id="{2419C07D-A652-4D1F-9DCE-3DC5145AE16A}"/>
                </a:ext>
              </a:extLst>
            </p:cNvPr>
            <p:cNvSpPr/>
            <p:nvPr userDrawn="1"/>
          </p:nvSpPr>
          <p:spPr>
            <a:xfrm rot="12286822">
              <a:off x="1388267" y="-1885976"/>
              <a:ext cx="11577426" cy="8464098"/>
            </a:xfrm>
            <a:custGeom>
              <a:avLst/>
              <a:gdLst>
                <a:gd name="connsiteX0" fmla="*/ 11564661 w 11577426"/>
                <a:gd name="connsiteY0" fmla="*/ 4149592 h 8464098"/>
                <a:gd name="connsiteX1" fmla="*/ 2218806 w 11577426"/>
                <a:gd name="connsiteY1" fmla="*/ 8464098 h 8464098"/>
                <a:gd name="connsiteX2" fmla="*/ 0 w 11577426"/>
                <a:gd name="connsiteY2" fmla="*/ 3657838 h 8464098"/>
                <a:gd name="connsiteX3" fmla="*/ 148667 w 11577426"/>
                <a:gd name="connsiteY3" fmla="*/ 3760429 h 8464098"/>
                <a:gd name="connsiteX4" fmla="*/ 1992690 w 11577426"/>
                <a:gd name="connsiteY4" fmla="*/ 4410693 h 8464098"/>
                <a:gd name="connsiteX5" fmla="*/ 8179839 w 11577426"/>
                <a:gd name="connsiteY5" fmla="*/ 181768 h 8464098"/>
                <a:gd name="connsiteX6" fmla="*/ 11533834 w 11577426"/>
                <a:gd name="connsiteY6" fmla="*/ 3139940 h 8464098"/>
                <a:gd name="connsiteX7" fmla="*/ 11577207 w 11577426"/>
                <a:gd name="connsiteY7" fmla="*/ 3861051 h 8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7426" h="8464098">
                  <a:moveTo>
                    <a:pt x="11564661" y="4149592"/>
                  </a:moveTo>
                  <a:lnTo>
                    <a:pt x="2218806" y="8464098"/>
                  </a:lnTo>
                  <a:lnTo>
                    <a:pt x="0" y="3657838"/>
                  </a:lnTo>
                  <a:lnTo>
                    <a:pt x="148667" y="3760429"/>
                  </a:lnTo>
                  <a:cubicBezTo>
                    <a:pt x="753866" y="4155463"/>
                    <a:pt x="1371629" y="4416557"/>
                    <a:pt x="1992690" y="4410693"/>
                  </a:cubicBezTo>
                  <a:cubicBezTo>
                    <a:pt x="4180059" y="4369029"/>
                    <a:pt x="6388271" y="973392"/>
                    <a:pt x="8179839" y="181768"/>
                  </a:cubicBezTo>
                  <a:cubicBezTo>
                    <a:pt x="9950588" y="-589033"/>
                    <a:pt x="11283847" y="1223379"/>
                    <a:pt x="11533834" y="3139940"/>
                  </a:cubicBezTo>
                  <a:cubicBezTo>
                    <a:pt x="11565082" y="3379511"/>
                    <a:pt x="11579404" y="3620708"/>
                    <a:pt x="11577207" y="3861051"/>
                  </a:cubicBezTo>
                  <a:close/>
                </a:path>
              </a:pathLst>
            </a:custGeom>
            <a:solidFill>
              <a:srgbClr val="ECF0F3"/>
            </a:solidFill>
            <a:ln>
              <a:noFill/>
            </a:ln>
            <a:effectLst>
              <a:outerShdw blurRad="203200" dist="101600" dir="7800000" sx="96000" sy="96000" algn="br"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grpSp>
        <p:nvGrpSpPr>
          <p:cNvPr id="5" name="Group 4">
            <a:extLst>
              <a:ext uri="{FF2B5EF4-FFF2-40B4-BE49-F238E27FC236}">
                <a16:creationId xmlns="" xmlns:a16="http://schemas.microsoft.com/office/drawing/2014/main" id="{AD34AF0B-1DB2-41B1-A451-5D63A8CDF93E}"/>
              </a:ext>
            </a:extLst>
          </p:cNvPr>
          <p:cNvGrpSpPr/>
          <p:nvPr userDrawn="1"/>
        </p:nvGrpSpPr>
        <p:grpSpPr>
          <a:xfrm>
            <a:off x="7911941" y="2573528"/>
            <a:ext cx="2632234" cy="3205306"/>
            <a:chOff x="7911941" y="2573528"/>
            <a:chExt cx="2632234" cy="3205306"/>
          </a:xfrm>
        </p:grpSpPr>
        <p:sp>
          <p:nvSpPr>
            <p:cNvPr id="33" name="Rectangle: Rounded Corners 32">
              <a:extLst>
                <a:ext uri="{FF2B5EF4-FFF2-40B4-BE49-F238E27FC236}">
                  <a16:creationId xmlns="" xmlns:a16="http://schemas.microsoft.com/office/drawing/2014/main" id="{A1176E17-707E-4495-B980-D50FF5DA2A10}"/>
                </a:ext>
              </a:extLst>
            </p:cNvPr>
            <p:cNvSpPr/>
            <p:nvPr userDrawn="1"/>
          </p:nvSpPr>
          <p:spPr>
            <a:xfrm flipH="1">
              <a:off x="7911941"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Rectangle: Rounded Corners 31">
              <a:extLst>
                <a:ext uri="{FF2B5EF4-FFF2-40B4-BE49-F238E27FC236}">
                  <a16:creationId xmlns="" xmlns:a16="http://schemas.microsoft.com/office/drawing/2014/main" id="{F3DE4906-5B39-4A8E-8B47-A57CF061DDE5}"/>
                </a:ext>
              </a:extLst>
            </p:cNvPr>
            <p:cNvSpPr/>
            <p:nvPr userDrawn="1"/>
          </p:nvSpPr>
          <p:spPr>
            <a:xfrm flipH="1">
              <a:off x="7911941"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4" name="Group 3">
            <a:extLst>
              <a:ext uri="{FF2B5EF4-FFF2-40B4-BE49-F238E27FC236}">
                <a16:creationId xmlns="" xmlns:a16="http://schemas.microsoft.com/office/drawing/2014/main" id="{EE095E91-AB23-4E3A-B0DC-DBD5CDA50080}"/>
              </a:ext>
            </a:extLst>
          </p:cNvPr>
          <p:cNvGrpSpPr/>
          <p:nvPr userDrawn="1"/>
        </p:nvGrpSpPr>
        <p:grpSpPr>
          <a:xfrm>
            <a:off x="4793448" y="2573528"/>
            <a:ext cx="2632234" cy="3205306"/>
            <a:chOff x="4793448" y="2573528"/>
            <a:chExt cx="2632234" cy="3205306"/>
          </a:xfrm>
        </p:grpSpPr>
        <p:sp>
          <p:nvSpPr>
            <p:cNvPr id="40" name="Rectangle: Rounded Corners 39">
              <a:extLst>
                <a:ext uri="{FF2B5EF4-FFF2-40B4-BE49-F238E27FC236}">
                  <a16:creationId xmlns="" xmlns:a16="http://schemas.microsoft.com/office/drawing/2014/main" id="{A8BA66B0-A591-417C-B457-409C44830897}"/>
                </a:ext>
              </a:extLst>
            </p:cNvPr>
            <p:cNvSpPr/>
            <p:nvPr userDrawn="1"/>
          </p:nvSpPr>
          <p:spPr>
            <a:xfrm flipH="1">
              <a:off x="4793448"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9" name="Rectangle: Rounded Corners 38">
              <a:extLst>
                <a:ext uri="{FF2B5EF4-FFF2-40B4-BE49-F238E27FC236}">
                  <a16:creationId xmlns="" xmlns:a16="http://schemas.microsoft.com/office/drawing/2014/main" id="{142E4E58-C680-424A-90E1-0C34FDF320CB}"/>
                </a:ext>
              </a:extLst>
            </p:cNvPr>
            <p:cNvSpPr/>
            <p:nvPr userDrawn="1"/>
          </p:nvSpPr>
          <p:spPr>
            <a:xfrm flipH="1">
              <a:off x="4793448"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3" name="Group 2">
            <a:extLst>
              <a:ext uri="{FF2B5EF4-FFF2-40B4-BE49-F238E27FC236}">
                <a16:creationId xmlns="" xmlns:a16="http://schemas.microsoft.com/office/drawing/2014/main" id="{57088377-9144-454C-957B-059D9819202F}"/>
              </a:ext>
            </a:extLst>
          </p:cNvPr>
          <p:cNvGrpSpPr/>
          <p:nvPr userDrawn="1"/>
        </p:nvGrpSpPr>
        <p:grpSpPr>
          <a:xfrm>
            <a:off x="1674956" y="2573528"/>
            <a:ext cx="2632234" cy="3205306"/>
            <a:chOff x="1674956" y="2573528"/>
            <a:chExt cx="2632234" cy="3205306"/>
          </a:xfrm>
        </p:grpSpPr>
        <p:sp>
          <p:nvSpPr>
            <p:cNvPr id="28" name="Rectangle: Rounded Corners 27">
              <a:extLst>
                <a:ext uri="{FF2B5EF4-FFF2-40B4-BE49-F238E27FC236}">
                  <a16:creationId xmlns="" xmlns:a16="http://schemas.microsoft.com/office/drawing/2014/main" id="{E3256480-720B-4495-B651-6F84C9AD9F72}"/>
                </a:ext>
              </a:extLst>
            </p:cNvPr>
            <p:cNvSpPr/>
            <p:nvPr userDrawn="1"/>
          </p:nvSpPr>
          <p:spPr>
            <a:xfrm flipH="1">
              <a:off x="1674956"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Rectangle: Rounded Corners 15">
              <a:extLst>
                <a:ext uri="{FF2B5EF4-FFF2-40B4-BE49-F238E27FC236}">
                  <a16:creationId xmlns="" xmlns:a16="http://schemas.microsoft.com/office/drawing/2014/main" id="{59D79539-885F-4A3C-8DDF-BE35AB4F25EB}"/>
                </a:ext>
              </a:extLst>
            </p:cNvPr>
            <p:cNvSpPr/>
            <p:nvPr userDrawn="1"/>
          </p:nvSpPr>
          <p:spPr>
            <a:xfrm flipH="1">
              <a:off x="1674956"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60" name="Picture Placeholder 59">
            <a:extLst>
              <a:ext uri="{FF2B5EF4-FFF2-40B4-BE49-F238E27FC236}">
                <a16:creationId xmlns="" xmlns:a16="http://schemas.microsoft.com/office/drawing/2014/main" id="{B5398F84-49D4-4225-B8B1-025FE595B951}"/>
              </a:ext>
            </a:extLst>
          </p:cNvPr>
          <p:cNvSpPr>
            <a:spLocks noGrp="1"/>
          </p:cNvSpPr>
          <p:nvPr userDrawn="1">
            <p:ph type="pic" sz="quarter" idx="12" hasCustomPrompt="1"/>
          </p:nvPr>
        </p:nvSpPr>
        <p:spPr>
          <a:xfrm>
            <a:off x="1865709"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2" name="Picture Placeholder 61">
            <a:extLst>
              <a:ext uri="{FF2B5EF4-FFF2-40B4-BE49-F238E27FC236}">
                <a16:creationId xmlns="" xmlns:a16="http://schemas.microsoft.com/office/drawing/2014/main" id="{3FC129FD-5C34-4C07-8106-D110A8B1D50A}"/>
              </a:ext>
            </a:extLst>
          </p:cNvPr>
          <p:cNvSpPr>
            <a:spLocks noGrp="1"/>
          </p:cNvSpPr>
          <p:nvPr userDrawn="1">
            <p:ph type="pic" sz="quarter" idx="13" hasCustomPrompt="1"/>
          </p:nvPr>
        </p:nvSpPr>
        <p:spPr>
          <a:xfrm>
            <a:off x="4984201"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3" name="Picture Placeholder 62">
            <a:extLst>
              <a:ext uri="{FF2B5EF4-FFF2-40B4-BE49-F238E27FC236}">
                <a16:creationId xmlns="" xmlns:a16="http://schemas.microsoft.com/office/drawing/2014/main" id="{2B945285-12B3-4C48-9100-70D316E59D4C}"/>
              </a:ext>
            </a:extLst>
          </p:cNvPr>
          <p:cNvSpPr>
            <a:spLocks noGrp="1"/>
          </p:cNvSpPr>
          <p:nvPr userDrawn="1">
            <p:ph type="pic" sz="quarter" idx="14" hasCustomPrompt="1"/>
          </p:nvPr>
        </p:nvSpPr>
        <p:spPr>
          <a:xfrm>
            <a:off x="8102694"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09787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0 L 0.01237 0.02847 " pathEditMode="relative" rAng="0" ptsTypes="AA">
                                      <p:cBhvr>
                                        <p:cTn id="14" dur="1000" spd="-100000" fill="hold"/>
                                        <p:tgtEl>
                                          <p:spTgt spid="3"/>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500"/>
                                  </p:stCondLst>
                                  <p:childTnLst>
                                    <p:animMotion origin="layout" path="M 0 0 L 0.01237 0.02847 " pathEditMode="relative" rAng="0" ptsTypes="AA">
                                      <p:cBhvr>
                                        <p:cTn id="19" dur="1000" spd="-100000" fill="hold"/>
                                        <p:tgtEl>
                                          <p:spTgt spid="4"/>
                                        </p:tgtEl>
                                        <p:attrNameLst>
                                          <p:attrName>ppt_x</p:attrName>
                                          <p:attrName>ppt_y</p:attrName>
                                        </p:attrNameLst>
                                      </p:cBhvr>
                                      <p:rCtr x="612" y="1412"/>
                                    </p:animMotion>
                                  </p:childTnLst>
                                </p:cTn>
                              </p:par>
                              <p:par>
                                <p:cTn id="20" presetID="10"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750"/>
                                  </p:stCondLst>
                                  <p:childTnLst>
                                    <p:animMotion origin="layout" path="M 0 0 L 0.01237 0.02847 " pathEditMode="relative" rAng="0" ptsTypes="AA">
                                      <p:cBhvr>
                                        <p:cTn id="24" dur="1000" spd="-100000" fill="hold"/>
                                        <p:tgtEl>
                                          <p:spTgt spid="5"/>
                                        </p:tgtEl>
                                        <p:attrNameLst>
                                          <p:attrName>ppt_x</p:attrName>
                                          <p:attrName>ppt_y</p:attrName>
                                        </p:attrNameLst>
                                      </p:cBhvr>
                                      <p:rCtr x="612" y="1412"/>
                                    </p:animMotion>
                                  </p:childTnLst>
                                </p:cTn>
                              </p:par>
                              <p:par>
                                <p:cTn id="25" presetID="10" presetClass="entr" presetSubtype="0" fill="hold" grpId="0" nodeType="withEffect">
                                  <p:stCondLst>
                                    <p:cond delay="25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42" presetClass="path" presetSubtype="0" decel="100000" fill="hold" grpId="1" nodeType="withEffect">
                                  <p:stCondLst>
                                    <p:cond delay="250"/>
                                  </p:stCondLst>
                                  <p:childTnLst>
                                    <p:animMotion origin="layout" path="M 0 0 L 0.01237 0.02847 " pathEditMode="relative" rAng="0" ptsTypes="AA">
                                      <p:cBhvr>
                                        <p:cTn id="29" dur="1000" spd="-100000" fill="hold"/>
                                        <p:tgtEl>
                                          <p:spTgt spid="60"/>
                                        </p:tgtEl>
                                        <p:attrNameLst>
                                          <p:attrName>ppt_x</p:attrName>
                                          <p:attrName>ppt_y</p:attrName>
                                        </p:attrNameLst>
                                      </p:cBhvr>
                                      <p:rCtr x="612" y="1412"/>
                                    </p:animMotion>
                                  </p:childTnLst>
                                </p:cTn>
                              </p:par>
                              <p:par>
                                <p:cTn id="30" presetID="10" presetClass="entr" presetSubtype="0" fill="hold" grpId="0" nodeType="withEffect">
                                  <p:stCondLst>
                                    <p:cond delay="50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42" presetClass="path" presetSubtype="0" decel="100000" fill="hold" grpId="1" nodeType="withEffect">
                                  <p:stCondLst>
                                    <p:cond delay="500"/>
                                  </p:stCondLst>
                                  <p:childTnLst>
                                    <p:animMotion origin="layout" path="M 0 0 L 0.01237 0.02847 " pathEditMode="relative" rAng="0" ptsTypes="AA">
                                      <p:cBhvr>
                                        <p:cTn id="34" dur="1000" spd="-100000" fill="hold"/>
                                        <p:tgtEl>
                                          <p:spTgt spid="62"/>
                                        </p:tgtEl>
                                        <p:attrNameLst>
                                          <p:attrName>ppt_x</p:attrName>
                                          <p:attrName>ppt_y</p:attrName>
                                        </p:attrNameLst>
                                      </p:cBhvr>
                                      <p:rCtr x="612" y="1412"/>
                                    </p:animMotion>
                                  </p:childTnLst>
                                </p:cTn>
                              </p:par>
                              <p:par>
                                <p:cTn id="35" presetID="10" presetClass="entr" presetSubtype="0" fill="hold" grpId="0" nodeType="withEffect">
                                  <p:stCondLst>
                                    <p:cond delay="75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42" presetClass="path" presetSubtype="0" decel="100000" fill="hold" grpId="1" nodeType="withEffect">
                                  <p:stCondLst>
                                    <p:cond delay="750"/>
                                  </p:stCondLst>
                                  <p:childTnLst>
                                    <p:animMotion origin="layout" path="M 0 0 L 0.01237 0.02847 " pathEditMode="relative" rAng="0" ptsTypes="AA">
                                      <p:cBhvr>
                                        <p:cTn id="39" dur="1000" spd="-100000" fill="hold"/>
                                        <p:tgtEl>
                                          <p:spTgt spid="6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animBg="1"/>
      <p:bldP spid="62" grpId="1" animBg="1"/>
      <p:bldP spid="63" grpId="0" animBg="1"/>
      <p:bldP spid="63" grpId="1"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8B533FA4-1E64-44B9-898E-7B7289A9813E}"/>
              </a:ext>
            </a:extLst>
          </p:cNvPr>
          <p:cNvSpPr/>
          <p:nvPr userDrawn="1"/>
        </p:nvSpPr>
        <p:spPr>
          <a:xfrm>
            <a:off x="0" y="1"/>
            <a:ext cx="12192000" cy="6858000"/>
          </a:xfrm>
          <a:custGeom>
            <a:avLst/>
            <a:gdLst>
              <a:gd name="connsiteX0" fmla="*/ 4748370 w 12192000"/>
              <a:gd name="connsiteY0" fmla="*/ 0 h 6858000"/>
              <a:gd name="connsiteX1" fmla="*/ 11080517 w 12192000"/>
              <a:gd name="connsiteY1" fmla="*/ 0 h 6858000"/>
              <a:gd name="connsiteX2" fmla="*/ 11081488 w 12192000"/>
              <a:gd name="connsiteY2" fmla="*/ 14440 h 6858000"/>
              <a:gd name="connsiteX3" fmla="*/ 11151431 w 12192000"/>
              <a:gd name="connsiteY3" fmla="*/ 346199 h 6858000"/>
              <a:gd name="connsiteX4" fmla="*/ 11595151 w 12192000"/>
              <a:gd name="connsiteY4" fmla="*/ 1099998 h 6858000"/>
              <a:gd name="connsiteX5" fmla="*/ 11957129 w 12192000"/>
              <a:gd name="connsiteY5" fmla="*/ 1378698 h 6858000"/>
              <a:gd name="connsiteX6" fmla="*/ 12133093 w 12192000"/>
              <a:gd name="connsiteY6" fmla="*/ 1537353 h 6858000"/>
              <a:gd name="connsiteX7" fmla="*/ 12192000 w 12192000"/>
              <a:gd name="connsiteY7" fmla="*/ 1609864 h 6858000"/>
              <a:gd name="connsiteX8" fmla="*/ 12192000 w 12192000"/>
              <a:gd name="connsiteY8" fmla="*/ 6091057 h 6858000"/>
              <a:gd name="connsiteX9" fmla="*/ 12002211 w 12192000"/>
              <a:gd name="connsiteY9" fmla="*/ 6047938 h 6858000"/>
              <a:gd name="connsiteX10" fmla="*/ 11432381 w 12192000"/>
              <a:gd name="connsiteY10" fmla="*/ 5997035 h 6858000"/>
              <a:gd name="connsiteX11" fmla="*/ 10864343 w 12192000"/>
              <a:gd name="connsiteY11" fmla="*/ 6036420 h 6858000"/>
              <a:gd name="connsiteX12" fmla="*/ 9153362 w 12192000"/>
              <a:gd name="connsiteY12" fmla="*/ 6553725 h 6858000"/>
              <a:gd name="connsiteX13" fmla="*/ 8721853 w 12192000"/>
              <a:gd name="connsiteY13" fmla="*/ 6733321 h 6858000"/>
              <a:gd name="connsiteX14" fmla="*/ 8419906 w 12192000"/>
              <a:gd name="connsiteY14" fmla="*/ 6858000 h 6858000"/>
              <a:gd name="connsiteX15" fmla="*/ 7313206 w 12192000"/>
              <a:gd name="connsiteY15" fmla="*/ 6858000 h 6858000"/>
              <a:gd name="connsiteX16" fmla="*/ 7221703 w 12192000"/>
              <a:gd name="connsiteY16" fmla="*/ 6800102 h 6858000"/>
              <a:gd name="connsiteX17" fmla="*/ 6715806 w 12192000"/>
              <a:gd name="connsiteY17" fmla="*/ 6421311 h 6858000"/>
              <a:gd name="connsiteX18" fmla="*/ 5980630 w 12192000"/>
              <a:gd name="connsiteY18" fmla="*/ 6063493 h 6858000"/>
              <a:gd name="connsiteX19" fmla="*/ 4651213 w 12192000"/>
              <a:gd name="connsiteY19" fmla="*/ 6394238 h 6858000"/>
              <a:gd name="connsiteX20" fmla="*/ 4245933 w 12192000"/>
              <a:gd name="connsiteY20" fmla="*/ 6855639 h 6858000"/>
              <a:gd name="connsiteX21" fmla="*/ 4244277 w 12192000"/>
              <a:gd name="connsiteY21" fmla="*/ 6858000 h 6858000"/>
              <a:gd name="connsiteX22" fmla="*/ 0 w 12192000"/>
              <a:gd name="connsiteY22" fmla="*/ 6858000 h 6858000"/>
              <a:gd name="connsiteX23" fmla="*/ 0 w 12192000"/>
              <a:gd name="connsiteY23" fmla="*/ 2901436 h 6858000"/>
              <a:gd name="connsiteX24" fmla="*/ 10030 w 12192000"/>
              <a:gd name="connsiteY24" fmla="*/ 2899921 h 6858000"/>
              <a:gd name="connsiteX25" fmla="*/ 807982 w 12192000"/>
              <a:gd name="connsiteY25" fmla="*/ 2326663 h 6858000"/>
              <a:gd name="connsiteX26" fmla="*/ 1018842 w 12192000"/>
              <a:gd name="connsiteY26" fmla="*/ 1564240 h 6858000"/>
              <a:gd name="connsiteX27" fmla="*/ 1235934 w 12192000"/>
              <a:gd name="connsiteY27" fmla="*/ 779670 h 6858000"/>
              <a:gd name="connsiteX28" fmla="*/ 2053399 w 12192000"/>
              <a:gd name="connsiteY28" fmla="*/ 764305 h 6858000"/>
              <a:gd name="connsiteX29" fmla="*/ 2645857 w 12192000"/>
              <a:gd name="connsiteY29" fmla="*/ 478833 h 6858000"/>
              <a:gd name="connsiteX30" fmla="*/ 3225010 w 12192000"/>
              <a:gd name="connsiteY30" fmla="*/ 121412 h 6858000"/>
              <a:gd name="connsiteX31" fmla="*/ 3911440 w 12192000"/>
              <a:gd name="connsiteY31" fmla="*/ 366934 h 6858000"/>
              <a:gd name="connsiteX32" fmla="*/ 4609380 w 12192000"/>
              <a:gd name="connsiteY32" fmla="*/ 193044 h 6858000"/>
              <a:gd name="connsiteX33" fmla="*/ 4703699 w 12192000"/>
              <a:gd name="connsiteY33" fmla="*/ 789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6858000">
                <a:moveTo>
                  <a:pt x="4748370" y="0"/>
                </a:moveTo>
                <a:lnTo>
                  <a:pt x="11080517" y="0"/>
                </a:lnTo>
                <a:lnTo>
                  <a:pt x="11081488" y="14440"/>
                </a:lnTo>
                <a:cubicBezTo>
                  <a:pt x="11097201" y="126572"/>
                  <a:pt x="11120778" y="237578"/>
                  <a:pt x="11151431" y="346199"/>
                </a:cubicBezTo>
                <a:cubicBezTo>
                  <a:pt x="11231974" y="631713"/>
                  <a:pt x="11372292" y="900927"/>
                  <a:pt x="11595151" y="1099998"/>
                </a:cubicBezTo>
                <a:cubicBezTo>
                  <a:pt x="11708976" y="1201672"/>
                  <a:pt x="11837313" y="1284773"/>
                  <a:pt x="11957129" y="1378698"/>
                </a:cubicBezTo>
                <a:cubicBezTo>
                  <a:pt x="12019700" y="1427731"/>
                  <a:pt x="12078610" y="1480438"/>
                  <a:pt x="12133093" y="1537353"/>
                </a:cubicBezTo>
                <a:lnTo>
                  <a:pt x="12192000" y="1609864"/>
                </a:lnTo>
                <a:lnTo>
                  <a:pt x="12192000" y="6091057"/>
                </a:lnTo>
                <a:lnTo>
                  <a:pt x="12002211" y="6047938"/>
                </a:lnTo>
                <a:cubicBezTo>
                  <a:pt x="11815637" y="6014664"/>
                  <a:pt x="11624596" y="5998219"/>
                  <a:pt x="11432381" y="5997035"/>
                </a:cubicBezTo>
                <a:cubicBezTo>
                  <a:pt x="11243125" y="5995869"/>
                  <a:pt x="11052731" y="6009496"/>
                  <a:pt x="10864343" y="6036420"/>
                </a:cubicBezTo>
                <a:cubicBezTo>
                  <a:pt x="10272056" y="6120971"/>
                  <a:pt x="9704988" y="6328324"/>
                  <a:pt x="9153362" y="6553725"/>
                </a:cubicBezTo>
                <a:cubicBezTo>
                  <a:pt x="9009200" y="6612675"/>
                  <a:pt x="8865575" y="6673097"/>
                  <a:pt x="8721853" y="6733321"/>
                </a:cubicBezTo>
                <a:lnTo>
                  <a:pt x="8419906" y="6858000"/>
                </a:lnTo>
                <a:lnTo>
                  <a:pt x="7313206" y="6858000"/>
                </a:lnTo>
                <a:lnTo>
                  <a:pt x="7221703" y="6800102"/>
                </a:lnTo>
                <a:cubicBezTo>
                  <a:pt x="7049333" y="6679521"/>
                  <a:pt x="6889826" y="6539161"/>
                  <a:pt x="6715806" y="6421311"/>
                </a:cubicBezTo>
                <a:cubicBezTo>
                  <a:pt x="6490229" y="6268492"/>
                  <a:pt x="6244324" y="6136076"/>
                  <a:pt x="5980630" y="6063493"/>
                </a:cubicBezTo>
                <a:cubicBezTo>
                  <a:pt x="5492923" y="5929114"/>
                  <a:pt x="5025741" y="6061139"/>
                  <a:pt x="4651213" y="6394238"/>
                </a:cubicBezTo>
                <a:cubicBezTo>
                  <a:pt x="4496325" y="6532024"/>
                  <a:pt x="4366313" y="6689894"/>
                  <a:pt x="4245933" y="6855639"/>
                </a:cubicBezTo>
                <a:lnTo>
                  <a:pt x="4244277" y="6858000"/>
                </a:lnTo>
                <a:lnTo>
                  <a:pt x="0" y="6858000"/>
                </a:lnTo>
                <a:lnTo>
                  <a:pt x="0" y="2901436"/>
                </a:lnTo>
                <a:lnTo>
                  <a:pt x="10030" y="2899921"/>
                </a:lnTo>
                <a:cubicBezTo>
                  <a:pt x="337902" y="2826854"/>
                  <a:pt x="635899" y="2619049"/>
                  <a:pt x="807982" y="2326663"/>
                </a:cubicBezTo>
                <a:cubicBezTo>
                  <a:pt x="944086" y="2095445"/>
                  <a:pt x="985476" y="1826505"/>
                  <a:pt x="1018842" y="1564240"/>
                </a:cubicBezTo>
                <a:cubicBezTo>
                  <a:pt x="1050836" y="1312678"/>
                  <a:pt x="1056220" y="979839"/>
                  <a:pt x="1235934" y="779670"/>
                </a:cubicBezTo>
                <a:cubicBezTo>
                  <a:pt x="1454184" y="536691"/>
                  <a:pt x="1786470" y="775008"/>
                  <a:pt x="2053399" y="764305"/>
                </a:cubicBezTo>
                <a:cubicBezTo>
                  <a:pt x="2289072" y="754874"/>
                  <a:pt x="2474909" y="630470"/>
                  <a:pt x="2645857" y="478833"/>
                </a:cubicBezTo>
                <a:cubicBezTo>
                  <a:pt x="2812792" y="330694"/>
                  <a:pt x="2988069" y="137624"/>
                  <a:pt x="3225010" y="121412"/>
                </a:cubicBezTo>
                <a:cubicBezTo>
                  <a:pt x="3475889" y="104245"/>
                  <a:pt x="3685377" y="288201"/>
                  <a:pt x="3911440" y="366934"/>
                </a:cubicBezTo>
                <a:cubicBezTo>
                  <a:pt x="4162215" y="454355"/>
                  <a:pt x="4423440" y="379650"/>
                  <a:pt x="4609380" y="193044"/>
                </a:cubicBezTo>
                <a:cubicBezTo>
                  <a:pt x="4644720" y="157579"/>
                  <a:pt x="4676069" y="119364"/>
                  <a:pt x="4703699" y="78954"/>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1" name="Freeform: Shape 10">
            <a:extLst>
              <a:ext uri="{FF2B5EF4-FFF2-40B4-BE49-F238E27FC236}">
                <a16:creationId xmlns="" xmlns:a16="http://schemas.microsoft.com/office/drawing/2014/main" id="{2EC4B2C4-7FCC-4648-B85C-E08EF4B3FDDF}"/>
              </a:ext>
            </a:extLst>
          </p:cNvPr>
          <p:cNvSpPr/>
          <p:nvPr/>
        </p:nvSpPr>
        <p:spPr>
          <a:xfrm>
            <a:off x="0" y="1"/>
            <a:ext cx="12192000" cy="6858000"/>
          </a:xfrm>
          <a:custGeom>
            <a:avLst/>
            <a:gdLst>
              <a:gd name="connsiteX0" fmla="*/ 4765328 w 12192000"/>
              <a:gd name="connsiteY0" fmla="*/ 0 h 6858000"/>
              <a:gd name="connsiteX1" fmla="*/ 11120090 w 12192000"/>
              <a:gd name="connsiteY1" fmla="*/ 0 h 6858000"/>
              <a:gd name="connsiteX2" fmla="*/ 11121065 w 12192000"/>
              <a:gd name="connsiteY2" fmla="*/ 14440 h 6858000"/>
              <a:gd name="connsiteX3" fmla="*/ 11191257 w 12192000"/>
              <a:gd name="connsiteY3" fmla="*/ 346199 h 6858000"/>
              <a:gd name="connsiteX4" fmla="*/ 11636562 w 12192000"/>
              <a:gd name="connsiteY4" fmla="*/ 1099998 h 6858000"/>
              <a:gd name="connsiteX5" fmla="*/ 11999833 w 12192000"/>
              <a:gd name="connsiteY5" fmla="*/ 1378698 h 6858000"/>
              <a:gd name="connsiteX6" fmla="*/ 12176425 w 12192000"/>
              <a:gd name="connsiteY6" fmla="*/ 1537353 h 6858000"/>
              <a:gd name="connsiteX7" fmla="*/ 12192000 w 12192000"/>
              <a:gd name="connsiteY7" fmla="*/ 1556456 h 6858000"/>
              <a:gd name="connsiteX8" fmla="*/ 12192000 w 12192000"/>
              <a:gd name="connsiteY8" fmla="*/ 6081200 h 6858000"/>
              <a:gd name="connsiteX9" fmla="*/ 12045076 w 12192000"/>
              <a:gd name="connsiteY9" fmla="*/ 6047938 h 6858000"/>
              <a:gd name="connsiteX10" fmla="*/ 11473211 w 12192000"/>
              <a:gd name="connsiteY10" fmla="*/ 5997035 h 6858000"/>
              <a:gd name="connsiteX11" fmla="*/ 10903144 w 12192000"/>
              <a:gd name="connsiteY11" fmla="*/ 6036420 h 6858000"/>
              <a:gd name="connsiteX12" fmla="*/ 9186053 w 12192000"/>
              <a:gd name="connsiteY12" fmla="*/ 6553725 h 6858000"/>
              <a:gd name="connsiteX13" fmla="*/ 8753003 w 12192000"/>
              <a:gd name="connsiteY13" fmla="*/ 6733321 h 6858000"/>
              <a:gd name="connsiteX14" fmla="*/ 8449977 w 12192000"/>
              <a:gd name="connsiteY14" fmla="*/ 6858000 h 6858000"/>
              <a:gd name="connsiteX15" fmla="*/ 7339324 w 12192000"/>
              <a:gd name="connsiteY15" fmla="*/ 6858000 h 6858000"/>
              <a:gd name="connsiteX16" fmla="*/ 7247495 w 12192000"/>
              <a:gd name="connsiteY16" fmla="*/ 6800102 h 6858000"/>
              <a:gd name="connsiteX17" fmla="*/ 6739791 w 12192000"/>
              <a:gd name="connsiteY17" fmla="*/ 6421311 h 6858000"/>
              <a:gd name="connsiteX18" fmla="*/ 6001989 w 12192000"/>
              <a:gd name="connsiteY18" fmla="*/ 6063493 h 6858000"/>
              <a:gd name="connsiteX19" fmla="*/ 4667824 w 12192000"/>
              <a:gd name="connsiteY19" fmla="*/ 6394238 h 6858000"/>
              <a:gd name="connsiteX20" fmla="*/ 4261097 w 12192000"/>
              <a:gd name="connsiteY20" fmla="*/ 6855639 h 6858000"/>
              <a:gd name="connsiteX21" fmla="*/ 4259435 w 12192000"/>
              <a:gd name="connsiteY21" fmla="*/ 6858000 h 6858000"/>
              <a:gd name="connsiteX22" fmla="*/ 0 w 12192000"/>
              <a:gd name="connsiteY22" fmla="*/ 6858000 h 6858000"/>
              <a:gd name="connsiteX23" fmla="*/ 0 w 12192000"/>
              <a:gd name="connsiteY23" fmla="*/ 2901436 h 6858000"/>
              <a:gd name="connsiteX24" fmla="*/ 10066 w 12192000"/>
              <a:gd name="connsiteY24" fmla="*/ 2899921 h 6858000"/>
              <a:gd name="connsiteX25" fmla="*/ 810868 w 12192000"/>
              <a:gd name="connsiteY25" fmla="*/ 2326663 h 6858000"/>
              <a:gd name="connsiteX26" fmla="*/ 1022481 w 12192000"/>
              <a:gd name="connsiteY26" fmla="*/ 1564240 h 6858000"/>
              <a:gd name="connsiteX27" fmla="*/ 1240348 w 12192000"/>
              <a:gd name="connsiteY27" fmla="*/ 779670 h 6858000"/>
              <a:gd name="connsiteX28" fmla="*/ 2060733 w 12192000"/>
              <a:gd name="connsiteY28" fmla="*/ 764305 h 6858000"/>
              <a:gd name="connsiteX29" fmla="*/ 2655306 w 12192000"/>
              <a:gd name="connsiteY29" fmla="*/ 478833 h 6858000"/>
              <a:gd name="connsiteX30" fmla="*/ 3236528 w 12192000"/>
              <a:gd name="connsiteY30" fmla="*/ 121412 h 6858000"/>
              <a:gd name="connsiteX31" fmla="*/ 3925410 w 12192000"/>
              <a:gd name="connsiteY31" fmla="*/ 366934 h 6858000"/>
              <a:gd name="connsiteX32" fmla="*/ 4625842 w 12192000"/>
              <a:gd name="connsiteY32" fmla="*/ 193044 h 6858000"/>
              <a:gd name="connsiteX33" fmla="*/ 4720498 w 12192000"/>
              <a:gd name="connsiteY33" fmla="*/ 789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6858000">
                <a:moveTo>
                  <a:pt x="4765328" y="0"/>
                </a:moveTo>
                <a:lnTo>
                  <a:pt x="11120090" y="0"/>
                </a:lnTo>
                <a:lnTo>
                  <a:pt x="11121065" y="14440"/>
                </a:lnTo>
                <a:cubicBezTo>
                  <a:pt x="11136835" y="126572"/>
                  <a:pt x="11160495" y="237578"/>
                  <a:pt x="11191257" y="346199"/>
                </a:cubicBezTo>
                <a:cubicBezTo>
                  <a:pt x="11272088" y="631713"/>
                  <a:pt x="11412907" y="900927"/>
                  <a:pt x="11636562" y="1099998"/>
                </a:cubicBezTo>
                <a:cubicBezTo>
                  <a:pt x="11750793" y="1201672"/>
                  <a:pt x="11879589" y="1284773"/>
                  <a:pt x="11999833" y="1378698"/>
                </a:cubicBezTo>
                <a:cubicBezTo>
                  <a:pt x="12062627" y="1427731"/>
                  <a:pt x="12121748" y="1480438"/>
                  <a:pt x="12176425" y="1537353"/>
                </a:cubicBezTo>
                <a:lnTo>
                  <a:pt x="12192000" y="1556456"/>
                </a:lnTo>
                <a:lnTo>
                  <a:pt x="12192000" y="6081200"/>
                </a:lnTo>
                <a:lnTo>
                  <a:pt x="12045076" y="6047938"/>
                </a:lnTo>
                <a:cubicBezTo>
                  <a:pt x="11857836" y="6014664"/>
                  <a:pt x="11666112" y="5998219"/>
                  <a:pt x="11473211" y="5997035"/>
                </a:cubicBezTo>
                <a:cubicBezTo>
                  <a:pt x="11283279" y="5995869"/>
                  <a:pt x="11092205" y="6009496"/>
                  <a:pt x="10903144" y="6036420"/>
                </a:cubicBezTo>
                <a:cubicBezTo>
                  <a:pt x="10308742" y="6120971"/>
                  <a:pt x="9739648" y="6328324"/>
                  <a:pt x="9186053" y="6553725"/>
                </a:cubicBezTo>
                <a:cubicBezTo>
                  <a:pt x="9041376" y="6612675"/>
                  <a:pt x="8897238" y="6673097"/>
                  <a:pt x="8753003" y="6733321"/>
                </a:cubicBezTo>
                <a:lnTo>
                  <a:pt x="8449977" y="6858000"/>
                </a:lnTo>
                <a:lnTo>
                  <a:pt x="7339324" y="6858000"/>
                </a:lnTo>
                <a:lnTo>
                  <a:pt x="7247495" y="6800102"/>
                </a:lnTo>
                <a:cubicBezTo>
                  <a:pt x="7074509" y="6679521"/>
                  <a:pt x="6914433" y="6539161"/>
                  <a:pt x="6739791" y="6421311"/>
                </a:cubicBezTo>
                <a:cubicBezTo>
                  <a:pt x="6513409" y="6268492"/>
                  <a:pt x="6266625" y="6136076"/>
                  <a:pt x="6001989" y="6063493"/>
                </a:cubicBezTo>
                <a:cubicBezTo>
                  <a:pt x="5512540" y="5929114"/>
                  <a:pt x="5043689" y="6061139"/>
                  <a:pt x="4667824" y="6394238"/>
                </a:cubicBezTo>
                <a:cubicBezTo>
                  <a:pt x="4512383" y="6532024"/>
                  <a:pt x="4381907" y="6689894"/>
                  <a:pt x="4261097" y="6855639"/>
                </a:cubicBezTo>
                <a:lnTo>
                  <a:pt x="4259435" y="6858000"/>
                </a:lnTo>
                <a:lnTo>
                  <a:pt x="0" y="6858000"/>
                </a:lnTo>
                <a:lnTo>
                  <a:pt x="0" y="2901436"/>
                </a:lnTo>
                <a:lnTo>
                  <a:pt x="10066" y="2899921"/>
                </a:lnTo>
                <a:cubicBezTo>
                  <a:pt x="339109" y="2826854"/>
                  <a:pt x="638170" y="2619049"/>
                  <a:pt x="810868" y="2326663"/>
                </a:cubicBezTo>
                <a:cubicBezTo>
                  <a:pt x="947457" y="2095445"/>
                  <a:pt x="988996" y="1826505"/>
                  <a:pt x="1022481" y="1564240"/>
                </a:cubicBezTo>
                <a:cubicBezTo>
                  <a:pt x="1054589" y="1312678"/>
                  <a:pt x="1059992" y="979839"/>
                  <a:pt x="1240348" y="779670"/>
                </a:cubicBezTo>
                <a:cubicBezTo>
                  <a:pt x="1459378" y="536691"/>
                  <a:pt x="1792851" y="775008"/>
                  <a:pt x="2060733" y="764305"/>
                </a:cubicBezTo>
                <a:cubicBezTo>
                  <a:pt x="2297247" y="754874"/>
                  <a:pt x="2483748" y="630470"/>
                  <a:pt x="2655306" y="478833"/>
                </a:cubicBezTo>
                <a:cubicBezTo>
                  <a:pt x="2822838" y="330694"/>
                  <a:pt x="2998741" y="137624"/>
                  <a:pt x="3236528" y="121412"/>
                </a:cubicBezTo>
                <a:cubicBezTo>
                  <a:pt x="3488303" y="104245"/>
                  <a:pt x="3698539" y="288201"/>
                  <a:pt x="3925410" y="366934"/>
                </a:cubicBezTo>
                <a:cubicBezTo>
                  <a:pt x="4177080" y="454355"/>
                  <a:pt x="4439238" y="379650"/>
                  <a:pt x="4625842" y="193044"/>
                </a:cubicBezTo>
                <a:cubicBezTo>
                  <a:pt x="4661308" y="157579"/>
                  <a:pt x="4692769" y="119364"/>
                  <a:pt x="4720498" y="78954"/>
                </a:cubicBezTo>
                <a:close/>
              </a:path>
            </a:pathLst>
          </a:custGeom>
          <a:solidFill>
            <a:srgbClr val="ECF0F3"/>
          </a:solidFill>
          <a:ln>
            <a:noFill/>
          </a:ln>
          <a:effectLst>
            <a:outerShdw blurRad="520700" dist="495300" dir="2700000" sx="96000" sy="96000" algn="br" rotWithShape="0">
              <a:schemeClr val="tx1">
                <a:lumMod val="95000"/>
                <a:lumOff val="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 name="TextBox 4">
            <a:extLst>
              <a:ext uri="{FF2B5EF4-FFF2-40B4-BE49-F238E27FC236}">
                <a16:creationId xmlns="" xmlns:a16="http://schemas.microsoft.com/office/drawing/2014/main" id="{E96944B9-6218-4CE4-A4A6-0CA2A1329A03}"/>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rgbClr val="2C4166">
                    <a:alpha val="40000"/>
                  </a:srgbClr>
                </a:solidFill>
              </a:rPr>
              <a:pPr algn="r"/>
              <a:t>‹nº›</a:t>
            </a:fld>
            <a:endParaRPr lang="id-ID" dirty="0">
              <a:solidFill>
                <a:srgbClr val="2C4166">
                  <a:alpha val="40000"/>
                </a:srgbClr>
              </a:solidFill>
            </a:endParaRPr>
          </a:p>
        </p:txBody>
      </p:sp>
      <p:sp>
        <p:nvSpPr>
          <p:cNvPr id="6" name="TextBox 5">
            <a:extLst>
              <a:ext uri="{FF2B5EF4-FFF2-40B4-BE49-F238E27FC236}">
                <a16:creationId xmlns="" xmlns:a16="http://schemas.microsoft.com/office/drawing/2014/main" id="{4EE1FC21-94BE-465C-8DE2-2086B5B93E65}"/>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7" name="Straight Connector 6">
            <a:extLst>
              <a:ext uri="{FF2B5EF4-FFF2-40B4-BE49-F238E27FC236}">
                <a16:creationId xmlns="" xmlns:a16="http://schemas.microsoft.com/office/drawing/2014/main" id="{D9241E81-4FC8-44CF-957B-67B8AD8D076C}"/>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C1C854EF-E624-48F1-B052-649C5FD34BA9}"/>
              </a:ext>
            </a:extLst>
          </p:cNvPr>
          <p:cNvCxnSpPr>
            <a:cxnSpLocks/>
          </p:cNvCxnSpPr>
          <p:nvPr userDrawn="1"/>
        </p:nvCxnSpPr>
        <p:spPr>
          <a:xfrm>
            <a:off x="1179195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AD87B3D-D169-4CB9-ACCF-9CFB1905263B}"/>
              </a:ext>
            </a:extLst>
          </p:cNvPr>
          <p:cNvGrpSpPr/>
          <p:nvPr/>
        </p:nvGrpSpPr>
        <p:grpSpPr>
          <a:xfrm>
            <a:off x="5768808" y="1487248"/>
            <a:ext cx="2593386" cy="2593378"/>
            <a:chOff x="3095624" y="3067051"/>
            <a:chExt cx="723902" cy="723900"/>
          </a:xfrm>
        </p:grpSpPr>
        <p:sp useBgFill="1">
          <p:nvSpPr>
            <p:cNvPr id="14" name="Rectangle: Rounded Corners 21">
              <a:extLst>
                <a:ext uri="{FF2B5EF4-FFF2-40B4-BE49-F238E27FC236}">
                  <a16:creationId xmlns="" xmlns:a16="http://schemas.microsoft.com/office/drawing/2014/main" id="{280BCCB3-BAB4-4B15-98C1-0064D6662FEF}"/>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Rounded Corners 22">
              <a:extLst>
                <a:ext uri="{FF2B5EF4-FFF2-40B4-BE49-F238E27FC236}">
                  <a16:creationId xmlns="" xmlns:a16="http://schemas.microsoft.com/office/drawing/2014/main" id="{C30B63DD-6FD7-4644-BF46-D6E360C88CBC}"/>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 xmlns:a16="http://schemas.microsoft.com/office/drawing/2014/main" id="{06F452D6-375B-4F83-A693-04D2DB498C1A}"/>
              </a:ext>
            </a:extLst>
          </p:cNvPr>
          <p:cNvGrpSpPr/>
          <p:nvPr/>
        </p:nvGrpSpPr>
        <p:grpSpPr>
          <a:xfrm>
            <a:off x="7798078" y="3495062"/>
            <a:ext cx="2149280" cy="2149274"/>
            <a:chOff x="3095624" y="3067051"/>
            <a:chExt cx="723902" cy="723900"/>
          </a:xfrm>
        </p:grpSpPr>
        <p:sp useBgFill="1">
          <p:nvSpPr>
            <p:cNvPr id="19" name="Rectangle: Rounded Corners 21">
              <a:extLst>
                <a:ext uri="{FF2B5EF4-FFF2-40B4-BE49-F238E27FC236}">
                  <a16:creationId xmlns="" xmlns:a16="http://schemas.microsoft.com/office/drawing/2014/main" id="{E1B93337-F110-4E6C-B163-2BEC4FA69D42}"/>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Rounded Corners 22">
              <a:extLst>
                <a:ext uri="{FF2B5EF4-FFF2-40B4-BE49-F238E27FC236}">
                  <a16:creationId xmlns="" xmlns:a16="http://schemas.microsoft.com/office/drawing/2014/main" id="{1744E083-BF7D-4388-8B8C-4156C61996E8}"/>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 xmlns:a16="http://schemas.microsoft.com/office/drawing/2014/main" id="{E9AB85EA-74F3-402A-BED9-BBDE99781605}"/>
              </a:ext>
            </a:extLst>
          </p:cNvPr>
          <p:cNvGrpSpPr/>
          <p:nvPr/>
        </p:nvGrpSpPr>
        <p:grpSpPr>
          <a:xfrm>
            <a:off x="8601050" y="1213664"/>
            <a:ext cx="2149280" cy="2149275"/>
            <a:chOff x="3095624" y="3067051"/>
            <a:chExt cx="723902" cy="723900"/>
          </a:xfrm>
        </p:grpSpPr>
        <p:sp useBgFill="1">
          <p:nvSpPr>
            <p:cNvPr id="24" name="Rectangle: Rounded Corners 21">
              <a:extLst>
                <a:ext uri="{FF2B5EF4-FFF2-40B4-BE49-F238E27FC236}">
                  <a16:creationId xmlns="" xmlns:a16="http://schemas.microsoft.com/office/drawing/2014/main" id="{5ECBD5A6-204C-48BF-9456-6B7673E0511C}"/>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Rounded Corners 22">
              <a:extLst>
                <a:ext uri="{FF2B5EF4-FFF2-40B4-BE49-F238E27FC236}">
                  <a16:creationId xmlns="" xmlns:a16="http://schemas.microsoft.com/office/drawing/2014/main" id="{11285058-FF4F-4B91-BBC9-80508AE59F64}"/>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Picture Placeholder 26">
            <a:extLst>
              <a:ext uri="{FF2B5EF4-FFF2-40B4-BE49-F238E27FC236}">
                <a16:creationId xmlns="" xmlns:a16="http://schemas.microsoft.com/office/drawing/2014/main" id="{9473C3D7-034C-4EA6-A872-1C13C24E7EE4}"/>
              </a:ext>
            </a:extLst>
          </p:cNvPr>
          <p:cNvSpPr>
            <a:spLocks noGrp="1"/>
          </p:cNvSpPr>
          <p:nvPr>
            <p:ph type="pic" sz="quarter" idx="12" hasCustomPrompt="1"/>
          </p:nvPr>
        </p:nvSpPr>
        <p:spPr>
          <a:xfrm>
            <a:off x="5931106" y="1646671"/>
            <a:ext cx="2268793" cy="2274533"/>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9" name="Picture Placeholder 28">
            <a:extLst>
              <a:ext uri="{FF2B5EF4-FFF2-40B4-BE49-F238E27FC236}">
                <a16:creationId xmlns="" xmlns:a16="http://schemas.microsoft.com/office/drawing/2014/main" id="{EEBED3BA-28B1-480C-A053-9AD153C71AF1}"/>
              </a:ext>
            </a:extLst>
          </p:cNvPr>
          <p:cNvSpPr>
            <a:spLocks noGrp="1"/>
          </p:cNvSpPr>
          <p:nvPr>
            <p:ph type="pic" sz="quarter" idx="13" hasCustomPrompt="1"/>
          </p:nvPr>
        </p:nvSpPr>
        <p:spPr>
          <a:xfrm>
            <a:off x="8742211" y="1345787"/>
            <a:ext cx="1880274" cy="1885031"/>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7032DBF0-C1CC-4252-9649-7AF0C3E150C5}"/>
              </a:ext>
            </a:extLst>
          </p:cNvPr>
          <p:cNvSpPr>
            <a:spLocks noGrp="1"/>
          </p:cNvSpPr>
          <p:nvPr>
            <p:ph type="pic" sz="quarter" idx="14" hasCustomPrompt="1"/>
          </p:nvPr>
        </p:nvSpPr>
        <p:spPr>
          <a:xfrm>
            <a:off x="7932581" y="3627184"/>
            <a:ext cx="1880274" cy="1885031"/>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097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4.16667E-7 -3.33333E-6 L 0.01237 0.02848 " pathEditMode="relative" rAng="0" ptsTypes="AA">
                                      <p:cBhvr>
                                        <p:cTn id="9" dur="1000" spd="-100000" fill="hold"/>
                                        <p:tgtEl>
                                          <p:spTgt spid="11"/>
                                        </p:tgtEl>
                                        <p:attrNameLst>
                                          <p:attrName>ppt_x</p:attrName>
                                          <p:attrName>ppt_y</p:attrName>
                                        </p:attrNameLst>
                                      </p:cBhvr>
                                      <p:rCtr x="625" y="1412"/>
                                    </p:animMotion>
                                  </p:childTnLst>
                                </p:cTn>
                              </p:par>
                              <p:par>
                                <p:cTn id="10" presetID="10"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1000"/>
                                  </p:stCondLst>
                                  <p:childTnLst>
                                    <p:animMotion origin="layout" path="M 4.16667E-7 -3.33333E-6 L 0.01237 0.02848 " pathEditMode="relative" rAng="0" ptsTypes="AA">
                                      <p:cBhvr>
                                        <p:cTn id="14" dur="1000" spd="-100000" fill="hold"/>
                                        <p:tgtEl>
                                          <p:spTgt spid="10"/>
                                        </p:tgtEl>
                                        <p:attrNameLst>
                                          <p:attrName>ppt_x</p:attrName>
                                          <p:attrName>ppt_y</p:attrName>
                                        </p:attrNameLst>
                                      </p:cBhvr>
                                      <p:rCtr x="625" y="1412"/>
                                    </p:animMotion>
                                  </p:childTnLst>
                                </p:cTn>
                              </p:par>
                              <p:par>
                                <p:cTn id="15" presetID="10"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grpId="1" nodeType="withEffect">
                                  <p:stCondLst>
                                    <p:cond delay="1000"/>
                                  </p:stCondLst>
                                  <p:childTnLst>
                                    <p:animMotion origin="layout" path="M 4.16667E-7 -3.33333E-6 L 0.01237 0.02848 " pathEditMode="relative" rAng="0" ptsTypes="AA">
                                      <p:cBhvr>
                                        <p:cTn id="19" dur="1000" spd="-100000" fill="hold"/>
                                        <p:tgtEl>
                                          <p:spTgt spid="27"/>
                                        </p:tgtEl>
                                        <p:attrNameLst>
                                          <p:attrName>ppt_x</p:attrName>
                                          <p:attrName>ppt_y</p:attrName>
                                        </p:attrNameLst>
                                      </p:cBhvr>
                                      <p:rCtr x="625" y="1412"/>
                                    </p:animMotion>
                                  </p:childTnLst>
                                </p:cTn>
                              </p:par>
                              <p:par>
                                <p:cTn id="20" presetID="10" presetClass="entr" presetSubtype="0" fill="hold" grpId="0" nodeType="withEffect">
                                  <p:stCondLst>
                                    <p:cond delay="1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42" presetClass="path" presetSubtype="0" decel="100000" fill="hold" grpId="1" nodeType="withEffect">
                                  <p:stCondLst>
                                    <p:cond delay="1250"/>
                                  </p:stCondLst>
                                  <p:childTnLst>
                                    <p:animMotion origin="layout" path="M 4.16667E-7 -3.33333E-6 L 0.01237 0.02848 " pathEditMode="relative" rAng="0" ptsTypes="AA">
                                      <p:cBhvr>
                                        <p:cTn id="24" dur="1000" spd="-100000" fill="hold"/>
                                        <p:tgtEl>
                                          <p:spTgt spid="29"/>
                                        </p:tgtEl>
                                        <p:attrNameLst>
                                          <p:attrName>ppt_x</p:attrName>
                                          <p:attrName>ppt_y</p:attrName>
                                        </p:attrNameLst>
                                      </p:cBhvr>
                                      <p:rCtr x="625" y="1412"/>
                                    </p:animMotion>
                                  </p:childTnLst>
                                </p:cTn>
                              </p:par>
                              <p:par>
                                <p:cTn id="25" presetID="10" presetClass="entr" presetSubtype="0" fill="hold" nodeType="withEffect">
                                  <p:stCondLst>
                                    <p:cond delay="125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nodeType="withEffect">
                                  <p:stCondLst>
                                    <p:cond delay="1250"/>
                                  </p:stCondLst>
                                  <p:childTnLst>
                                    <p:animMotion origin="layout" path="M 4.16667E-7 -3.33333E-6 L 0.01237 0.02848 " pathEditMode="relative" rAng="0" ptsTypes="AA">
                                      <p:cBhvr>
                                        <p:cTn id="29" dur="1000" spd="-100000" fill="hold"/>
                                        <p:tgtEl>
                                          <p:spTgt spid="22"/>
                                        </p:tgtEl>
                                        <p:attrNameLst>
                                          <p:attrName>ppt_x</p:attrName>
                                          <p:attrName>ppt_y</p:attrName>
                                        </p:attrNameLst>
                                      </p:cBhvr>
                                      <p:rCtr x="625" y="1412"/>
                                    </p:animMotion>
                                  </p:childTnLst>
                                </p:cTn>
                              </p:par>
                              <p:par>
                                <p:cTn id="30" presetID="10" presetClass="entr" presetSubtype="0" fill="hold" grpId="0" nodeType="withEffect">
                                  <p:stCondLst>
                                    <p:cond delay="15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42" presetClass="path" presetSubtype="0" decel="100000" fill="hold" grpId="1" nodeType="withEffect">
                                  <p:stCondLst>
                                    <p:cond delay="1500"/>
                                  </p:stCondLst>
                                  <p:childTnLst>
                                    <p:animMotion origin="layout" path="M 4.16667E-7 -3.33333E-6 L 0.01237 0.02848 " pathEditMode="relative" rAng="0" ptsTypes="AA">
                                      <p:cBhvr>
                                        <p:cTn id="34" dur="1000" spd="-100000" fill="hold"/>
                                        <p:tgtEl>
                                          <p:spTgt spid="33"/>
                                        </p:tgtEl>
                                        <p:attrNameLst>
                                          <p:attrName>ppt_x</p:attrName>
                                          <p:attrName>ppt_y</p:attrName>
                                        </p:attrNameLst>
                                      </p:cBhvr>
                                      <p:rCtr x="625" y="1412"/>
                                    </p:animMotion>
                                  </p:childTnLst>
                                </p:cTn>
                              </p:par>
                              <p:par>
                                <p:cTn id="35" presetID="10" presetClass="entr" presetSubtype="0" fill="hold" nodeType="withEffect">
                                  <p:stCondLst>
                                    <p:cond delay="1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1500"/>
                                  </p:stCondLst>
                                  <p:childTnLst>
                                    <p:animMotion origin="layout" path="M 4.16667E-7 -3.33333E-6 L 0.01237 0.02848 " pathEditMode="relative" rAng="0" ptsTypes="AA">
                                      <p:cBhvr>
                                        <p:cTn id="39" dur="1000" spd="-100000" fill="hold"/>
                                        <p:tgtEl>
                                          <p:spTgt spid="1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7" grpId="0" animBg="1"/>
      <p:bldP spid="27" grpId="1" animBg="1"/>
      <p:bldP spid="29" grpId="0" animBg="1"/>
      <p:bldP spid="29" grpId="1" animBg="1"/>
      <p:bldP spid="33" grpId="0" animBg="1"/>
      <p:bldP spid="33" grpId="1" animBg="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A457724-48FC-44FA-ACC9-DB8851F33B7C}"/>
              </a:ext>
            </a:extLst>
          </p:cNvPr>
          <p:cNvGrpSpPr/>
          <p:nvPr userDrawn="1"/>
        </p:nvGrpSpPr>
        <p:grpSpPr>
          <a:xfrm>
            <a:off x="4349206" y="1836611"/>
            <a:ext cx="2341771" cy="1990498"/>
            <a:chOff x="4349206" y="1836611"/>
            <a:chExt cx="2341771" cy="1990498"/>
          </a:xfrm>
        </p:grpSpPr>
        <p:sp>
          <p:nvSpPr>
            <p:cNvPr id="30" name="Graphic 8">
              <a:extLst>
                <a:ext uri="{FF2B5EF4-FFF2-40B4-BE49-F238E27FC236}">
                  <a16:creationId xmlns="" xmlns:a16="http://schemas.microsoft.com/office/drawing/2014/main" id="{72B61479-012D-4D5E-8088-6C40467FEF64}"/>
                </a:ext>
              </a:extLst>
            </p:cNvPr>
            <p:cNvSpPr/>
            <p:nvPr userDrawn="1"/>
          </p:nvSpPr>
          <p:spPr>
            <a:xfrm rot="4520328">
              <a:off x="4524843" y="1660974"/>
              <a:ext cx="1990498" cy="2341771"/>
            </a:xfrm>
            <a:custGeom>
              <a:avLst/>
              <a:gdLst>
                <a:gd name="connsiteX0" fmla="*/ 1184063 w 1256421"/>
                <a:gd name="connsiteY0" fmla="*/ 136705 h 1478149"/>
                <a:gd name="connsiteX1" fmla="*/ 1223115 w 1256421"/>
                <a:gd name="connsiteY1" fmla="*/ 619623 h 1478149"/>
                <a:gd name="connsiteX2" fmla="*/ 1249785 w 1256421"/>
                <a:gd name="connsiteY2" fmla="*/ 1076823 h 1478149"/>
                <a:gd name="connsiteX3" fmla="*/ 990705 w 1256421"/>
                <a:gd name="connsiteY3" fmla="*/ 1450203 h 1478149"/>
                <a:gd name="connsiteX4" fmla="*/ 534458 w 1256421"/>
                <a:gd name="connsiteY4" fmla="*/ 1377813 h 1478149"/>
                <a:gd name="connsiteX5" fmla="*/ 220133 w 1256421"/>
                <a:gd name="connsiteY5" fmla="*/ 1006338 h 1478149"/>
                <a:gd name="connsiteX6" fmla="*/ 1058 w 1256421"/>
                <a:gd name="connsiteY6" fmla="*/ 590095 h 1478149"/>
                <a:gd name="connsiteX7" fmla="*/ 316335 w 1256421"/>
                <a:gd name="connsiteY7" fmla="*/ 245290 h 1478149"/>
                <a:gd name="connsiteX8" fmla="*/ 761153 w 1256421"/>
                <a:gd name="connsiteY8" fmla="*/ 10023 h 1478149"/>
                <a:gd name="connsiteX9" fmla="*/ 1184063 w 1256421"/>
                <a:gd name="connsiteY9" fmla="*/ 136705 h 1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6421" h="1478149">
                  <a:moveTo>
                    <a:pt x="1184063" y="136705"/>
                  </a:moveTo>
                  <a:cubicBezTo>
                    <a:pt x="1258358" y="254815"/>
                    <a:pt x="1219305" y="451983"/>
                    <a:pt x="1223115" y="619623"/>
                  </a:cubicBezTo>
                  <a:cubicBezTo>
                    <a:pt x="1226925" y="787263"/>
                    <a:pt x="1273598" y="926328"/>
                    <a:pt x="1249785" y="1076823"/>
                  </a:cubicBezTo>
                  <a:cubicBezTo>
                    <a:pt x="1225973" y="1227318"/>
                    <a:pt x="1130723" y="1390195"/>
                    <a:pt x="990705" y="1450203"/>
                  </a:cubicBezTo>
                  <a:cubicBezTo>
                    <a:pt x="850688" y="1510210"/>
                    <a:pt x="665903" y="1468300"/>
                    <a:pt x="534458" y="1377813"/>
                  </a:cubicBezTo>
                  <a:cubicBezTo>
                    <a:pt x="402060" y="1287325"/>
                    <a:pt x="323955" y="1149213"/>
                    <a:pt x="220133" y="1006338"/>
                  </a:cubicBezTo>
                  <a:cubicBezTo>
                    <a:pt x="116310" y="864415"/>
                    <a:pt x="-12277" y="718683"/>
                    <a:pt x="1058" y="590095"/>
                  </a:cubicBezTo>
                  <a:cubicBezTo>
                    <a:pt x="14393" y="461508"/>
                    <a:pt x="169650" y="350065"/>
                    <a:pt x="316335" y="245290"/>
                  </a:cubicBezTo>
                  <a:cubicBezTo>
                    <a:pt x="462068" y="139563"/>
                    <a:pt x="599228" y="39550"/>
                    <a:pt x="761153" y="10023"/>
                  </a:cubicBezTo>
                  <a:cubicBezTo>
                    <a:pt x="923078" y="-20457"/>
                    <a:pt x="1110720" y="18595"/>
                    <a:pt x="1184063" y="136705"/>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1" name="Graphic 8">
              <a:extLst>
                <a:ext uri="{FF2B5EF4-FFF2-40B4-BE49-F238E27FC236}">
                  <a16:creationId xmlns="" xmlns:a16="http://schemas.microsoft.com/office/drawing/2014/main" id="{44188346-9405-4B78-88EF-B85990AA79C7}"/>
                </a:ext>
              </a:extLst>
            </p:cNvPr>
            <p:cNvSpPr/>
            <p:nvPr userDrawn="1"/>
          </p:nvSpPr>
          <p:spPr>
            <a:xfrm rot="4520328">
              <a:off x="4524843" y="1660974"/>
              <a:ext cx="1990498" cy="2341771"/>
            </a:xfrm>
            <a:custGeom>
              <a:avLst/>
              <a:gdLst>
                <a:gd name="connsiteX0" fmla="*/ 1184063 w 1256421"/>
                <a:gd name="connsiteY0" fmla="*/ 136705 h 1478149"/>
                <a:gd name="connsiteX1" fmla="*/ 1223115 w 1256421"/>
                <a:gd name="connsiteY1" fmla="*/ 619623 h 1478149"/>
                <a:gd name="connsiteX2" fmla="*/ 1249785 w 1256421"/>
                <a:gd name="connsiteY2" fmla="*/ 1076823 h 1478149"/>
                <a:gd name="connsiteX3" fmla="*/ 990705 w 1256421"/>
                <a:gd name="connsiteY3" fmla="*/ 1450203 h 1478149"/>
                <a:gd name="connsiteX4" fmla="*/ 534458 w 1256421"/>
                <a:gd name="connsiteY4" fmla="*/ 1377813 h 1478149"/>
                <a:gd name="connsiteX5" fmla="*/ 220133 w 1256421"/>
                <a:gd name="connsiteY5" fmla="*/ 1006338 h 1478149"/>
                <a:gd name="connsiteX6" fmla="*/ 1058 w 1256421"/>
                <a:gd name="connsiteY6" fmla="*/ 590095 h 1478149"/>
                <a:gd name="connsiteX7" fmla="*/ 316335 w 1256421"/>
                <a:gd name="connsiteY7" fmla="*/ 245290 h 1478149"/>
                <a:gd name="connsiteX8" fmla="*/ 761153 w 1256421"/>
                <a:gd name="connsiteY8" fmla="*/ 10023 h 1478149"/>
                <a:gd name="connsiteX9" fmla="*/ 1184063 w 1256421"/>
                <a:gd name="connsiteY9" fmla="*/ 136705 h 1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6421" h="1478149">
                  <a:moveTo>
                    <a:pt x="1184063" y="136705"/>
                  </a:moveTo>
                  <a:cubicBezTo>
                    <a:pt x="1258358" y="254815"/>
                    <a:pt x="1219305" y="451983"/>
                    <a:pt x="1223115" y="619623"/>
                  </a:cubicBezTo>
                  <a:cubicBezTo>
                    <a:pt x="1226925" y="787263"/>
                    <a:pt x="1273598" y="926328"/>
                    <a:pt x="1249785" y="1076823"/>
                  </a:cubicBezTo>
                  <a:cubicBezTo>
                    <a:pt x="1225973" y="1227318"/>
                    <a:pt x="1130723" y="1390195"/>
                    <a:pt x="990705" y="1450203"/>
                  </a:cubicBezTo>
                  <a:cubicBezTo>
                    <a:pt x="850688" y="1510210"/>
                    <a:pt x="665903" y="1468300"/>
                    <a:pt x="534458" y="1377813"/>
                  </a:cubicBezTo>
                  <a:cubicBezTo>
                    <a:pt x="402060" y="1287325"/>
                    <a:pt x="323955" y="1149213"/>
                    <a:pt x="220133" y="1006338"/>
                  </a:cubicBezTo>
                  <a:cubicBezTo>
                    <a:pt x="116310" y="864415"/>
                    <a:pt x="-12277" y="718683"/>
                    <a:pt x="1058" y="590095"/>
                  </a:cubicBezTo>
                  <a:cubicBezTo>
                    <a:pt x="14393" y="461508"/>
                    <a:pt x="169650" y="350065"/>
                    <a:pt x="316335" y="245290"/>
                  </a:cubicBezTo>
                  <a:cubicBezTo>
                    <a:pt x="462068" y="139563"/>
                    <a:pt x="599228" y="39550"/>
                    <a:pt x="761153" y="10023"/>
                  </a:cubicBezTo>
                  <a:cubicBezTo>
                    <a:pt x="923078" y="-20457"/>
                    <a:pt x="1110720" y="18595"/>
                    <a:pt x="1184063" y="13670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 xmlns:a16="http://schemas.microsoft.com/office/drawing/2014/main" id="{E96944B9-6218-4CE4-A4A6-0CA2A1329A03}"/>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rgbClr val="2C4166">
                    <a:alpha val="40000"/>
                  </a:srgbClr>
                </a:solidFill>
              </a:rPr>
              <a:pPr algn="r"/>
              <a:t>‹nº›</a:t>
            </a:fld>
            <a:endParaRPr lang="id-ID" dirty="0">
              <a:solidFill>
                <a:srgbClr val="2C4166">
                  <a:alpha val="40000"/>
                </a:srgbClr>
              </a:solidFill>
            </a:endParaRPr>
          </a:p>
        </p:txBody>
      </p:sp>
      <p:sp>
        <p:nvSpPr>
          <p:cNvPr id="6" name="TextBox 5">
            <a:extLst>
              <a:ext uri="{FF2B5EF4-FFF2-40B4-BE49-F238E27FC236}">
                <a16:creationId xmlns="" xmlns:a16="http://schemas.microsoft.com/office/drawing/2014/main" id="{4EE1FC21-94BE-465C-8DE2-2086B5B93E65}"/>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7" name="Straight Connector 6">
            <a:extLst>
              <a:ext uri="{FF2B5EF4-FFF2-40B4-BE49-F238E27FC236}">
                <a16:creationId xmlns="" xmlns:a16="http://schemas.microsoft.com/office/drawing/2014/main" id="{D9241E81-4FC8-44CF-957B-67B8AD8D076C}"/>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C1C854EF-E624-48F1-B052-649C5FD34BA9}"/>
              </a:ext>
            </a:extLst>
          </p:cNvPr>
          <p:cNvCxnSpPr>
            <a:cxnSpLocks/>
          </p:cNvCxnSpPr>
          <p:nvPr userDrawn="1"/>
        </p:nvCxnSpPr>
        <p:spPr>
          <a:xfrm>
            <a:off x="1179195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
        <p:nvSpPr>
          <p:cNvPr id="36" name="Picture Placeholder 35">
            <a:extLst>
              <a:ext uri="{FF2B5EF4-FFF2-40B4-BE49-F238E27FC236}">
                <a16:creationId xmlns="" xmlns:a16="http://schemas.microsoft.com/office/drawing/2014/main" id="{5E5D4BAD-9094-4F09-AB70-58C8704FF0E0}"/>
              </a:ext>
            </a:extLst>
          </p:cNvPr>
          <p:cNvSpPr>
            <a:spLocks noGrp="1"/>
          </p:cNvSpPr>
          <p:nvPr>
            <p:ph type="pic" sz="quarter" idx="12" hasCustomPrompt="1"/>
          </p:nvPr>
        </p:nvSpPr>
        <p:spPr>
          <a:xfrm>
            <a:off x="4519268" y="1863184"/>
            <a:ext cx="2131211" cy="1937350"/>
          </a:xfrm>
          <a:custGeom>
            <a:avLst/>
            <a:gdLst>
              <a:gd name="connsiteX0" fmla="*/ 1029973 w 2131211"/>
              <a:gd name="connsiteY0" fmla="*/ 1565 h 1937350"/>
              <a:gd name="connsiteX1" fmla="*/ 1558725 w 2131211"/>
              <a:gd name="connsiteY1" fmla="*/ 318805 h 1937350"/>
              <a:gd name="connsiteX2" fmla="*/ 2052067 w 2131211"/>
              <a:gd name="connsiteY2" fmla="*/ 856518 h 1937350"/>
              <a:gd name="connsiteX3" fmla="*/ 2029564 w 2131211"/>
              <a:gd name="connsiteY3" fmla="*/ 1496348 h 1937350"/>
              <a:gd name="connsiteX4" fmla="*/ 1366378 w 2131211"/>
              <a:gd name="connsiteY4" fmla="*/ 1728391 h 1937350"/>
              <a:gd name="connsiteX5" fmla="*/ 734728 w 2131211"/>
              <a:gd name="connsiteY5" fmla="*/ 1933622 h 1937350"/>
              <a:gd name="connsiteX6" fmla="*/ 115792 w 2131211"/>
              <a:gd name="connsiteY6" fmla="*/ 1707188 h 1937350"/>
              <a:gd name="connsiteX7" fmla="*/ 49889 w 2131211"/>
              <a:gd name="connsiteY7" fmla="*/ 1040515 h 1937350"/>
              <a:gd name="connsiteX8" fmla="*/ 455685 w 2131211"/>
              <a:gd name="connsiteY8" fmla="*/ 463177 h 1937350"/>
              <a:gd name="connsiteX9" fmla="*/ 959251 w 2131211"/>
              <a:gd name="connsiteY9" fmla="*/ 3039 h 1937350"/>
              <a:gd name="connsiteX10" fmla="*/ 1029973 w 2131211"/>
              <a:gd name="connsiteY10" fmla="*/ 1565 h 193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1211" h="1937350">
                <a:moveTo>
                  <a:pt x="1029973" y="1565"/>
                </a:moveTo>
                <a:cubicBezTo>
                  <a:pt x="1197689" y="18630"/>
                  <a:pt x="1382992" y="172384"/>
                  <a:pt x="1558725" y="318805"/>
                </a:cubicBezTo>
                <a:cubicBezTo>
                  <a:pt x="1760548" y="484458"/>
                  <a:pt x="1951207" y="640180"/>
                  <a:pt x="2052067" y="856518"/>
                </a:cubicBezTo>
                <a:cubicBezTo>
                  <a:pt x="2154264" y="1072507"/>
                  <a:pt x="2168349" y="1350098"/>
                  <a:pt x="2029564" y="1496348"/>
                </a:cubicBezTo>
                <a:cubicBezTo>
                  <a:pt x="1891129" y="1643934"/>
                  <a:pt x="1600173" y="1661514"/>
                  <a:pt x="1366378" y="1728391"/>
                </a:cubicBezTo>
                <a:cubicBezTo>
                  <a:pt x="1132582" y="1795268"/>
                  <a:pt x="954609" y="1911792"/>
                  <a:pt x="734728" y="1933622"/>
                </a:cubicBezTo>
                <a:cubicBezTo>
                  <a:pt x="514848" y="1955453"/>
                  <a:pt x="251375" y="1881604"/>
                  <a:pt x="115792" y="1707188"/>
                </a:cubicBezTo>
                <a:cubicBezTo>
                  <a:pt x="-19789" y="1532773"/>
                  <a:pt x="-28815" y="1258142"/>
                  <a:pt x="49889" y="1040515"/>
                </a:cubicBezTo>
                <a:cubicBezTo>
                  <a:pt x="128244" y="821551"/>
                  <a:pt x="293343" y="661278"/>
                  <a:pt x="455685" y="463177"/>
                </a:cubicBezTo>
                <a:cubicBezTo>
                  <a:pt x="616691" y="265423"/>
                  <a:pt x="773951" y="31529"/>
                  <a:pt x="959251" y="3039"/>
                </a:cubicBezTo>
                <a:cubicBezTo>
                  <a:pt x="982414" y="-522"/>
                  <a:pt x="1006014" y="-873"/>
                  <a:pt x="1029973" y="1565"/>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grpSp>
        <p:nvGrpSpPr>
          <p:cNvPr id="2" name="Group 1">
            <a:extLst>
              <a:ext uri="{FF2B5EF4-FFF2-40B4-BE49-F238E27FC236}">
                <a16:creationId xmlns="" xmlns:a16="http://schemas.microsoft.com/office/drawing/2014/main" id="{51D3AFB8-B71F-48B3-8E9E-7D07295A74AD}"/>
              </a:ext>
            </a:extLst>
          </p:cNvPr>
          <p:cNvGrpSpPr/>
          <p:nvPr userDrawn="1"/>
        </p:nvGrpSpPr>
        <p:grpSpPr>
          <a:xfrm>
            <a:off x="1476394" y="2446037"/>
            <a:ext cx="1979799" cy="2271934"/>
            <a:chOff x="1476394" y="2446037"/>
            <a:chExt cx="1979799" cy="2271934"/>
          </a:xfrm>
        </p:grpSpPr>
        <p:sp>
          <p:nvSpPr>
            <p:cNvPr id="21" name="Graphic 2">
              <a:extLst>
                <a:ext uri="{FF2B5EF4-FFF2-40B4-BE49-F238E27FC236}">
                  <a16:creationId xmlns="" xmlns:a16="http://schemas.microsoft.com/office/drawing/2014/main" id="{49702BA6-1235-46A2-8F17-A1F68CEE0E0D}"/>
                </a:ext>
              </a:extLst>
            </p:cNvPr>
            <p:cNvSpPr/>
            <p:nvPr userDrawn="1"/>
          </p:nvSpPr>
          <p:spPr>
            <a:xfrm>
              <a:off x="1476394" y="2446037"/>
              <a:ext cx="1979799" cy="2271934"/>
            </a:xfrm>
            <a:custGeom>
              <a:avLst/>
              <a:gdLst>
                <a:gd name="connsiteX0" fmla="*/ 746930 w 1160441"/>
                <a:gd name="connsiteY0" fmla="*/ 273498 h 1331674"/>
                <a:gd name="connsiteX1" fmla="*/ 1143170 w 1160441"/>
                <a:gd name="connsiteY1" fmla="*/ 551628 h 1331674"/>
                <a:gd name="connsiteX2" fmla="*/ 1005057 w 1160441"/>
                <a:gd name="connsiteY2" fmla="*/ 957393 h 1331674"/>
                <a:gd name="connsiteX3" fmla="*/ 615485 w 1160441"/>
                <a:gd name="connsiteY3" fmla="*/ 1232665 h 1331674"/>
                <a:gd name="connsiteX4" fmla="*/ 207815 w 1160441"/>
                <a:gd name="connsiteY4" fmla="*/ 1304103 h 1331674"/>
                <a:gd name="connsiteX5" fmla="*/ 72560 w 1160441"/>
                <a:gd name="connsiteY5" fmla="*/ 895480 h 1331674"/>
                <a:gd name="connsiteX6" fmla="*/ 170 w 1160441"/>
                <a:gd name="connsiteY6" fmla="*/ 559248 h 1331674"/>
                <a:gd name="connsiteX7" fmla="*/ 111612 w 1160441"/>
                <a:gd name="connsiteY7" fmla="*/ 229683 h 1331674"/>
                <a:gd name="connsiteX8" fmla="*/ 406887 w 1160441"/>
                <a:gd name="connsiteY8" fmla="*/ 1083 h 1331674"/>
                <a:gd name="connsiteX9" fmla="*/ 746930 w 1160441"/>
                <a:gd name="connsiteY9" fmla="*/ 273498 h 13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41" h="1331674">
                  <a:moveTo>
                    <a:pt x="746930" y="273498"/>
                  </a:moveTo>
                  <a:cubicBezTo>
                    <a:pt x="890757" y="379225"/>
                    <a:pt x="1086972" y="438280"/>
                    <a:pt x="1143170" y="551628"/>
                  </a:cubicBezTo>
                  <a:cubicBezTo>
                    <a:pt x="1198415" y="664975"/>
                    <a:pt x="1113642" y="833568"/>
                    <a:pt x="1005057" y="957393"/>
                  </a:cubicBezTo>
                  <a:cubicBezTo>
                    <a:pt x="896472" y="1081218"/>
                    <a:pt x="765027" y="1160275"/>
                    <a:pt x="615485" y="1232665"/>
                  </a:cubicBezTo>
                  <a:cubicBezTo>
                    <a:pt x="465942" y="1305055"/>
                    <a:pt x="299255" y="1370778"/>
                    <a:pt x="207815" y="1304103"/>
                  </a:cubicBezTo>
                  <a:cubicBezTo>
                    <a:pt x="116375" y="1238380"/>
                    <a:pt x="101135" y="1040260"/>
                    <a:pt x="72560" y="895480"/>
                  </a:cubicBezTo>
                  <a:cubicBezTo>
                    <a:pt x="43985" y="750700"/>
                    <a:pt x="3027" y="660213"/>
                    <a:pt x="170" y="559248"/>
                  </a:cubicBezTo>
                  <a:cubicBezTo>
                    <a:pt x="-1735" y="458283"/>
                    <a:pt x="35412" y="347793"/>
                    <a:pt x="111612" y="229683"/>
                  </a:cubicBezTo>
                  <a:cubicBezTo>
                    <a:pt x="187812" y="112525"/>
                    <a:pt x="303065" y="-12252"/>
                    <a:pt x="406887" y="1083"/>
                  </a:cubicBezTo>
                  <a:cubicBezTo>
                    <a:pt x="510710" y="15370"/>
                    <a:pt x="602150" y="167770"/>
                    <a:pt x="746930" y="273498"/>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Graphic 2">
              <a:extLst>
                <a:ext uri="{FF2B5EF4-FFF2-40B4-BE49-F238E27FC236}">
                  <a16:creationId xmlns="" xmlns:a16="http://schemas.microsoft.com/office/drawing/2014/main" id="{19FC8A0B-7EED-434C-8C7D-7D1E8EAF1C0D}"/>
                </a:ext>
              </a:extLst>
            </p:cNvPr>
            <p:cNvSpPr/>
            <p:nvPr userDrawn="1"/>
          </p:nvSpPr>
          <p:spPr>
            <a:xfrm>
              <a:off x="1476394" y="2446037"/>
              <a:ext cx="1979799" cy="2271934"/>
            </a:xfrm>
            <a:custGeom>
              <a:avLst/>
              <a:gdLst>
                <a:gd name="connsiteX0" fmla="*/ 746930 w 1160441"/>
                <a:gd name="connsiteY0" fmla="*/ 273498 h 1331674"/>
                <a:gd name="connsiteX1" fmla="*/ 1143170 w 1160441"/>
                <a:gd name="connsiteY1" fmla="*/ 551628 h 1331674"/>
                <a:gd name="connsiteX2" fmla="*/ 1005057 w 1160441"/>
                <a:gd name="connsiteY2" fmla="*/ 957393 h 1331674"/>
                <a:gd name="connsiteX3" fmla="*/ 615485 w 1160441"/>
                <a:gd name="connsiteY3" fmla="*/ 1232665 h 1331674"/>
                <a:gd name="connsiteX4" fmla="*/ 207815 w 1160441"/>
                <a:gd name="connsiteY4" fmla="*/ 1304103 h 1331674"/>
                <a:gd name="connsiteX5" fmla="*/ 72560 w 1160441"/>
                <a:gd name="connsiteY5" fmla="*/ 895480 h 1331674"/>
                <a:gd name="connsiteX6" fmla="*/ 170 w 1160441"/>
                <a:gd name="connsiteY6" fmla="*/ 559248 h 1331674"/>
                <a:gd name="connsiteX7" fmla="*/ 111612 w 1160441"/>
                <a:gd name="connsiteY7" fmla="*/ 229683 h 1331674"/>
                <a:gd name="connsiteX8" fmla="*/ 406887 w 1160441"/>
                <a:gd name="connsiteY8" fmla="*/ 1083 h 1331674"/>
                <a:gd name="connsiteX9" fmla="*/ 746930 w 1160441"/>
                <a:gd name="connsiteY9" fmla="*/ 273498 h 133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41" h="1331674">
                  <a:moveTo>
                    <a:pt x="746930" y="273498"/>
                  </a:moveTo>
                  <a:cubicBezTo>
                    <a:pt x="890757" y="379225"/>
                    <a:pt x="1086972" y="438280"/>
                    <a:pt x="1143170" y="551628"/>
                  </a:cubicBezTo>
                  <a:cubicBezTo>
                    <a:pt x="1198415" y="664975"/>
                    <a:pt x="1113642" y="833568"/>
                    <a:pt x="1005057" y="957393"/>
                  </a:cubicBezTo>
                  <a:cubicBezTo>
                    <a:pt x="896472" y="1081218"/>
                    <a:pt x="765027" y="1160275"/>
                    <a:pt x="615485" y="1232665"/>
                  </a:cubicBezTo>
                  <a:cubicBezTo>
                    <a:pt x="465942" y="1305055"/>
                    <a:pt x="299255" y="1370778"/>
                    <a:pt x="207815" y="1304103"/>
                  </a:cubicBezTo>
                  <a:cubicBezTo>
                    <a:pt x="116375" y="1238380"/>
                    <a:pt x="101135" y="1040260"/>
                    <a:pt x="72560" y="895480"/>
                  </a:cubicBezTo>
                  <a:cubicBezTo>
                    <a:pt x="43985" y="750700"/>
                    <a:pt x="3027" y="660213"/>
                    <a:pt x="170" y="559248"/>
                  </a:cubicBezTo>
                  <a:cubicBezTo>
                    <a:pt x="-1735" y="458283"/>
                    <a:pt x="35412" y="347793"/>
                    <a:pt x="111612" y="229683"/>
                  </a:cubicBezTo>
                  <a:cubicBezTo>
                    <a:pt x="187812" y="112525"/>
                    <a:pt x="303065" y="-12252"/>
                    <a:pt x="406887" y="1083"/>
                  </a:cubicBezTo>
                  <a:cubicBezTo>
                    <a:pt x="510710" y="15370"/>
                    <a:pt x="602150" y="167770"/>
                    <a:pt x="746930" y="273498"/>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26" name="Graphic 12">
            <a:extLst>
              <a:ext uri="{FF2B5EF4-FFF2-40B4-BE49-F238E27FC236}">
                <a16:creationId xmlns="" xmlns:a16="http://schemas.microsoft.com/office/drawing/2014/main" id="{828475C0-8FBD-4657-B40E-EF63160CF89C}"/>
              </a:ext>
            </a:extLst>
          </p:cNvPr>
          <p:cNvSpPr/>
          <p:nvPr userDrawn="1"/>
        </p:nvSpPr>
        <p:spPr>
          <a:xfrm>
            <a:off x="7967829" y="1161503"/>
            <a:ext cx="2169185" cy="1983185"/>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9" name="Picture Placeholder 38">
            <a:extLst>
              <a:ext uri="{FF2B5EF4-FFF2-40B4-BE49-F238E27FC236}">
                <a16:creationId xmlns="" xmlns:a16="http://schemas.microsoft.com/office/drawing/2014/main" id="{8E79BB8E-3D8A-4713-8419-D92E6E60BB0E}"/>
              </a:ext>
            </a:extLst>
          </p:cNvPr>
          <p:cNvSpPr>
            <a:spLocks noGrp="1"/>
          </p:cNvSpPr>
          <p:nvPr>
            <p:ph type="pic" sz="quarter" idx="13" hasCustomPrompt="1"/>
          </p:nvPr>
        </p:nvSpPr>
        <p:spPr>
          <a:xfrm>
            <a:off x="8046848" y="1233759"/>
            <a:ext cx="2011442" cy="1838968"/>
          </a:xfrm>
          <a:custGeom>
            <a:avLst/>
            <a:gdLst>
              <a:gd name="connsiteX0" fmla="*/ 458766 w 2011442"/>
              <a:gd name="connsiteY0" fmla="*/ 2277 h 1838968"/>
              <a:gd name="connsiteX1" fmla="*/ 732673 w 2011442"/>
              <a:gd name="connsiteY1" fmla="*/ 22567 h 1838968"/>
              <a:gd name="connsiteX2" fmla="*/ 1286785 w 2011442"/>
              <a:gd name="connsiteY2" fmla="*/ 208669 h 1838968"/>
              <a:gd name="connsiteX3" fmla="*/ 1948640 w 2011442"/>
              <a:gd name="connsiteY3" fmla="*/ 585073 h 1838968"/>
              <a:gd name="connsiteX4" fmla="*/ 1835300 w 2011442"/>
              <a:gd name="connsiteY4" fmla="*/ 1298701 h 1838968"/>
              <a:gd name="connsiteX5" fmla="*/ 1124470 w 2011442"/>
              <a:gd name="connsiteY5" fmla="*/ 1708686 h 1838968"/>
              <a:gd name="connsiteX6" fmla="*/ 391251 w 2011442"/>
              <a:gd name="connsiteY6" fmla="*/ 1799639 h 1838968"/>
              <a:gd name="connsiteX7" fmla="*/ 44232 w 2011442"/>
              <a:gd name="connsiteY7" fmla="*/ 1203550 h 1838968"/>
              <a:gd name="connsiteX8" fmla="*/ 14846 w 2011442"/>
              <a:gd name="connsiteY8" fmla="*/ 580875 h 1838968"/>
              <a:gd name="connsiteX9" fmla="*/ 220540 w 2011442"/>
              <a:gd name="connsiteY9" fmla="*/ 82735 h 1838968"/>
              <a:gd name="connsiteX10" fmla="*/ 458766 w 2011442"/>
              <a:gd name="connsiteY10" fmla="*/ 2277 h 18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1442" h="1838968">
                <a:moveTo>
                  <a:pt x="458766" y="2277"/>
                </a:moveTo>
                <a:cubicBezTo>
                  <a:pt x="548669" y="-4719"/>
                  <a:pt x="644519" y="5076"/>
                  <a:pt x="732673" y="22567"/>
                </a:cubicBezTo>
                <a:cubicBezTo>
                  <a:pt x="910380" y="58948"/>
                  <a:pt x="1057304" y="127511"/>
                  <a:pt x="1286785" y="208669"/>
                </a:cubicBezTo>
                <a:cubicBezTo>
                  <a:pt x="1516266" y="289827"/>
                  <a:pt x="1826904" y="383579"/>
                  <a:pt x="1948640" y="585073"/>
                </a:cubicBezTo>
                <a:cubicBezTo>
                  <a:pt x="2071776" y="785168"/>
                  <a:pt x="2003212" y="1091609"/>
                  <a:pt x="1835300" y="1298701"/>
                </a:cubicBezTo>
                <a:cubicBezTo>
                  <a:pt x="1665987" y="1504393"/>
                  <a:pt x="1397327" y="1612137"/>
                  <a:pt x="1124470" y="1708686"/>
                </a:cubicBezTo>
                <a:cubicBezTo>
                  <a:pt x="853011" y="1805236"/>
                  <a:pt x="580152" y="1891991"/>
                  <a:pt x="391251" y="1799639"/>
                </a:cubicBezTo>
                <a:cubicBezTo>
                  <a:pt x="202349" y="1707287"/>
                  <a:pt x="97404" y="1435829"/>
                  <a:pt x="44232" y="1203550"/>
                </a:cubicBezTo>
                <a:cubicBezTo>
                  <a:pt x="-7542" y="971272"/>
                  <a:pt x="-8940" y="778172"/>
                  <a:pt x="14846" y="580875"/>
                </a:cubicBezTo>
                <a:cubicBezTo>
                  <a:pt x="40033" y="382179"/>
                  <a:pt x="90407" y="180684"/>
                  <a:pt x="220540" y="82735"/>
                </a:cubicBezTo>
                <a:cubicBezTo>
                  <a:pt x="284907" y="33061"/>
                  <a:pt x="368863" y="9274"/>
                  <a:pt x="458766" y="2277"/>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40" name="Picture Placeholder 39">
            <a:extLst>
              <a:ext uri="{FF2B5EF4-FFF2-40B4-BE49-F238E27FC236}">
                <a16:creationId xmlns="" xmlns:a16="http://schemas.microsoft.com/office/drawing/2014/main" id="{B8AD294F-3AA6-4D86-AAF9-85BA38A1434A}"/>
              </a:ext>
            </a:extLst>
          </p:cNvPr>
          <p:cNvSpPr>
            <a:spLocks noGrp="1"/>
          </p:cNvSpPr>
          <p:nvPr>
            <p:ph type="pic" sz="quarter" idx="14" hasCustomPrompt="1"/>
          </p:nvPr>
        </p:nvSpPr>
        <p:spPr>
          <a:xfrm>
            <a:off x="1532066" y="2509900"/>
            <a:ext cx="1868780" cy="2144530"/>
          </a:xfrm>
          <a:custGeom>
            <a:avLst/>
            <a:gdLst>
              <a:gd name="connsiteX0" fmla="*/ 655091 w 1868780"/>
              <a:gd name="connsiteY0" fmla="*/ 1583 h 2144530"/>
              <a:gd name="connsiteX1" fmla="*/ 1202698 w 1868780"/>
              <a:gd name="connsiteY1" fmla="*/ 440281 h 2144530"/>
              <a:gd name="connsiteX2" fmla="*/ 1840804 w 1868780"/>
              <a:gd name="connsiteY2" fmla="*/ 888182 h 2144530"/>
              <a:gd name="connsiteX3" fmla="*/ 1618386 w 1868780"/>
              <a:gd name="connsiteY3" fmla="*/ 1541626 h 2144530"/>
              <a:gd name="connsiteX4" fmla="*/ 991018 w 1868780"/>
              <a:gd name="connsiteY4" fmla="*/ 1984925 h 2144530"/>
              <a:gd name="connsiteX5" fmla="*/ 334505 w 1868780"/>
              <a:gd name="connsiteY5" fmla="*/ 2099969 h 2144530"/>
              <a:gd name="connsiteX6" fmla="*/ 116690 w 1868780"/>
              <a:gd name="connsiteY6" fmla="*/ 1441922 h 2144530"/>
              <a:gd name="connsiteX7" fmla="*/ 113 w 1868780"/>
              <a:gd name="connsiteY7" fmla="*/ 900453 h 2144530"/>
              <a:gd name="connsiteX8" fmla="*/ 179579 w 1868780"/>
              <a:gd name="connsiteY8" fmla="*/ 369721 h 2144530"/>
              <a:gd name="connsiteX9" fmla="*/ 655091 w 1868780"/>
              <a:gd name="connsiteY9" fmla="*/ 1583 h 214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8780" h="2144530">
                <a:moveTo>
                  <a:pt x="655091" y="1583"/>
                </a:moveTo>
                <a:cubicBezTo>
                  <a:pt x="822288" y="24591"/>
                  <a:pt x="969543" y="270016"/>
                  <a:pt x="1202698" y="440281"/>
                </a:cubicBezTo>
                <a:cubicBezTo>
                  <a:pt x="1434317" y="610544"/>
                  <a:pt x="1750302" y="705646"/>
                  <a:pt x="1840804" y="888182"/>
                </a:cubicBezTo>
                <a:cubicBezTo>
                  <a:pt x="1929771" y="1070716"/>
                  <a:pt x="1793252" y="1342218"/>
                  <a:pt x="1618386" y="1541626"/>
                </a:cubicBezTo>
                <a:cubicBezTo>
                  <a:pt x="1443521" y="1741034"/>
                  <a:pt x="1231841" y="1868348"/>
                  <a:pt x="991018" y="1984925"/>
                </a:cubicBezTo>
                <a:cubicBezTo>
                  <a:pt x="750194" y="2101502"/>
                  <a:pt x="481760" y="2207342"/>
                  <a:pt x="334505" y="2099969"/>
                </a:cubicBezTo>
                <a:cubicBezTo>
                  <a:pt x="187250" y="1994128"/>
                  <a:pt x="162707" y="1675076"/>
                  <a:pt x="116690" y="1441922"/>
                </a:cubicBezTo>
                <a:cubicBezTo>
                  <a:pt x="70673" y="1208768"/>
                  <a:pt x="4714" y="1063047"/>
                  <a:pt x="113" y="900453"/>
                </a:cubicBezTo>
                <a:cubicBezTo>
                  <a:pt x="-2955" y="737859"/>
                  <a:pt x="56867" y="559926"/>
                  <a:pt x="179579" y="369721"/>
                </a:cubicBezTo>
                <a:cubicBezTo>
                  <a:pt x="302292" y="181050"/>
                  <a:pt x="487896" y="-19892"/>
                  <a:pt x="655091" y="1583"/>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TextBox 13">
            <a:extLst>
              <a:ext uri="{FF2B5EF4-FFF2-40B4-BE49-F238E27FC236}">
                <a16:creationId xmlns="" xmlns:a16="http://schemas.microsoft.com/office/drawing/2014/main" id="{61E92771-BEAD-4B24-85CF-3F4E0AD294D8}"/>
              </a:ext>
            </a:extLst>
          </p:cNvPr>
          <p:cNvSpPr txBox="1"/>
          <p:nvPr userDrawn="1"/>
        </p:nvSpPr>
        <p:spPr>
          <a:xfrm>
            <a:off x="1325788" y="966013"/>
            <a:ext cx="4527579" cy="830997"/>
          </a:xfrm>
          <a:prstGeom prst="rect">
            <a:avLst/>
          </a:prstGeom>
          <a:noFill/>
        </p:spPr>
        <p:txBody>
          <a:bodyPr wrap="square" rtlCol="0" anchor="b">
            <a:spAutoFit/>
          </a:bodyPr>
          <a:lstStyle/>
          <a:p>
            <a:r>
              <a:rPr lang="en-US" sz="4800" b="1" dirty="0">
                <a:solidFill>
                  <a:srgbClr val="2C4166"/>
                </a:solidFill>
                <a:latin typeface="+mj-lt"/>
              </a:rPr>
              <a:t>Product </a:t>
            </a:r>
            <a:r>
              <a:rPr lang="en-US" sz="4800" dirty="0">
                <a:solidFill>
                  <a:srgbClr val="2C4166"/>
                </a:solidFill>
                <a:latin typeface="+mj-lt"/>
              </a:rPr>
              <a:t>View. </a:t>
            </a:r>
          </a:p>
        </p:txBody>
      </p:sp>
    </p:spTree>
    <p:extLst>
      <p:ext uri="{BB962C8B-B14F-4D97-AF65-F5344CB8AC3E}">
        <p14:creationId xmlns:p14="http://schemas.microsoft.com/office/powerpoint/2010/main" val="425752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0 4.44444E-6 L 0.01237 0.02847 " pathEditMode="relative" rAng="0" ptsTypes="AA">
                                      <p:cBhvr>
                                        <p:cTn id="9" dur="1000" spd="-100000" fill="hold"/>
                                        <p:tgtEl>
                                          <p:spTgt spid="14"/>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42" presetClass="path" presetSubtype="0" decel="100000" fill="hold" grpId="1" nodeType="withEffect">
                                  <p:stCondLst>
                                    <p:cond delay="500"/>
                                  </p:stCondLst>
                                  <p:childTnLst>
                                    <p:animMotion origin="layout" path="M 0 4.44444E-6 L 0.01237 0.02847 " pathEditMode="relative" rAng="0" ptsTypes="AA">
                                      <p:cBhvr>
                                        <p:cTn id="14" dur="1000" spd="-100000" fill="hold"/>
                                        <p:tgtEl>
                                          <p:spTgt spid="40"/>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nodeType="withEffect">
                                  <p:stCondLst>
                                    <p:cond delay="500"/>
                                  </p:stCondLst>
                                  <p:childTnLst>
                                    <p:animMotion origin="layout" path="M 0 4.44444E-6 L 0.01237 0.02847 " pathEditMode="relative" rAng="0" ptsTypes="AA">
                                      <p:cBhvr>
                                        <p:cTn id="19" dur="1000" spd="-100000" fill="hold"/>
                                        <p:tgtEl>
                                          <p:spTgt spid="2"/>
                                        </p:tgtEl>
                                        <p:attrNameLst>
                                          <p:attrName>ppt_x</p:attrName>
                                          <p:attrName>ppt_y</p:attrName>
                                        </p:attrNameLst>
                                      </p:cBhvr>
                                      <p:rCtr x="612" y="1412"/>
                                    </p:animMotion>
                                  </p:childTnLst>
                                </p:cTn>
                              </p:par>
                              <p:par>
                                <p:cTn id="20" presetID="10" presetClass="entr" presetSubtype="0" fill="hold" grpId="0" nodeType="withEffect">
                                  <p:stCondLst>
                                    <p:cond delay="75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42" presetClass="path" presetSubtype="0" decel="100000" fill="hold" grpId="1" nodeType="withEffect">
                                  <p:stCondLst>
                                    <p:cond delay="750"/>
                                  </p:stCondLst>
                                  <p:childTnLst>
                                    <p:animMotion origin="layout" path="M -2.91667E-6 -2.96296E-6 L 0.01237 0.02848 " pathEditMode="relative" rAng="0" ptsTypes="AA">
                                      <p:cBhvr>
                                        <p:cTn id="24" dur="1000" spd="-100000" fill="hold"/>
                                        <p:tgtEl>
                                          <p:spTgt spid="36"/>
                                        </p:tgtEl>
                                        <p:attrNameLst>
                                          <p:attrName>ppt_x</p:attrName>
                                          <p:attrName>ppt_y</p:attrName>
                                        </p:attrNameLst>
                                      </p:cBhvr>
                                      <p:rCtr x="612" y="1412"/>
                                    </p:animMotion>
                                  </p:childTnLst>
                                </p:cTn>
                              </p:par>
                              <p:par>
                                <p:cTn id="25" presetID="10" presetClass="entr" presetSubtype="0" fill="hold" nodeType="with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750"/>
                                  </p:stCondLst>
                                  <p:childTnLst>
                                    <p:animMotion origin="layout" path="M 0 4.44444E-6 L 0.01237 0.02847 " pathEditMode="relative" rAng="0" ptsTypes="AA">
                                      <p:cBhvr>
                                        <p:cTn id="29" dur="1000" spd="-100000" fill="hold"/>
                                        <p:tgtEl>
                                          <p:spTgt spid="3"/>
                                        </p:tgtEl>
                                        <p:attrNameLst>
                                          <p:attrName>ppt_x</p:attrName>
                                          <p:attrName>ppt_y</p:attrName>
                                        </p:attrNameLst>
                                      </p:cBhvr>
                                      <p:rCtr x="612" y="1412"/>
                                    </p:animMotion>
                                  </p:childTnLst>
                                </p:cTn>
                              </p:par>
                              <p:par>
                                <p:cTn id="30" presetID="10" presetClass="entr" presetSubtype="0" fill="hold" grpId="0" nodeType="withEffect">
                                  <p:stCondLst>
                                    <p:cond delay="1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42" presetClass="path" presetSubtype="0" decel="100000" fill="hold" grpId="1" nodeType="withEffect">
                                  <p:stCondLst>
                                    <p:cond delay="1000"/>
                                  </p:stCondLst>
                                  <p:childTnLst>
                                    <p:animMotion origin="layout" path="M -2.91667E-6 -2.96296E-6 L 0.01237 0.02848 " pathEditMode="relative" rAng="0" ptsTypes="AA">
                                      <p:cBhvr>
                                        <p:cTn id="34" dur="1000" spd="-100000" fill="hold"/>
                                        <p:tgtEl>
                                          <p:spTgt spid="39"/>
                                        </p:tgtEl>
                                        <p:attrNameLst>
                                          <p:attrName>ppt_x</p:attrName>
                                          <p:attrName>ppt_y</p:attrName>
                                        </p:attrNameLst>
                                      </p:cBhvr>
                                      <p:rCtr x="612" y="1412"/>
                                    </p:animMotion>
                                  </p:childTnLst>
                                </p:cTn>
                              </p:par>
                              <p:par>
                                <p:cTn id="35" presetID="10" presetClass="entr" presetSubtype="0" fill="hold" grpId="0" nodeType="withEffect">
                                  <p:stCondLst>
                                    <p:cond delay="1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1000"/>
                                  </p:stCondLst>
                                  <p:childTnLst>
                                    <p:animMotion origin="layout" path="M -2.91667E-6 -2.96296E-6 L 0.01237 0.02848 " pathEditMode="relative" rAng="0" ptsTypes="AA">
                                      <p:cBhvr>
                                        <p:cTn id="39" dur="1000" spd="-100000" fill="hold"/>
                                        <p:tgtEl>
                                          <p:spTgt spid="2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6" grpId="0" animBg="1"/>
      <p:bldP spid="26" grpId="1" animBg="1"/>
      <p:bldP spid="39" grpId="0" animBg="1"/>
      <p:bldP spid="39" grpId="1" animBg="1"/>
      <p:bldP spid="40" grpId="0" animBg="1"/>
      <p:bldP spid="40" grpId="1" animBg="1"/>
      <p:bldP spid="14" grpId="0"/>
      <p:bldP spid="14" grpId="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E32D92B-958D-4286-8504-AA75FA02F14C}"/>
              </a:ext>
            </a:extLst>
          </p:cNvPr>
          <p:cNvGrpSpPr/>
          <p:nvPr userDrawn="1"/>
        </p:nvGrpSpPr>
        <p:grpSpPr>
          <a:xfrm>
            <a:off x="5768220" y="0"/>
            <a:ext cx="6528543" cy="6700306"/>
            <a:chOff x="5663458" y="0"/>
            <a:chExt cx="6528543" cy="6700306"/>
          </a:xfrm>
        </p:grpSpPr>
        <p:sp>
          <p:nvSpPr>
            <p:cNvPr id="15" name="Freeform: Shape 14">
              <a:extLst>
                <a:ext uri="{FF2B5EF4-FFF2-40B4-BE49-F238E27FC236}">
                  <a16:creationId xmlns="" xmlns:a16="http://schemas.microsoft.com/office/drawing/2014/main" id="{DE519F4F-E35F-4863-81FA-00758E6390A6}"/>
                </a:ext>
              </a:extLst>
            </p:cNvPr>
            <p:cNvSpPr/>
            <p:nvPr userDrawn="1"/>
          </p:nvSpPr>
          <p:spPr>
            <a:xfrm>
              <a:off x="5663458" y="0"/>
              <a:ext cx="6528543" cy="6700306"/>
            </a:xfrm>
            <a:custGeom>
              <a:avLst/>
              <a:gdLst>
                <a:gd name="connsiteX0" fmla="*/ 5877341 w 6528543"/>
                <a:gd name="connsiteY0" fmla="*/ 23 h 6700306"/>
                <a:gd name="connsiteX1" fmla="*/ 6170805 w 6528543"/>
                <a:gd name="connsiteY1" fmla="*/ 34618 h 6700306"/>
                <a:gd name="connsiteX2" fmla="*/ 6523232 w 6528543"/>
                <a:gd name="connsiteY2" fmla="*/ 167768 h 6700306"/>
                <a:gd name="connsiteX3" fmla="*/ 6528543 w 6528543"/>
                <a:gd name="connsiteY3" fmla="*/ 171008 h 6700306"/>
                <a:gd name="connsiteX4" fmla="*/ 6528543 w 6528543"/>
                <a:gd name="connsiteY4" fmla="*/ 2903598 h 6700306"/>
                <a:gd name="connsiteX5" fmla="*/ 6365842 w 6528543"/>
                <a:gd name="connsiteY5" fmla="*/ 2982580 h 6700306"/>
                <a:gd name="connsiteX6" fmla="*/ 5844133 w 6528543"/>
                <a:gd name="connsiteY6" fmla="*/ 3258047 h 6700306"/>
                <a:gd name="connsiteX7" fmla="*/ 4917052 w 6528543"/>
                <a:gd name="connsiteY7" fmla="*/ 4471212 h 6700306"/>
                <a:gd name="connsiteX8" fmla="*/ 4681907 w 6528543"/>
                <a:gd name="connsiteY8" fmla="*/ 5340612 h 6700306"/>
                <a:gd name="connsiteX9" fmla="*/ 3068219 w 6528543"/>
                <a:gd name="connsiteY9" fmla="*/ 6667491 h 6700306"/>
                <a:gd name="connsiteX10" fmla="*/ 10426 w 6528543"/>
                <a:gd name="connsiteY10" fmla="*/ 3614465 h 6700306"/>
                <a:gd name="connsiteX11" fmla="*/ 2803591 w 6528543"/>
                <a:gd name="connsiteY11" fmla="*/ 1032816 h 6700306"/>
                <a:gd name="connsiteX12" fmla="*/ 4091920 w 6528543"/>
                <a:gd name="connsiteY12" fmla="*/ 1332279 h 6700306"/>
                <a:gd name="connsiteX13" fmla="*/ 5062316 w 6528543"/>
                <a:gd name="connsiteY13" fmla="*/ 290372 h 6700306"/>
                <a:gd name="connsiteX14" fmla="*/ 5877341 w 6528543"/>
                <a:gd name="connsiteY14" fmla="*/ 23 h 67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8543" h="6700306">
                  <a:moveTo>
                    <a:pt x="5877341" y="23"/>
                  </a:moveTo>
                  <a:cubicBezTo>
                    <a:pt x="5976157" y="613"/>
                    <a:pt x="6074915" y="12146"/>
                    <a:pt x="6170805" y="34618"/>
                  </a:cubicBezTo>
                  <a:cubicBezTo>
                    <a:pt x="6294101" y="63506"/>
                    <a:pt x="6412209" y="108849"/>
                    <a:pt x="6523232" y="167768"/>
                  </a:cubicBezTo>
                  <a:lnTo>
                    <a:pt x="6528543" y="171008"/>
                  </a:lnTo>
                  <a:lnTo>
                    <a:pt x="6528543" y="2903598"/>
                  </a:lnTo>
                  <a:lnTo>
                    <a:pt x="6365842" y="2982580"/>
                  </a:lnTo>
                  <a:cubicBezTo>
                    <a:pt x="6189933" y="3065696"/>
                    <a:pt x="6011545" y="3147314"/>
                    <a:pt x="5844133" y="3258047"/>
                  </a:cubicBezTo>
                  <a:cubicBezTo>
                    <a:pt x="5418303" y="3539665"/>
                    <a:pt x="5074409" y="3986855"/>
                    <a:pt x="4917052" y="4471212"/>
                  </a:cubicBezTo>
                  <a:cubicBezTo>
                    <a:pt x="4824241" y="4756905"/>
                    <a:pt x="4785297" y="5058601"/>
                    <a:pt x="4681907" y="5340612"/>
                  </a:cubicBezTo>
                  <a:cubicBezTo>
                    <a:pt x="4430821" y="6025349"/>
                    <a:pt x="3786901" y="6543261"/>
                    <a:pt x="3068219" y="6667491"/>
                  </a:cubicBezTo>
                  <a:cubicBezTo>
                    <a:pt x="1328956" y="6968069"/>
                    <a:pt x="146419" y="5144708"/>
                    <a:pt x="10426" y="3614465"/>
                  </a:cubicBezTo>
                  <a:cubicBezTo>
                    <a:pt x="-126754" y="2070779"/>
                    <a:pt x="1105080" y="210706"/>
                    <a:pt x="2803591" y="1032816"/>
                  </a:cubicBezTo>
                  <a:cubicBezTo>
                    <a:pt x="3212955" y="1230956"/>
                    <a:pt x="3666881" y="1494135"/>
                    <a:pt x="4091920" y="1332279"/>
                  </a:cubicBezTo>
                  <a:cubicBezTo>
                    <a:pt x="4541277" y="1161186"/>
                    <a:pt x="4701657" y="608336"/>
                    <a:pt x="5062316" y="290372"/>
                  </a:cubicBezTo>
                  <a:cubicBezTo>
                    <a:pt x="5283930" y="94982"/>
                    <a:pt x="5580894" y="-1745"/>
                    <a:pt x="5877341" y="23"/>
                  </a:cubicBezTo>
                  <a:close/>
                </a:path>
              </a:pathLst>
            </a:custGeom>
            <a:solidFill>
              <a:srgbClr val="ECF0F3"/>
            </a:solidFill>
            <a:ln>
              <a:noFill/>
            </a:ln>
            <a:effectLst>
              <a:outerShdw blurRad="698500" dist="6096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Shape 13">
              <a:extLst>
                <a:ext uri="{FF2B5EF4-FFF2-40B4-BE49-F238E27FC236}">
                  <a16:creationId xmlns="" xmlns:a16="http://schemas.microsoft.com/office/drawing/2014/main" id="{DE0EF341-0F3C-4991-9B2F-54A3EF3B0E8B}"/>
                </a:ext>
              </a:extLst>
            </p:cNvPr>
            <p:cNvSpPr/>
            <p:nvPr userDrawn="1"/>
          </p:nvSpPr>
          <p:spPr>
            <a:xfrm>
              <a:off x="5663458" y="0"/>
              <a:ext cx="6528543" cy="6700306"/>
            </a:xfrm>
            <a:custGeom>
              <a:avLst/>
              <a:gdLst>
                <a:gd name="connsiteX0" fmla="*/ 5877341 w 6528543"/>
                <a:gd name="connsiteY0" fmla="*/ 23 h 6700306"/>
                <a:gd name="connsiteX1" fmla="*/ 6170805 w 6528543"/>
                <a:gd name="connsiteY1" fmla="*/ 34618 h 6700306"/>
                <a:gd name="connsiteX2" fmla="*/ 6523232 w 6528543"/>
                <a:gd name="connsiteY2" fmla="*/ 167768 h 6700306"/>
                <a:gd name="connsiteX3" fmla="*/ 6528543 w 6528543"/>
                <a:gd name="connsiteY3" fmla="*/ 171008 h 6700306"/>
                <a:gd name="connsiteX4" fmla="*/ 6528543 w 6528543"/>
                <a:gd name="connsiteY4" fmla="*/ 2903598 h 6700306"/>
                <a:gd name="connsiteX5" fmla="*/ 6365842 w 6528543"/>
                <a:gd name="connsiteY5" fmla="*/ 2982580 h 6700306"/>
                <a:gd name="connsiteX6" fmla="*/ 5844133 w 6528543"/>
                <a:gd name="connsiteY6" fmla="*/ 3258047 h 6700306"/>
                <a:gd name="connsiteX7" fmla="*/ 4917052 w 6528543"/>
                <a:gd name="connsiteY7" fmla="*/ 4471212 h 6700306"/>
                <a:gd name="connsiteX8" fmla="*/ 4681907 w 6528543"/>
                <a:gd name="connsiteY8" fmla="*/ 5340612 h 6700306"/>
                <a:gd name="connsiteX9" fmla="*/ 3068219 w 6528543"/>
                <a:gd name="connsiteY9" fmla="*/ 6667491 h 6700306"/>
                <a:gd name="connsiteX10" fmla="*/ 10426 w 6528543"/>
                <a:gd name="connsiteY10" fmla="*/ 3614465 h 6700306"/>
                <a:gd name="connsiteX11" fmla="*/ 2803591 w 6528543"/>
                <a:gd name="connsiteY11" fmla="*/ 1032816 h 6700306"/>
                <a:gd name="connsiteX12" fmla="*/ 4091920 w 6528543"/>
                <a:gd name="connsiteY12" fmla="*/ 1332279 h 6700306"/>
                <a:gd name="connsiteX13" fmla="*/ 5062316 w 6528543"/>
                <a:gd name="connsiteY13" fmla="*/ 290372 h 6700306"/>
                <a:gd name="connsiteX14" fmla="*/ 5877341 w 6528543"/>
                <a:gd name="connsiteY14" fmla="*/ 23 h 67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8543" h="6700306">
                  <a:moveTo>
                    <a:pt x="5877341" y="23"/>
                  </a:moveTo>
                  <a:cubicBezTo>
                    <a:pt x="5976157" y="613"/>
                    <a:pt x="6074915" y="12146"/>
                    <a:pt x="6170805" y="34618"/>
                  </a:cubicBezTo>
                  <a:cubicBezTo>
                    <a:pt x="6294101" y="63506"/>
                    <a:pt x="6412209" y="108849"/>
                    <a:pt x="6523232" y="167768"/>
                  </a:cubicBezTo>
                  <a:lnTo>
                    <a:pt x="6528543" y="171008"/>
                  </a:lnTo>
                  <a:lnTo>
                    <a:pt x="6528543" y="2903598"/>
                  </a:lnTo>
                  <a:lnTo>
                    <a:pt x="6365842" y="2982580"/>
                  </a:lnTo>
                  <a:cubicBezTo>
                    <a:pt x="6189933" y="3065696"/>
                    <a:pt x="6011545" y="3147314"/>
                    <a:pt x="5844133" y="3258047"/>
                  </a:cubicBezTo>
                  <a:cubicBezTo>
                    <a:pt x="5418303" y="3539665"/>
                    <a:pt x="5074409" y="3986855"/>
                    <a:pt x="4917052" y="4471212"/>
                  </a:cubicBezTo>
                  <a:cubicBezTo>
                    <a:pt x="4824241" y="4756905"/>
                    <a:pt x="4785297" y="5058601"/>
                    <a:pt x="4681907" y="5340612"/>
                  </a:cubicBezTo>
                  <a:cubicBezTo>
                    <a:pt x="4430821" y="6025349"/>
                    <a:pt x="3786901" y="6543261"/>
                    <a:pt x="3068219" y="6667491"/>
                  </a:cubicBezTo>
                  <a:cubicBezTo>
                    <a:pt x="1328956" y="6968069"/>
                    <a:pt x="146419" y="5144708"/>
                    <a:pt x="10426" y="3614465"/>
                  </a:cubicBezTo>
                  <a:cubicBezTo>
                    <a:pt x="-126754" y="2070779"/>
                    <a:pt x="1105080" y="210706"/>
                    <a:pt x="2803591" y="1032816"/>
                  </a:cubicBezTo>
                  <a:cubicBezTo>
                    <a:pt x="3212955" y="1230956"/>
                    <a:pt x="3666881" y="1494135"/>
                    <a:pt x="4091920" y="1332279"/>
                  </a:cubicBezTo>
                  <a:cubicBezTo>
                    <a:pt x="4541277" y="1161186"/>
                    <a:pt x="4701657" y="608336"/>
                    <a:pt x="5062316" y="290372"/>
                  </a:cubicBezTo>
                  <a:cubicBezTo>
                    <a:pt x="5283930" y="94982"/>
                    <a:pt x="5580894" y="-1745"/>
                    <a:pt x="5877341" y="23"/>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17" name="Picture Placeholder 16">
            <a:extLst>
              <a:ext uri="{FF2B5EF4-FFF2-40B4-BE49-F238E27FC236}">
                <a16:creationId xmlns="" xmlns:a16="http://schemas.microsoft.com/office/drawing/2014/main" id="{ED625DB8-F28C-445B-845D-38572ED027B8}"/>
              </a:ext>
            </a:extLst>
          </p:cNvPr>
          <p:cNvSpPr>
            <a:spLocks noGrp="1"/>
          </p:cNvSpPr>
          <p:nvPr>
            <p:ph type="pic" sz="quarter" idx="11"/>
          </p:nvPr>
        </p:nvSpPr>
        <p:spPr>
          <a:xfrm>
            <a:off x="5872985" y="296587"/>
            <a:ext cx="6319015" cy="6107131"/>
          </a:xfrm>
          <a:custGeom>
            <a:avLst/>
            <a:gdLst>
              <a:gd name="connsiteX0" fmla="*/ 5476561 w 6319015"/>
              <a:gd name="connsiteY0" fmla="*/ 22 h 6107131"/>
              <a:gd name="connsiteX1" fmla="*/ 5750013 w 6319015"/>
              <a:gd name="connsiteY1" fmla="*/ 31554 h 6107131"/>
              <a:gd name="connsiteX2" fmla="*/ 6228413 w 6319015"/>
              <a:gd name="connsiteY2" fmla="*/ 242423 h 6107131"/>
              <a:gd name="connsiteX3" fmla="*/ 6319015 w 6319015"/>
              <a:gd name="connsiteY3" fmla="*/ 311690 h 6107131"/>
              <a:gd name="connsiteX4" fmla="*/ 6319015 w 6319015"/>
              <a:gd name="connsiteY4" fmla="*/ 2514154 h 6107131"/>
              <a:gd name="connsiteX5" fmla="*/ 6252783 w 6319015"/>
              <a:gd name="connsiteY5" fmla="*/ 2556927 h 6107131"/>
              <a:gd name="connsiteX6" fmla="*/ 5445617 w 6319015"/>
              <a:gd name="connsiteY6" fmla="*/ 2969614 h 6107131"/>
              <a:gd name="connsiteX7" fmla="*/ 4581755 w 6319015"/>
              <a:gd name="connsiteY7" fmla="*/ 4075378 h 6107131"/>
              <a:gd name="connsiteX8" fmla="*/ 4362645 w 6319015"/>
              <a:gd name="connsiteY8" fmla="*/ 4867810 h 6107131"/>
              <a:gd name="connsiteX9" fmla="*/ 2858995 w 6319015"/>
              <a:gd name="connsiteY9" fmla="*/ 6077221 h 6107131"/>
              <a:gd name="connsiteX10" fmla="*/ 9715 w 6319015"/>
              <a:gd name="connsiteY10" fmla="*/ 3294478 h 6107131"/>
              <a:gd name="connsiteX11" fmla="*/ 2612412 w 6319015"/>
              <a:gd name="connsiteY11" fmla="*/ 941382 h 6107131"/>
              <a:gd name="connsiteX12" fmla="*/ 3812889 w 6319015"/>
              <a:gd name="connsiteY12" fmla="*/ 1214334 h 6107131"/>
              <a:gd name="connsiteX13" fmla="*/ 4717113 w 6319015"/>
              <a:gd name="connsiteY13" fmla="*/ 264666 h 6107131"/>
              <a:gd name="connsiteX14" fmla="*/ 5476561 w 6319015"/>
              <a:gd name="connsiteY14" fmla="*/ 22 h 610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9015" h="6107131">
                <a:moveTo>
                  <a:pt x="5476561" y="22"/>
                </a:moveTo>
                <a:cubicBezTo>
                  <a:pt x="5568638" y="560"/>
                  <a:pt x="5660661" y="11072"/>
                  <a:pt x="5750013" y="31554"/>
                </a:cubicBezTo>
                <a:cubicBezTo>
                  <a:pt x="5922346" y="71050"/>
                  <a:pt x="6083801" y="144293"/>
                  <a:pt x="6228413" y="242423"/>
                </a:cubicBezTo>
                <a:lnTo>
                  <a:pt x="6319015" y="311690"/>
                </a:lnTo>
                <a:lnTo>
                  <a:pt x="6319015" y="2514154"/>
                </a:lnTo>
                <a:lnTo>
                  <a:pt x="6252783" y="2556927"/>
                </a:lnTo>
                <a:cubicBezTo>
                  <a:pt x="5994015" y="2706898"/>
                  <a:pt x="5705610" y="2801397"/>
                  <a:pt x="5445617" y="2969614"/>
                </a:cubicBezTo>
                <a:cubicBezTo>
                  <a:pt x="5048825" y="3226300"/>
                  <a:pt x="4728381" y="3633901"/>
                  <a:pt x="4581755" y="4075378"/>
                </a:cubicBezTo>
                <a:cubicBezTo>
                  <a:pt x="4495273" y="4335779"/>
                  <a:pt x="4458984" y="4610765"/>
                  <a:pt x="4362645" y="4867810"/>
                </a:cubicBezTo>
                <a:cubicBezTo>
                  <a:pt x="4128680" y="5491928"/>
                  <a:pt x="3528670" y="5963989"/>
                  <a:pt x="2858995" y="6077221"/>
                </a:cubicBezTo>
                <a:cubicBezTo>
                  <a:pt x="1238334" y="6351189"/>
                  <a:pt x="136435" y="4689250"/>
                  <a:pt x="9715" y="3294478"/>
                </a:cubicBezTo>
                <a:cubicBezTo>
                  <a:pt x="-118110" y="1887455"/>
                  <a:pt x="1029724" y="192054"/>
                  <a:pt x="2612412" y="941382"/>
                </a:cubicBezTo>
                <a:cubicBezTo>
                  <a:pt x="2993861" y="1121981"/>
                  <a:pt x="3416833" y="1361861"/>
                  <a:pt x="3812889" y="1214334"/>
                </a:cubicBezTo>
                <a:cubicBezTo>
                  <a:pt x="4231605" y="1058388"/>
                  <a:pt x="4381047" y="554481"/>
                  <a:pt x="4717113" y="264666"/>
                </a:cubicBezTo>
                <a:cubicBezTo>
                  <a:pt x="4923615" y="86575"/>
                  <a:pt x="5200329" y="-1590"/>
                  <a:pt x="5476561" y="22"/>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19754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nodePh="1">
                                  <p:stCondLst>
                                    <p:cond delay="1500"/>
                                  </p:stCondLst>
                                  <p:endCondLst>
                                    <p:cond evt="begin" delay="0">
                                      <p:tn val="8"/>
                                    </p:cond>
                                  </p:endCondLst>
                                  <p:childTnLst>
                                    <p:animMotion origin="layout" path="M 4.58333E-6 4.07407E-6 L 0.01237 0.02847 " pathEditMode="relative" rAng="0" ptsTypes="AA">
                                      <p:cBhvr>
                                        <p:cTn id="9" dur="1000" spd="-100000" fill="hold"/>
                                        <p:tgtEl>
                                          <p:spTgt spid="17"/>
                                        </p:tgtEl>
                                        <p:attrNameLst>
                                          <p:attrName>ppt_x</p:attrName>
                                          <p:attrName>ppt_y</p:attrName>
                                        </p:attrNameLst>
                                      </p:cBhvr>
                                      <p:rCtr x="612" y="1412"/>
                                    </p:animMotion>
                                  </p:childTnLst>
                                </p:cTn>
                              </p:par>
                              <p:par>
                                <p:cTn id="10" presetID="10" presetClass="entr" presetSubtype="0" fill="hold" nodeType="withEffect">
                                  <p:stCondLst>
                                    <p:cond delay="1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250"/>
                                  </p:stCondLst>
                                  <p:childTnLst>
                                    <p:animMotion origin="layout" path="M 4.58333E-6 4.07407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F773CC3F-45B0-40E0-84F5-339AD27BF123}"/>
              </a:ext>
            </a:extLst>
          </p:cNvPr>
          <p:cNvSpPr>
            <a:spLocks noGrp="1"/>
          </p:cNvSpPr>
          <p:nvPr>
            <p:ph type="pic" sz="quarter" idx="13" hasCustomPrompt="1"/>
          </p:nvPr>
        </p:nvSpPr>
        <p:spPr>
          <a:xfrm>
            <a:off x="6257928" y="4985598"/>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8D0E40D6-CCE3-499F-888A-959F2DBA7095}"/>
              </a:ext>
            </a:extLst>
          </p:cNvPr>
          <p:cNvSpPr>
            <a:spLocks noGrp="1"/>
          </p:cNvSpPr>
          <p:nvPr>
            <p:ph type="pic" sz="quarter" idx="12" hasCustomPrompt="1"/>
          </p:nvPr>
        </p:nvSpPr>
        <p:spPr>
          <a:xfrm>
            <a:off x="1433299" y="3674151"/>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42C6A0FA-5D8E-4C57-9430-DE9A9D7F9FEF}"/>
              </a:ext>
            </a:extLst>
          </p:cNvPr>
          <p:cNvSpPr>
            <a:spLocks noGrp="1"/>
          </p:cNvSpPr>
          <p:nvPr>
            <p:ph type="pic" sz="quarter" idx="11" hasCustomPrompt="1"/>
          </p:nvPr>
        </p:nvSpPr>
        <p:spPr>
          <a:xfrm>
            <a:off x="6257928" y="2362703"/>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134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C0E7DE5-F213-461F-AA0B-E6877658DEB9}"/>
              </a:ext>
            </a:extLst>
          </p:cNvPr>
          <p:cNvGrpSpPr/>
          <p:nvPr userDrawn="1"/>
        </p:nvGrpSpPr>
        <p:grpSpPr>
          <a:xfrm>
            <a:off x="2572993" y="2493852"/>
            <a:ext cx="7046015" cy="4364147"/>
            <a:chOff x="2747209" y="2080740"/>
            <a:chExt cx="7046015" cy="4777260"/>
          </a:xfrm>
        </p:grpSpPr>
        <p:sp>
          <p:nvSpPr>
            <p:cNvPr id="5" name="Freeform: Shape 4">
              <a:extLst>
                <a:ext uri="{FF2B5EF4-FFF2-40B4-BE49-F238E27FC236}">
                  <a16:creationId xmlns="" xmlns:a16="http://schemas.microsoft.com/office/drawing/2014/main" id="{41720338-2BC9-4CBE-B240-BE4652D00B03}"/>
                </a:ext>
              </a:extLst>
            </p:cNvPr>
            <p:cNvSpPr/>
            <p:nvPr userDrawn="1"/>
          </p:nvSpPr>
          <p:spPr>
            <a:xfrm>
              <a:off x="2747209" y="2080740"/>
              <a:ext cx="7046015" cy="4777260"/>
            </a:xfrm>
            <a:custGeom>
              <a:avLst/>
              <a:gdLst>
                <a:gd name="connsiteX0" fmla="*/ 4044177 w 7046015"/>
                <a:gd name="connsiteY0" fmla="*/ 1023 h 4033228"/>
                <a:gd name="connsiteX1" fmla="*/ 5364833 w 7046015"/>
                <a:gd name="connsiteY1" fmla="*/ 177105 h 4033228"/>
                <a:gd name="connsiteX2" fmla="*/ 7044098 w 7046015"/>
                <a:gd name="connsiteY2" fmla="*/ 1889821 h 4033228"/>
                <a:gd name="connsiteX3" fmla="*/ 6131668 w 7046015"/>
                <a:gd name="connsiteY3" fmla="*/ 3985672 h 4033228"/>
                <a:gd name="connsiteX4" fmla="*/ 6105160 w 7046015"/>
                <a:gd name="connsiteY4" fmla="*/ 4033228 h 4033228"/>
                <a:gd name="connsiteX5" fmla="*/ 235521 w 7046015"/>
                <a:gd name="connsiteY5" fmla="*/ 4033228 h 4033228"/>
                <a:gd name="connsiteX6" fmla="*/ 216373 w 7046015"/>
                <a:gd name="connsiteY6" fmla="*/ 3849329 h 4033228"/>
                <a:gd name="connsiteX7" fmla="*/ 175988 w 7046015"/>
                <a:gd name="connsiteY7" fmla="*/ 3496476 h 4033228"/>
                <a:gd name="connsiteX8" fmla="*/ 226430 w 7046015"/>
                <a:gd name="connsiteY8" fmla="*/ 941357 h 4033228"/>
                <a:gd name="connsiteX9" fmla="*/ 2631279 w 7046015"/>
                <a:gd name="connsiteY9" fmla="*/ 128680 h 4033228"/>
                <a:gd name="connsiteX10" fmla="*/ 4044177 w 7046015"/>
                <a:gd name="connsiteY10" fmla="*/ 1023 h 403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6015" h="4033228">
                  <a:moveTo>
                    <a:pt x="4044177" y="1023"/>
                  </a:moveTo>
                  <a:cubicBezTo>
                    <a:pt x="4500246" y="-7391"/>
                    <a:pt x="4940941" y="34819"/>
                    <a:pt x="5364833" y="177105"/>
                  </a:cubicBezTo>
                  <a:cubicBezTo>
                    <a:pt x="6215119" y="457145"/>
                    <a:pt x="7005229" y="1135454"/>
                    <a:pt x="7044098" y="1889821"/>
                  </a:cubicBezTo>
                  <a:cubicBezTo>
                    <a:pt x="7082072" y="2552079"/>
                    <a:pt x="6548342" y="3274480"/>
                    <a:pt x="6131668" y="3985672"/>
                  </a:cubicBezTo>
                  <a:lnTo>
                    <a:pt x="6105160" y="4033228"/>
                  </a:lnTo>
                  <a:lnTo>
                    <a:pt x="235521" y="4033228"/>
                  </a:lnTo>
                  <a:lnTo>
                    <a:pt x="216373" y="3849329"/>
                  </a:lnTo>
                  <a:cubicBezTo>
                    <a:pt x="203985" y="3733112"/>
                    <a:pt x="190845" y="3615499"/>
                    <a:pt x="175988" y="3496476"/>
                  </a:cubicBezTo>
                  <a:cubicBezTo>
                    <a:pt x="54630" y="2548824"/>
                    <a:pt x="-174532" y="1518049"/>
                    <a:pt x="226430" y="941357"/>
                  </a:cubicBezTo>
                  <a:cubicBezTo>
                    <a:pt x="627390" y="364670"/>
                    <a:pt x="1658475" y="242065"/>
                    <a:pt x="2631279" y="128680"/>
                  </a:cubicBezTo>
                  <a:cubicBezTo>
                    <a:pt x="3116667" y="68474"/>
                    <a:pt x="3588109" y="9437"/>
                    <a:pt x="4044177" y="1023"/>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 xmlns:a16="http://schemas.microsoft.com/office/drawing/2014/main" id="{C9BEB95E-BBAD-4C64-8ADF-D8E1817E98F1}"/>
                </a:ext>
              </a:extLst>
            </p:cNvPr>
            <p:cNvSpPr/>
            <p:nvPr userDrawn="1"/>
          </p:nvSpPr>
          <p:spPr>
            <a:xfrm>
              <a:off x="2747209" y="2080740"/>
              <a:ext cx="7046015" cy="4777260"/>
            </a:xfrm>
            <a:custGeom>
              <a:avLst/>
              <a:gdLst>
                <a:gd name="connsiteX0" fmla="*/ 4044177 w 7046015"/>
                <a:gd name="connsiteY0" fmla="*/ 1023 h 4033228"/>
                <a:gd name="connsiteX1" fmla="*/ 5364833 w 7046015"/>
                <a:gd name="connsiteY1" fmla="*/ 177105 h 4033228"/>
                <a:gd name="connsiteX2" fmla="*/ 7044098 w 7046015"/>
                <a:gd name="connsiteY2" fmla="*/ 1889821 h 4033228"/>
                <a:gd name="connsiteX3" fmla="*/ 6131668 w 7046015"/>
                <a:gd name="connsiteY3" fmla="*/ 3985672 h 4033228"/>
                <a:gd name="connsiteX4" fmla="*/ 6105160 w 7046015"/>
                <a:gd name="connsiteY4" fmla="*/ 4033228 h 4033228"/>
                <a:gd name="connsiteX5" fmla="*/ 235521 w 7046015"/>
                <a:gd name="connsiteY5" fmla="*/ 4033228 h 4033228"/>
                <a:gd name="connsiteX6" fmla="*/ 216373 w 7046015"/>
                <a:gd name="connsiteY6" fmla="*/ 3849329 h 4033228"/>
                <a:gd name="connsiteX7" fmla="*/ 175988 w 7046015"/>
                <a:gd name="connsiteY7" fmla="*/ 3496476 h 4033228"/>
                <a:gd name="connsiteX8" fmla="*/ 226430 w 7046015"/>
                <a:gd name="connsiteY8" fmla="*/ 941357 h 4033228"/>
                <a:gd name="connsiteX9" fmla="*/ 2631279 w 7046015"/>
                <a:gd name="connsiteY9" fmla="*/ 128680 h 4033228"/>
                <a:gd name="connsiteX10" fmla="*/ 4044177 w 7046015"/>
                <a:gd name="connsiteY10" fmla="*/ 1023 h 403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6015" h="4033228">
                  <a:moveTo>
                    <a:pt x="4044177" y="1023"/>
                  </a:moveTo>
                  <a:cubicBezTo>
                    <a:pt x="4500246" y="-7391"/>
                    <a:pt x="4940941" y="34819"/>
                    <a:pt x="5364833" y="177105"/>
                  </a:cubicBezTo>
                  <a:cubicBezTo>
                    <a:pt x="6215119" y="457145"/>
                    <a:pt x="7005229" y="1135454"/>
                    <a:pt x="7044098" y="1889821"/>
                  </a:cubicBezTo>
                  <a:cubicBezTo>
                    <a:pt x="7082072" y="2552079"/>
                    <a:pt x="6548342" y="3274480"/>
                    <a:pt x="6131668" y="3985672"/>
                  </a:cubicBezTo>
                  <a:lnTo>
                    <a:pt x="6105160" y="4033228"/>
                  </a:lnTo>
                  <a:lnTo>
                    <a:pt x="235521" y="4033228"/>
                  </a:lnTo>
                  <a:lnTo>
                    <a:pt x="216373" y="3849329"/>
                  </a:lnTo>
                  <a:cubicBezTo>
                    <a:pt x="203985" y="3733112"/>
                    <a:pt x="190845" y="3615499"/>
                    <a:pt x="175988" y="3496476"/>
                  </a:cubicBezTo>
                  <a:cubicBezTo>
                    <a:pt x="54630" y="2548824"/>
                    <a:pt x="-174532" y="1518049"/>
                    <a:pt x="226430" y="941357"/>
                  </a:cubicBezTo>
                  <a:cubicBezTo>
                    <a:pt x="627390" y="364670"/>
                    <a:pt x="1658475" y="242065"/>
                    <a:pt x="2631279" y="128680"/>
                  </a:cubicBezTo>
                  <a:cubicBezTo>
                    <a:pt x="3116667" y="68474"/>
                    <a:pt x="3588109" y="9437"/>
                    <a:pt x="4044177" y="1023"/>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Picture Placeholder 7">
            <a:extLst>
              <a:ext uri="{FF2B5EF4-FFF2-40B4-BE49-F238E27FC236}">
                <a16:creationId xmlns="" xmlns:a16="http://schemas.microsoft.com/office/drawing/2014/main" id="{CB1ACDA4-7379-4736-8F8D-7E163DB4A26C}"/>
              </a:ext>
            </a:extLst>
          </p:cNvPr>
          <p:cNvSpPr>
            <a:spLocks noGrp="1"/>
          </p:cNvSpPr>
          <p:nvPr userDrawn="1">
            <p:ph type="pic" sz="quarter" idx="11"/>
          </p:nvPr>
        </p:nvSpPr>
        <p:spPr>
          <a:xfrm>
            <a:off x="2818651" y="2656114"/>
            <a:ext cx="6554699" cy="4150003"/>
          </a:xfrm>
          <a:custGeom>
            <a:avLst/>
            <a:gdLst>
              <a:gd name="connsiteX0" fmla="*/ 3762178 w 6554699"/>
              <a:gd name="connsiteY0" fmla="*/ 951 h 3751990"/>
              <a:gd name="connsiteX1" fmla="*/ 4990745 w 6554699"/>
              <a:gd name="connsiteY1" fmla="*/ 164755 h 3751990"/>
              <a:gd name="connsiteX2" fmla="*/ 6552915 w 6554699"/>
              <a:gd name="connsiteY2" fmla="*/ 1758043 h 3751990"/>
              <a:gd name="connsiteX3" fmla="*/ 5704108 w 6554699"/>
              <a:gd name="connsiteY3" fmla="*/ 3707750 h 3751990"/>
              <a:gd name="connsiteX4" fmla="*/ 5679449 w 6554699"/>
              <a:gd name="connsiteY4" fmla="*/ 3751990 h 3751990"/>
              <a:gd name="connsiteX5" fmla="*/ 219099 w 6554699"/>
              <a:gd name="connsiteY5" fmla="*/ 3751990 h 3751990"/>
              <a:gd name="connsiteX6" fmla="*/ 201286 w 6554699"/>
              <a:gd name="connsiteY6" fmla="*/ 3580914 h 3751990"/>
              <a:gd name="connsiteX7" fmla="*/ 163717 w 6554699"/>
              <a:gd name="connsiteY7" fmla="*/ 3252666 h 3751990"/>
              <a:gd name="connsiteX8" fmla="*/ 210642 w 6554699"/>
              <a:gd name="connsiteY8" fmla="*/ 875715 h 3751990"/>
              <a:gd name="connsiteX9" fmla="*/ 2447801 w 6554699"/>
              <a:gd name="connsiteY9" fmla="*/ 119707 h 3751990"/>
              <a:gd name="connsiteX10" fmla="*/ 3762178 w 6554699"/>
              <a:gd name="connsiteY10" fmla="*/ 951 h 375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4699" h="3751990">
                <a:moveTo>
                  <a:pt x="3762178" y="951"/>
                </a:moveTo>
                <a:cubicBezTo>
                  <a:pt x="4186446" y="-6876"/>
                  <a:pt x="4596411" y="32390"/>
                  <a:pt x="4990745" y="164755"/>
                </a:cubicBezTo>
                <a:cubicBezTo>
                  <a:pt x="5781740" y="425267"/>
                  <a:pt x="6516756" y="1056278"/>
                  <a:pt x="6552915" y="1758043"/>
                </a:cubicBezTo>
                <a:cubicBezTo>
                  <a:pt x="6588241" y="2374122"/>
                  <a:pt x="6091727" y="3046150"/>
                  <a:pt x="5704108" y="3707750"/>
                </a:cubicBezTo>
                <a:lnTo>
                  <a:pt x="5679449" y="3751990"/>
                </a:lnTo>
                <a:lnTo>
                  <a:pt x="219099" y="3751990"/>
                </a:lnTo>
                <a:lnTo>
                  <a:pt x="201286" y="3580914"/>
                </a:lnTo>
                <a:cubicBezTo>
                  <a:pt x="189762" y="3472801"/>
                  <a:pt x="177538" y="3363389"/>
                  <a:pt x="163717" y="3252666"/>
                </a:cubicBezTo>
                <a:cubicBezTo>
                  <a:pt x="50821" y="2371094"/>
                  <a:pt x="-162362" y="1412195"/>
                  <a:pt x="210642" y="875715"/>
                </a:cubicBezTo>
                <a:cubicBezTo>
                  <a:pt x="583643" y="339241"/>
                  <a:pt x="1542831" y="225185"/>
                  <a:pt x="2447801" y="119707"/>
                </a:cubicBezTo>
                <a:cubicBezTo>
                  <a:pt x="2899343" y="63699"/>
                  <a:pt x="3337912" y="8778"/>
                  <a:pt x="3762178" y="951"/>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408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7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nodePh="1">
                                  <p:stCondLst>
                                    <p:cond delay="750"/>
                                  </p:stCondLst>
                                  <p:endCondLst>
                                    <p:cond evt="begin" delay="0">
                                      <p:tn val="8"/>
                                    </p:cond>
                                  </p:endCondLst>
                                  <p:childTnLst>
                                    <p:animMotion origin="layout" path="M 4.375E-6 3.33333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500"/>
                                  </p:stCondLst>
                                  <p:childTnLst>
                                    <p:animMotion origin="layout" path="M 4.375E-6 3.33333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F2792C-BE28-4B4A-B8F7-4C6F05825AA8}"/>
              </a:ext>
            </a:extLst>
          </p:cNvPr>
          <p:cNvGrpSpPr/>
          <p:nvPr userDrawn="1"/>
        </p:nvGrpSpPr>
        <p:grpSpPr>
          <a:xfrm>
            <a:off x="5556911" y="968065"/>
            <a:ext cx="5383484" cy="4921870"/>
            <a:chOff x="5556911" y="968065"/>
            <a:chExt cx="5383484" cy="4921870"/>
          </a:xfrm>
        </p:grpSpPr>
        <p:sp>
          <p:nvSpPr>
            <p:cNvPr id="5" name="Graphic 18">
              <a:extLst>
                <a:ext uri="{FF2B5EF4-FFF2-40B4-BE49-F238E27FC236}">
                  <a16:creationId xmlns="" xmlns:a16="http://schemas.microsoft.com/office/drawing/2014/main" id="{3E3BA4DB-E79E-4852-8A15-68E25F454752}"/>
                </a:ext>
              </a:extLst>
            </p:cNvPr>
            <p:cNvSpPr/>
            <p:nvPr/>
          </p:nvSpPr>
          <p:spPr>
            <a:xfrm>
              <a:off x="5556911" y="968065"/>
              <a:ext cx="5383484" cy="4921870"/>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Graphic 18">
              <a:extLst>
                <a:ext uri="{FF2B5EF4-FFF2-40B4-BE49-F238E27FC236}">
                  <a16:creationId xmlns="" xmlns:a16="http://schemas.microsoft.com/office/drawing/2014/main" id="{E4C3B2F1-9F82-4BDB-92B5-E9308516B61A}"/>
                </a:ext>
              </a:extLst>
            </p:cNvPr>
            <p:cNvSpPr/>
            <p:nvPr/>
          </p:nvSpPr>
          <p:spPr>
            <a:xfrm>
              <a:off x="5556911" y="968065"/>
              <a:ext cx="5383484" cy="4921870"/>
            </a:xfrm>
            <a:custGeom>
              <a:avLst/>
              <a:gdLst>
                <a:gd name="connsiteX0" fmla="*/ 876029 w 1369211"/>
                <a:gd name="connsiteY0" fmla="*/ 142143 h 1251807"/>
                <a:gd name="connsiteX1" fmla="*/ 1326561 w 1369211"/>
                <a:gd name="connsiteY1" fmla="*/ 398366 h 1251807"/>
                <a:gd name="connsiteX2" fmla="*/ 1249409 w 1369211"/>
                <a:gd name="connsiteY2" fmla="*/ 884141 h 1251807"/>
                <a:gd name="connsiteX3" fmla="*/ 765539 w 1369211"/>
                <a:gd name="connsiteY3" fmla="*/ 1163223 h 1251807"/>
                <a:gd name="connsiteX4" fmla="*/ 266429 w 1369211"/>
                <a:gd name="connsiteY4" fmla="*/ 1225136 h 1251807"/>
                <a:gd name="connsiteX5" fmla="*/ 30209 w 1369211"/>
                <a:gd name="connsiteY5" fmla="*/ 819371 h 1251807"/>
                <a:gd name="connsiteX6" fmla="*/ 10206 w 1369211"/>
                <a:gd name="connsiteY6" fmla="*/ 395508 h 1251807"/>
                <a:gd name="connsiteX7" fmla="*/ 150224 w 1369211"/>
                <a:gd name="connsiteY7" fmla="*/ 56418 h 1251807"/>
                <a:gd name="connsiteX8" fmla="*/ 498839 w 1369211"/>
                <a:gd name="connsiteY8" fmla="*/ 15461 h 1251807"/>
                <a:gd name="connsiteX9" fmla="*/ 876029 w 1369211"/>
                <a:gd name="connsiteY9" fmla="*/ 142143 h 12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211" h="1251807">
                  <a:moveTo>
                    <a:pt x="876029" y="142143"/>
                  </a:moveTo>
                  <a:cubicBezTo>
                    <a:pt x="1032239" y="197388"/>
                    <a:pt x="1243694" y="261206"/>
                    <a:pt x="1326561" y="398366"/>
                  </a:cubicBezTo>
                  <a:cubicBezTo>
                    <a:pt x="1410381" y="534573"/>
                    <a:pt x="1363709" y="743171"/>
                    <a:pt x="1249409" y="884141"/>
                  </a:cubicBezTo>
                  <a:cubicBezTo>
                    <a:pt x="1134156" y="1024158"/>
                    <a:pt x="951276" y="1097501"/>
                    <a:pt x="765539" y="1163223"/>
                  </a:cubicBezTo>
                  <a:cubicBezTo>
                    <a:pt x="580754" y="1228946"/>
                    <a:pt x="395016" y="1288001"/>
                    <a:pt x="266429" y="1225136"/>
                  </a:cubicBezTo>
                  <a:cubicBezTo>
                    <a:pt x="137841" y="1162271"/>
                    <a:pt x="66404" y="977486"/>
                    <a:pt x="30209" y="819371"/>
                  </a:cubicBezTo>
                  <a:cubicBezTo>
                    <a:pt x="-5034" y="661256"/>
                    <a:pt x="-5986" y="529811"/>
                    <a:pt x="10206" y="395508"/>
                  </a:cubicBezTo>
                  <a:cubicBezTo>
                    <a:pt x="27351" y="260253"/>
                    <a:pt x="61641" y="123093"/>
                    <a:pt x="150224" y="56418"/>
                  </a:cubicBezTo>
                  <a:cubicBezTo>
                    <a:pt x="237854" y="-11209"/>
                    <a:pt x="378824" y="-8352"/>
                    <a:pt x="498839" y="15461"/>
                  </a:cubicBezTo>
                  <a:cubicBezTo>
                    <a:pt x="619806" y="40226"/>
                    <a:pt x="719819" y="86898"/>
                    <a:pt x="876029" y="142143"/>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10" name="Picture Placeholder 9">
            <a:extLst>
              <a:ext uri="{FF2B5EF4-FFF2-40B4-BE49-F238E27FC236}">
                <a16:creationId xmlns="" xmlns:a16="http://schemas.microsoft.com/office/drawing/2014/main" id="{DF914306-43B0-4BFA-AF58-BAF8D5793624}"/>
              </a:ext>
            </a:extLst>
          </p:cNvPr>
          <p:cNvSpPr>
            <a:spLocks noGrp="1"/>
          </p:cNvSpPr>
          <p:nvPr>
            <p:ph type="pic" sz="quarter" idx="10"/>
          </p:nvPr>
        </p:nvSpPr>
        <p:spPr>
          <a:xfrm>
            <a:off x="5723567" y="1120463"/>
            <a:ext cx="5050913" cy="4617817"/>
          </a:xfrm>
          <a:custGeom>
            <a:avLst/>
            <a:gdLst>
              <a:gd name="connsiteX0" fmla="*/ 1323584 w 5050913"/>
              <a:gd name="connsiteY0" fmla="*/ 90 h 4617817"/>
              <a:gd name="connsiteX1" fmla="*/ 1839809 w 5050913"/>
              <a:gd name="connsiteY1" fmla="*/ 56667 h 4617817"/>
              <a:gd name="connsiteX2" fmla="*/ 3231233 w 5050913"/>
              <a:gd name="connsiteY2" fmla="*/ 523986 h 4617817"/>
              <a:gd name="connsiteX3" fmla="*/ 4893210 w 5050913"/>
              <a:gd name="connsiteY3" fmla="*/ 1469172 h 4617817"/>
              <a:gd name="connsiteX4" fmla="*/ 4608602 w 5050913"/>
              <a:gd name="connsiteY4" fmla="*/ 3261156 h 4617817"/>
              <a:gd name="connsiteX5" fmla="*/ 2823644 w 5050913"/>
              <a:gd name="connsiteY5" fmla="*/ 4290666 h 4617817"/>
              <a:gd name="connsiteX6" fmla="*/ 982468 w 5050913"/>
              <a:gd name="connsiteY6" fmla="*/ 4519058 h 4617817"/>
              <a:gd name="connsiteX7" fmla="*/ 111071 w 5050913"/>
              <a:gd name="connsiteY7" fmla="*/ 3022224 h 4617817"/>
              <a:gd name="connsiteX8" fmla="*/ 37281 w 5050913"/>
              <a:gd name="connsiteY8" fmla="*/ 1458629 h 4617817"/>
              <a:gd name="connsiteX9" fmla="*/ 553797 w 5050913"/>
              <a:gd name="connsiteY9" fmla="*/ 207754 h 4617817"/>
              <a:gd name="connsiteX10" fmla="*/ 1323584 w 5050913"/>
              <a:gd name="connsiteY10" fmla="*/ 90 h 461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0913" h="4617817">
                <a:moveTo>
                  <a:pt x="1323584" y="90"/>
                </a:moveTo>
                <a:cubicBezTo>
                  <a:pt x="1496895" y="1654"/>
                  <a:pt x="1673787" y="23725"/>
                  <a:pt x="1839809" y="56667"/>
                </a:cubicBezTo>
                <a:cubicBezTo>
                  <a:pt x="2286047" y="148023"/>
                  <a:pt x="2654987" y="320192"/>
                  <a:pt x="3231233" y="523986"/>
                </a:cubicBezTo>
                <a:cubicBezTo>
                  <a:pt x="3807479" y="727780"/>
                  <a:pt x="4587520" y="963200"/>
                  <a:pt x="4893210" y="1469172"/>
                </a:cubicBezTo>
                <a:cubicBezTo>
                  <a:pt x="5202415" y="1971628"/>
                  <a:pt x="5030246" y="2741129"/>
                  <a:pt x="4608602" y="3261156"/>
                </a:cubicBezTo>
                <a:cubicBezTo>
                  <a:pt x="4183443" y="3777667"/>
                  <a:pt x="3508813" y="4048223"/>
                  <a:pt x="2823644" y="4290666"/>
                </a:cubicBezTo>
                <a:cubicBezTo>
                  <a:pt x="2141987" y="4533113"/>
                  <a:pt x="1456815" y="4750962"/>
                  <a:pt x="982468" y="4519058"/>
                </a:cubicBezTo>
                <a:cubicBezTo>
                  <a:pt x="508117" y="4287154"/>
                  <a:pt x="244591" y="3605498"/>
                  <a:pt x="111071" y="3022224"/>
                </a:cubicBezTo>
                <a:cubicBezTo>
                  <a:pt x="-18938" y="2438951"/>
                  <a:pt x="-22450" y="1954061"/>
                  <a:pt x="37281" y="1458629"/>
                </a:cubicBezTo>
                <a:cubicBezTo>
                  <a:pt x="100528" y="959684"/>
                  <a:pt x="227021" y="453712"/>
                  <a:pt x="553797" y="207754"/>
                </a:cubicBezTo>
                <a:cubicBezTo>
                  <a:pt x="755834" y="51835"/>
                  <a:pt x="1034734" y="-2518"/>
                  <a:pt x="1323584" y="90"/>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9897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3.95833E-6 3.7037E-7 L 0.01237 0.02847 " pathEditMode="relative" rAng="0" ptsTypes="AA">
                                      <p:cBhvr>
                                        <p:cTn id="9" dur="1000" spd="-100000" fill="hold"/>
                                        <p:tgtEl>
                                          <p:spTgt spid="10"/>
                                        </p:tgtEl>
                                        <p:attrNameLst>
                                          <p:attrName>ppt_x</p:attrName>
                                          <p:attrName>ppt_y</p:attrName>
                                        </p:attrNameLst>
                                      </p:cBhvr>
                                      <p:rCtr x="625"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95833E-6 3.7037E-7 L 0.01237 0.02847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D4DD830-22EA-4290-881D-618BF68D5C09}"/>
              </a:ext>
            </a:extLst>
          </p:cNvPr>
          <p:cNvGrpSpPr/>
          <p:nvPr userDrawn="1"/>
        </p:nvGrpSpPr>
        <p:grpSpPr>
          <a:xfrm>
            <a:off x="6487080" y="0"/>
            <a:ext cx="5704920" cy="6858000"/>
            <a:chOff x="6487080" y="0"/>
            <a:chExt cx="5704920" cy="6858000"/>
          </a:xfrm>
        </p:grpSpPr>
        <p:sp>
          <p:nvSpPr>
            <p:cNvPr id="4" name="Freeform: Shape 3">
              <a:extLst>
                <a:ext uri="{FF2B5EF4-FFF2-40B4-BE49-F238E27FC236}">
                  <a16:creationId xmlns="" xmlns:a16="http://schemas.microsoft.com/office/drawing/2014/main" id="{CF44FA08-0177-4DB6-A245-DEB04A6A442A}"/>
                </a:ext>
              </a:extLst>
            </p:cNvPr>
            <p:cNvSpPr/>
            <p:nvPr userDrawn="1"/>
          </p:nvSpPr>
          <p:spPr>
            <a:xfrm>
              <a:off x="6493288" y="0"/>
              <a:ext cx="5698712" cy="6858000"/>
            </a:xfrm>
            <a:custGeom>
              <a:avLst/>
              <a:gdLst>
                <a:gd name="connsiteX0" fmla="*/ 2168651 w 5698712"/>
                <a:gd name="connsiteY0" fmla="*/ 0 h 6858000"/>
                <a:gd name="connsiteX1" fmla="*/ 5698712 w 5698712"/>
                <a:gd name="connsiteY1" fmla="*/ 0 h 6858000"/>
                <a:gd name="connsiteX2" fmla="*/ 5698712 w 5698712"/>
                <a:gd name="connsiteY2" fmla="*/ 6858000 h 6858000"/>
                <a:gd name="connsiteX3" fmla="*/ 348426 w 5698712"/>
                <a:gd name="connsiteY3" fmla="*/ 6858000 h 6858000"/>
                <a:gd name="connsiteX4" fmla="*/ 285171 w 5698712"/>
                <a:gd name="connsiteY4" fmla="*/ 6750221 h 6858000"/>
                <a:gd name="connsiteX5" fmla="*/ 182677 w 5698712"/>
                <a:gd name="connsiteY5" fmla="*/ 6536357 h 6858000"/>
                <a:gd name="connsiteX6" fmla="*/ 1895370 w 5698712"/>
                <a:gd name="connsiteY6" fmla="*/ 2711728 h 6858000"/>
                <a:gd name="connsiteX7" fmla="*/ 2048349 w 5698712"/>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8712" h="6858000">
                  <a:moveTo>
                    <a:pt x="2168651" y="0"/>
                  </a:moveTo>
                  <a:lnTo>
                    <a:pt x="5698712" y="0"/>
                  </a:lnTo>
                  <a:lnTo>
                    <a:pt x="5698712"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 name="Freeform: Shape 4">
              <a:extLst>
                <a:ext uri="{FF2B5EF4-FFF2-40B4-BE49-F238E27FC236}">
                  <a16:creationId xmlns="" xmlns:a16="http://schemas.microsoft.com/office/drawing/2014/main" id="{41D3A7B8-D348-4A61-A5EE-F73307841C97}"/>
                </a:ext>
              </a:extLst>
            </p:cNvPr>
            <p:cNvSpPr/>
            <p:nvPr userDrawn="1"/>
          </p:nvSpPr>
          <p:spPr>
            <a:xfrm>
              <a:off x="6487080" y="0"/>
              <a:ext cx="5704920" cy="6858000"/>
            </a:xfrm>
            <a:custGeom>
              <a:avLst/>
              <a:gdLst>
                <a:gd name="connsiteX0" fmla="*/ 2168651 w 5704920"/>
                <a:gd name="connsiteY0" fmla="*/ 0 h 6858000"/>
                <a:gd name="connsiteX1" fmla="*/ 5704920 w 5704920"/>
                <a:gd name="connsiteY1" fmla="*/ 0 h 6858000"/>
                <a:gd name="connsiteX2" fmla="*/ 5704920 w 5704920"/>
                <a:gd name="connsiteY2" fmla="*/ 6858000 h 6858000"/>
                <a:gd name="connsiteX3" fmla="*/ 348426 w 5704920"/>
                <a:gd name="connsiteY3" fmla="*/ 6858000 h 6858000"/>
                <a:gd name="connsiteX4" fmla="*/ 285171 w 5704920"/>
                <a:gd name="connsiteY4" fmla="*/ 6750221 h 6858000"/>
                <a:gd name="connsiteX5" fmla="*/ 182677 w 5704920"/>
                <a:gd name="connsiteY5" fmla="*/ 6536357 h 6858000"/>
                <a:gd name="connsiteX6" fmla="*/ 1895370 w 5704920"/>
                <a:gd name="connsiteY6" fmla="*/ 2711728 h 6858000"/>
                <a:gd name="connsiteX7" fmla="*/ 2048349 w 5704920"/>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20" h="6858000">
                  <a:moveTo>
                    <a:pt x="2168651" y="0"/>
                  </a:moveTo>
                  <a:lnTo>
                    <a:pt x="5704920" y="0"/>
                  </a:lnTo>
                  <a:lnTo>
                    <a:pt x="5704920"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7" name="Picture Placeholder 6">
            <a:extLst>
              <a:ext uri="{FF2B5EF4-FFF2-40B4-BE49-F238E27FC236}">
                <a16:creationId xmlns="" xmlns:a16="http://schemas.microsoft.com/office/drawing/2014/main" id="{B5DA632B-3990-4563-9AC8-0444B15EEAFF}"/>
              </a:ext>
            </a:extLst>
          </p:cNvPr>
          <p:cNvSpPr>
            <a:spLocks noGrp="1"/>
          </p:cNvSpPr>
          <p:nvPr userDrawn="1">
            <p:ph type="pic" sz="quarter" idx="11"/>
          </p:nvPr>
        </p:nvSpPr>
        <p:spPr>
          <a:xfrm>
            <a:off x="6718133" y="0"/>
            <a:ext cx="5473867" cy="6858000"/>
          </a:xfrm>
          <a:custGeom>
            <a:avLst/>
            <a:gdLst>
              <a:gd name="connsiteX0" fmla="*/ 2168651 w 5473867"/>
              <a:gd name="connsiteY0" fmla="*/ 0 h 6858000"/>
              <a:gd name="connsiteX1" fmla="*/ 5473867 w 5473867"/>
              <a:gd name="connsiteY1" fmla="*/ 0 h 6858000"/>
              <a:gd name="connsiteX2" fmla="*/ 5473867 w 5473867"/>
              <a:gd name="connsiteY2" fmla="*/ 6858000 h 6858000"/>
              <a:gd name="connsiteX3" fmla="*/ 348426 w 5473867"/>
              <a:gd name="connsiteY3" fmla="*/ 6858000 h 6858000"/>
              <a:gd name="connsiteX4" fmla="*/ 285171 w 5473867"/>
              <a:gd name="connsiteY4" fmla="*/ 6750221 h 6858000"/>
              <a:gd name="connsiteX5" fmla="*/ 182677 w 5473867"/>
              <a:gd name="connsiteY5" fmla="*/ 6536357 h 6858000"/>
              <a:gd name="connsiteX6" fmla="*/ 1895370 w 5473867"/>
              <a:gd name="connsiteY6" fmla="*/ 2711728 h 6858000"/>
              <a:gd name="connsiteX7" fmla="*/ 2048349 w 5473867"/>
              <a:gd name="connsiteY7" fmla="*/ 1717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867" h="6858000">
                <a:moveTo>
                  <a:pt x="2168651" y="0"/>
                </a:moveTo>
                <a:lnTo>
                  <a:pt x="5473867" y="0"/>
                </a:lnTo>
                <a:lnTo>
                  <a:pt x="5473867" y="6858000"/>
                </a:lnTo>
                <a:lnTo>
                  <a:pt x="348426" y="6858000"/>
                </a:lnTo>
                <a:lnTo>
                  <a:pt x="285171" y="6750221"/>
                </a:lnTo>
                <a:cubicBezTo>
                  <a:pt x="248346" y="6681019"/>
                  <a:pt x="214133" y="6609730"/>
                  <a:pt x="182677" y="6536357"/>
                </a:cubicBezTo>
                <a:cubicBezTo>
                  <a:pt x="-715770" y="4441971"/>
                  <a:pt x="1997243" y="3625849"/>
                  <a:pt x="1895370" y="2711728"/>
                </a:cubicBezTo>
                <a:cubicBezTo>
                  <a:pt x="1825479" y="2095405"/>
                  <a:pt x="1588475" y="967692"/>
                  <a:pt x="2048349" y="171715"/>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53196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8.33333E-7 0 L 0.01237 0.02847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nodeType="withEffect">
                                  <p:stCondLst>
                                    <p:cond delay="1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250"/>
                                  </p:stCondLst>
                                  <p:childTnLst>
                                    <p:animMotion origin="layout" path="M 4.375E-6 -1.48148E-6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B0C4AF6-417E-453A-ADD4-0AC7D567A4F6}"/>
              </a:ext>
            </a:extLst>
          </p:cNvPr>
          <p:cNvGrpSpPr/>
          <p:nvPr userDrawn="1"/>
        </p:nvGrpSpPr>
        <p:grpSpPr>
          <a:xfrm>
            <a:off x="6061878" y="0"/>
            <a:ext cx="6130122" cy="5897185"/>
            <a:chOff x="6061878" y="0"/>
            <a:chExt cx="6130122" cy="5897185"/>
          </a:xfrm>
        </p:grpSpPr>
        <p:sp>
          <p:nvSpPr>
            <p:cNvPr id="4" name="Freeform: Shape 3">
              <a:extLst>
                <a:ext uri="{FF2B5EF4-FFF2-40B4-BE49-F238E27FC236}">
                  <a16:creationId xmlns="" xmlns:a16="http://schemas.microsoft.com/office/drawing/2014/main" id="{F037654D-E012-4355-A597-BCAE061B5404}"/>
                </a:ext>
              </a:extLst>
            </p:cNvPr>
            <p:cNvSpPr/>
            <p:nvPr userDrawn="1"/>
          </p:nvSpPr>
          <p:spPr>
            <a:xfrm>
              <a:off x="6061878" y="0"/>
              <a:ext cx="6130122" cy="5897185"/>
            </a:xfrm>
            <a:custGeom>
              <a:avLst/>
              <a:gdLst>
                <a:gd name="connsiteX0" fmla="*/ 2021498 w 6410025"/>
                <a:gd name="connsiteY0" fmla="*/ 0 h 6166452"/>
                <a:gd name="connsiteX1" fmla="*/ 6410025 w 6410025"/>
                <a:gd name="connsiteY1" fmla="*/ 0 h 6166452"/>
                <a:gd name="connsiteX2" fmla="*/ 6410025 w 6410025"/>
                <a:gd name="connsiteY2" fmla="*/ 6047067 h 6166452"/>
                <a:gd name="connsiteX3" fmla="*/ 6079225 w 6410025"/>
                <a:gd name="connsiteY3" fmla="*/ 6100531 h 6166452"/>
                <a:gd name="connsiteX4" fmla="*/ 3207761 w 6410025"/>
                <a:gd name="connsiteY4" fmla="*/ 5935632 h 6166452"/>
                <a:gd name="connsiteX5" fmla="*/ 603546 w 6410025"/>
                <a:gd name="connsiteY5" fmla="*/ 4639210 h 6166452"/>
                <a:gd name="connsiteX6" fmla="*/ 188466 w 6410025"/>
                <a:gd name="connsiteY6" fmla="*/ 1904217 h 6166452"/>
                <a:gd name="connsiteX7" fmla="*/ 1974909 w 6410025"/>
                <a:gd name="connsiteY7" fmla="*/ 37078 h 61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025" h="6166452">
                  <a:moveTo>
                    <a:pt x="2021498" y="0"/>
                  </a:moveTo>
                  <a:lnTo>
                    <a:pt x="6410025" y="0"/>
                  </a:lnTo>
                  <a:lnTo>
                    <a:pt x="6410025" y="6047067"/>
                  </a:lnTo>
                  <a:lnTo>
                    <a:pt x="6079225" y="6100531"/>
                  </a:lnTo>
                  <a:cubicBezTo>
                    <a:pt x="5067107" y="6236996"/>
                    <a:pt x="4168709" y="6151702"/>
                    <a:pt x="3207761" y="5935632"/>
                  </a:cubicBezTo>
                  <a:cubicBezTo>
                    <a:pt x="2241131" y="5719562"/>
                    <a:pt x="1211957" y="5378398"/>
                    <a:pt x="603546" y="4639210"/>
                  </a:cubicBezTo>
                  <a:cubicBezTo>
                    <a:pt x="823" y="3900022"/>
                    <a:pt x="-175442" y="2762809"/>
                    <a:pt x="188466" y="1904217"/>
                  </a:cubicBezTo>
                  <a:cubicBezTo>
                    <a:pt x="511858" y="1147971"/>
                    <a:pt x="1244474" y="609394"/>
                    <a:pt x="1974909" y="37078"/>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 name="Freeform: Shape 4">
              <a:extLst>
                <a:ext uri="{FF2B5EF4-FFF2-40B4-BE49-F238E27FC236}">
                  <a16:creationId xmlns="" xmlns:a16="http://schemas.microsoft.com/office/drawing/2014/main" id="{E528990E-40C5-469D-8EC4-1E1352DFBE31}"/>
                </a:ext>
              </a:extLst>
            </p:cNvPr>
            <p:cNvSpPr/>
            <p:nvPr userDrawn="1"/>
          </p:nvSpPr>
          <p:spPr>
            <a:xfrm>
              <a:off x="6061878" y="0"/>
              <a:ext cx="6130122" cy="5897185"/>
            </a:xfrm>
            <a:custGeom>
              <a:avLst/>
              <a:gdLst>
                <a:gd name="connsiteX0" fmla="*/ 2021498 w 6410025"/>
                <a:gd name="connsiteY0" fmla="*/ 0 h 6166452"/>
                <a:gd name="connsiteX1" fmla="*/ 6410025 w 6410025"/>
                <a:gd name="connsiteY1" fmla="*/ 0 h 6166452"/>
                <a:gd name="connsiteX2" fmla="*/ 6410025 w 6410025"/>
                <a:gd name="connsiteY2" fmla="*/ 6047067 h 6166452"/>
                <a:gd name="connsiteX3" fmla="*/ 6079225 w 6410025"/>
                <a:gd name="connsiteY3" fmla="*/ 6100531 h 6166452"/>
                <a:gd name="connsiteX4" fmla="*/ 3207761 w 6410025"/>
                <a:gd name="connsiteY4" fmla="*/ 5935632 h 6166452"/>
                <a:gd name="connsiteX5" fmla="*/ 603546 w 6410025"/>
                <a:gd name="connsiteY5" fmla="*/ 4639210 h 6166452"/>
                <a:gd name="connsiteX6" fmla="*/ 188466 w 6410025"/>
                <a:gd name="connsiteY6" fmla="*/ 1904217 h 6166452"/>
                <a:gd name="connsiteX7" fmla="*/ 1974909 w 6410025"/>
                <a:gd name="connsiteY7" fmla="*/ 37078 h 61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0025" h="6166452">
                  <a:moveTo>
                    <a:pt x="2021498" y="0"/>
                  </a:moveTo>
                  <a:lnTo>
                    <a:pt x="6410025" y="0"/>
                  </a:lnTo>
                  <a:lnTo>
                    <a:pt x="6410025" y="6047067"/>
                  </a:lnTo>
                  <a:lnTo>
                    <a:pt x="6079225" y="6100531"/>
                  </a:lnTo>
                  <a:cubicBezTo>
                    <a:pt x="5067107" y="6236996"/>
                    <a:pt x="4168709" y="6151702"/>
                    <a:pt x="3207761" y="5935632"/>
                  </a:cubicBezTo>
                  <a:cubicBezTo>
                    <a:pt x="2241131" y="5719562"/>
                    <a:pt x="1211957" y="5378398"/>
                    <a:pt x="603546" y="4639210"/>
                  </a:cubicBezTo>
                  <a:cubicBezTo>
                    <a:pt x="823" y="3900022"/>
                    <a:pt x="-175442" y="2762809"/>
                    <a:pt x="188466" y="1904217"/>
                  </a:cubicBezTo>
                  <a:cubicBezTo>
                    <a:pt x="511858" y="1147971"/>
                    <a:pt x="1244474" y="609394"/>
                    <a:pt x="1974909" y="37078"/>
                  </a:cubicBezTo>
                  <a:close/>
                </a:path>
              </a:pathLst>
            </a:custGeom>
            <a:solidFill>
              <a:srgbClr val="ECF0F3"/>
            </a:solidFill>
            <a:ln>
              <a:noFill/>
            </a:ln>
            <a:effectLst>
              <a:outerShdw blurRad="698500" dist="685800" dir="2700000" sx="96000" sy="96000" algn="br"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7" name="Picture Placeholder 6">
            <a:extLst>
              <a:ext uri="{FF2B5EF4-FFF2-40B4-BE49-F238E27FC236}">
                <a16:creationId xmlns="" xmlns:a16="http://schemas.microsoft.com/office/drawing/2014/main" id="{320742BA-2DA8-4E3B-9F42-ED478C2B9CF9}"/>
              </a:ext>
            </a:extLst>
          </p:cNvPr>
          <p:cNvSpPr>
            <a:spLocks noGrp="1"/>
          </p:cNvSpPr>
          <p:nvPr>
            <p:ph type="pic" sz="quarter" idx="10"/>
          </p:nvPr>
        </p:nvSpPr>
        <p:spPr>
          <a:xfrm>
            <a:off x="6323233" y="0"/>
            <a:ext cx="5868767" cy="5718078"/>
          </a:xfrm>
          <a:custGeom>
            <a:avLst/>
            <a:gdLst>
              <a:gd name="connsiteX0" fmla="*/ 1850804 w 5868767"/>
              <a:gd name="connsiteY0" fmla="*/ 0 h 5718078"/>
              <a:gd name="connsiteX1" fmla="*/ 5868767 w 5868767"/>
              <a:gd name="connsiteY1" fmla="*/ 0 h 5718078"/>
              <a:gd name="connsiteX2" fmla="*/ 5868767 w 5868767"/>
              <a:gd name="connsiteY2" fmla="*/ 5607374 h 5718078"/>
              <a:gd name="connsiteX3" fmla="*/ 5565899 w 5868767"/>
              <a:gd name="connsiteY3" fmla="*/ 5656950 h 5718078"/>
              <a:gd name="connsiteX4" fmla="*/ 2936900 w 5868767"/>
              <a:gd name="connsiteY4" fmla="*/ 5504042 h 5718078"/>
              <a:gd name="connsiteX5" fmla="*/ 552583 w 5868767"/>
              <a:gd name="connsiteY5" fmla="*/ 4301885 h 5718078"/>
              <a:gd name="connsiteX6" fmla="*/ 172552 w 5868767"/>
              <a:gd name="connsiteY6" fmla="*/ 1765758 h 5718078"/>
              <a:gd name="connsiteX7" fmla="*/ 1808149 w 5868767"/>
              <a:gd name="connsiteY7" fmla="*/ 34382 h 571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767" h="5718078">
                <a:moveTo>
                  <a:pt x="1850804" y="0"/>
                </a:moveTo>
                <a:lnTo>
                  <a:pt x="5868767" y="0"/>
                </a:lnTo>
                <a:lnTo>
                  <a:pt x="5868767" y="5607374"/>
                </a:lnTo>
                <a:lnTo>
                  <a:pt x="5565899" y="5656950"/>
                </a:lnTo>
                <a:cubicBezTo>
                  <a:pt x="4639244" y="5783493"/>
                  <a:pt x="3816706" y="5704401"/>
                  <a:pt x="2936900" y="5504042"/>
                </a:cubicBezTo>
                <a:cubicBezTo>
                  <a:pt x="2051892" y="5303682"/>
                  <a:pt x="1109620" y="4987325"/>
                  <a:pt x="552583" y="4301885"/>
                </a:cubicBezTo>
                <a:cubicBezTo>
                  <a:pt x="754" y="3616444"/>
                  <a:pt x="-160628" y="2561920"/>
                  <a:pt x="172552" y="1765758"/>
                </a:cubicBezTo>
                <a:cubicBezTo>
                  <a:pt x="468637" y="1064500"/>
                  <a:pt x="1139392" y="565084"/>
                  <a:pt x="1808149" y="34382"/>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4032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nodePh="1">
                                  <p:stCondLst>
                                    <p:cond delay="1000"/>
                                  </p:stCondLst>
                                  <p:endCondLst>
                                    <p:cond evt="begin" delay="0">
                                      <p:tn val="8"/>
                                    </p:cond>
                                  </p:endCondLst>
                                  <p:childTnLst>
                                    <p:animMotion origin="layout" path="M -4.79167E-6 1.85185E-6 L 0.01237 0.02847 " pathEditMode="relative" rAng="0" ptsTypes="AA">
                                      <p:cBhvr>
                                        <p:cTn id="9" dur="1000" spd="-100000" fill="hold"/>
                                        <p:tgtEl>
                                          <p:spTgt spid="7"/>
                                        </p:tgtEl>
                                        <p:attrNameLst>
                                          <p:attrName>ppt_x</p:attrName>
                                          <p:attrName>ppt_y</p:attrName>
                                        </p:attrNameLst>
                                      </p:cBhvr>
                                      <p:rCtr x="612"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125E-6 -2.96296E-6 L 0.01237 0.02848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F00BB14-85F7-49C8-BA25-1A93FD2B600E}"/>
              </a:ext>
            </a:extLst>
          </p:cNvPr>
          <p:cNvGrpSpPr/>
          <p:nvPr userDrawn="1"/>
        </p:nvGrpSpPr>
        <p:grpSpPr>
          <a:xfrm>
            <a:off x="3692431" y="0"/>
            <a:ext cx="8499570" cy="6858000"/>
            <a:chOff x="3692431" y="0"/>
            <a:chExt cx="8499570" cy="6858000"/>
          </a:xfrm>
        </p:grpSpPr>
        <p:sp>
          <p:nvSpPr>
            <p:cNvPr id="11" name="Freeform: Shape 10">
              <a:extLst>
                <a:ext uri="{FF2B5EF4-FFF2-40B4-BE49-F238E27FC236}">
                  <a16:creationId xmlns="" xmlns:a16="http://schemas.microsoft.com/office/drawing/2014/main" id="{EBD9EE82-894B-4CFB-B9A9-544BF889D383}"/>
                </a:ext>
              </a:extLst>
            </p:cNvPr>
            <p:cNvSpPr/>
            <p:nvPr userDrawn="1"/>
          </p:nvSpPr>
          <p:spPr>
            <a:xfrm>
              <a:off x="3692431"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20700" dist="495300" dir="2700000" sx="96000" sy="96000" algn="br" rotWithShape="0">
                <a:schemeClr val="tx1">
                  <a:lumMod val="95000"/>
                  <a:lumOff val="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Freeform: Shape 11">
              <a:extLst>
                <a:ext uri="{FF2B5EF4-FFF2-40B4-BE49-F238E27FC236}">
                  <a16:creationId xmlns="" xmlns:a16="http://schemas.microsoft.com/office/drawing/2014/main" id="{9E1BB749-4897-487F-B696-AF7D3DF66ABC}"/>
                </a:ext>
              </a:extLst>
            </p:cNvPr>
            <p:cNvSpPr/>
            <p:nvPr userDrawn="1"/>
          </p:nvSpPr>
          <p:spPr>
            <a:xfrm>
              <a:off x="3692432"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Freeform: Shape 12">
              <a:extLst>
                <a:ext uri="{FF2B5EF4-FFF2-40B4-BE49-F238E27FC236}">
                  <a16:creationId xmlns="" xmlns:a16="http://schemas.microsoft.com/office/drawing/2014/main" id="{A5D05F4B-4A25-417E-B208-196BE4778348}"/>
                </a:ext>
              </a:extLst>
            </p:cNvPr>
            <p:cNvSpPr/>
            <p:nvPr userDrawn="1"/>
          </p:nvSpPr>
          <p:spPr>
            <a:xfrm>
              <a:off x="3692431" y="0"/>
              <a:ext cx="8499569" cy="6858000"/>
            </a:xfrm>
            <a:custGeom>
              <a:avLst/>
              <a:gdLst>
                <a:gd name="connsiteX0" fmla="*/ 14458 w 8499569"/>
                <a:gd name="connsiteY0" fmla="*/ 0 h 6858000"/>
                <a:gd name="connsiteX1" fmla="*/ 6510145 w 8499569"/>
                <a:gd name="connsiteY1" fmla="*/ 0 h 6858000"/>
                <a:gd name="connsiteX2" fmla="*/ 6539552 w 8499569"/>
                <a:gd name="connsiteY2" fmla="*/ 66288 h 6858000"/>
                <a:gd name="connsiteX3" fmla="*/ 7405166 w 8499569"/>
                <a:gd name="connsiteY3" fmla="*/ 714370 h 6858000"/>
                <a:gd name="connsiteX4" fmla="*/ 8447761 w 8499569"/>
                <a:gd name="connsiteY4" fmla="*/ 1272833 h 6858000"/>
                <a:gd name="connsiteX5" fmla="*/ 8499569 w 8499569"/>
                <a:gd name="connsiteY5" fmla="*/ 1341572 h 6858000"/>
                <a:gd name="connsiteX6" fmla="*/ 8499569 w 8499569"/>
                <a:gd name="connsiteY6" fmla="*/ 6858000 h 6858000"/>
                <a:gd name="connsiteX7" fmla="*/ 4090443 w 8499569"/>
                <a:gd name="connsiteY7" fmla="*/ 6858000 h 6858000"/>
                <a:gd name="connsiteX8" fmla="*/ 4049826 w 8499569"/>
                <a:gd name="connsiteY8" fmla="*/ 6780262 h 6858000"/>
                <a:gd name="connsiteX9" fmla="*/ 3828578 w 8499569"/>
                <a:gd name="connsiteY9" fmla="*/ 4820010 h 6858000"/>
                <a:gd name="connsiteX10" fmla="*/ 3275294 w 8499569"/>
                <a:gd name="connsiteY10" fmla="*/ 3397460 h 6858000"/>
                <a:gd name="connsiteX11" fmla="*/ 797371 w 8499569"/>
                <a:gd name="connsiteY11" fmla="*/ 2263369 h 6858000"/>
                <a:gd name="connsiteX12" fmla="*/ 7800 w 8499569"/>
                <a:gd name="connsiteY12" fmla="*/ 79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569" h="6858000">
                  <a:moveTo>
                    <a:pt x="14458" y="0"/>
                  </a:moveTo>
                  <a:lnTo>
                    <a:pt x="6510145" y="0"/>
                  </a:lnTo>
                  <a:lnTo>
                    <a:pt x="6539552" y="66288"/>
                  </a:lnTo>
                  <a:cubicBezTo>
                    <a:pt x="6687143" y="360295"/>
                    <a:pt x="6947595" y="653245"/>
                    <a:pt x="7405166" y="714370"/>
                  </a:cubicBezTo>
                  <a:cubicBezTo>
                    <a:pt x="8137280" y="812171"/>
                    <a:pt x="8233611" y="983322"/>
                    <a:pt x="8447761" y="1272833"/>
                  </a:cubicBezTo>
                  <a:lnTo>
                    <a:pt x="8499569" y="1341572"/>
                  </a:lnTo>
                  <a:lnTo>
                    <a:pt x="8499569" y="6858000"/>
                  </a:lnTo>
                  <a:lnTo>
                    <a:pt x="4090443" y="6858000"/>
                  </a:lnTo>
                  <a:lnTo>
                    <a:pt x="4049826" y="6780262"/>
                  </a:lnTo>
                  <a:cubicBezTo>
                    <a:pt x="3700199" y="6052866"/>
                    <a:pt x="3764388" y="5326330"/>
                    <a:pt x="3828578" y="4820010"/>
                  </a:cubicBezTo>
                  <a:cubicBezTo>
                    <a:pt x="3931331" y="3974382"/>
                    <a:pt x="3800914" y="3737290"/>
                    <a:pt x="3275294" y="3397460"/>
                  </a:cubicBezTo>
                  <a:cubicBezTo>
                    <a:pt x="2745722" y="3053676"/>
                    <a:pt x="1797235" y="3160368"/>
                    <a:pt x="797371" y="2263369"/>
                  </a:cubicBezTo>
                  <a:cubicBezTo>
                    <a:pt x="60441" y="1603587"/>
                    <a:pt x="-32239" y="691421"/>
                    <a:pt x="7800" y="794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aseline="30000" dirty="0"/>
            </a:p>
          </p:txBody>
        </p:sp>
      </p:grpSp>
      <p:sp>
        <p:nvSpPr>
          <p:cNvPr id="15" name="Picture Placeholder 14">
            <a:extLst>
              <a:ext uri="{FF2B5EF4-FFF2-40B4-BE49-F238E27FC236}">
                <a16:creationId xmlns="" xmlns:a16="http://schemas.microsoft.com/office/drawing/2014/main" id="{6003D651-3C4F-4079-93C0-B90DB9280283}"/>
              </a:ext>
            </a:extLst>
          </p:cNvPr>
          <p:cNvSpPr>
            <a:spLocks noGrp="1"/>
          </p:cNvSpPr>
          <p:nvPr>
            <p:ph type="pic" sz="quarter" idx="10"/>
          </p:nvPr>
        </p:nvSpPr>
        <p:spPr>
          <a:xfrm>
            <a:off x="4060731" y="-1"/>
            <a:ext cx="8131269" cy="6858001"/>
          </a:xfrm>
          <a:custGeom>
            <a:avLst/>
            <a:gdLst>
              <a:gd name="connsiteX0" fmla="*/ 49847 w 8131269"/>
              <a:gd name="connsiteY0" fmla="*/ 0 h 6858001"/>
              <a:gd name="connsiteX1" fmla="*/ 5869656 w 8131269"/>
              <a:gd name="connsiteY1" fmla="*/ 0 h 6858001"/>
              <a:gd name="connsiteX2" fmla="*/ 5892653 w 8131269"/>
              <a:gd name="connsiteY2" fmla="*/ 83536 h 6858001"/>
              <a:gd name="connsiteX3" fmla="*/ 6790064 w 8131269"/>
              <a:gd name="connsiteY3" fmla="*/ 939859 h 6858001"/>
              <a:gd name="connsiteX4" fmla="*/ 8004023 w 8131269"/>
              <a:gd name="connsiteY4" fmla="*/ 1755101 h 6858001"/>
              <a:gd name="connsiteX5" fmla="*/ 8091476 w 8131269"/>
              <a:gd name="connsiteY5" fmla="*/ 1836915 h 6858001"/>
              <a:gd name="connsiteX6" fmla="*/ 8131269 w 8131269"/>
              <a:gd name="connsiteY6" fmla="*/ 1869149 h 6858001"/>
              <a:gd name="connsiteX7" fmla="*/ 8131269 w 8131269"/>
              <a:gd name="connsiteY7" fmla="*/ 6858001 h 6858001"/>
              <a:gd name="connsiteX8" fmla="*/ 3927032 w 8131269"/>
              <a:gd name="connsiteY8" fmla="*/ 6858001 h 6858001"/>
              <a:gd name="connsiteX9" fmla="*/ 3875162 w 8131269"/>
              <a:gd name="connsiteY9" fmla="*/ 6787203 h 6858001"/>
              <a:gd name="connsiteX10" fmla="*/ 3510561 w 8131269"/>
              <a:gd name="connsiteY10" fmla="*/ 4704469 h 6858001"/>
              <a:gd name="connsiteX11" fmla="*/ 3003235 w 8131269"/>
              <a:gd name="connsiteY11" fmla="*/ 3400081 h 6858001"/>
              <a:gd name="connsiteX12" fmla="*/ 731139 w 8131269"/>
              <a:gd name="connsiteY12" fmla="*/ 2360192 h 6858001"/>
              <a:gd name="connsiteX13" fmla="*/ 46248 w 8131269"/>
              <a:gd name="connsiteY13" fmla="*/ 1942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1269" h="6858001">
                <a:moveTo>
                  <a:pt x="49847" y="0"/>
                </a:moveTo>
                <a:lnTo>
                  <a:pt x="5869656" y="0"/>
                </a:lnTo>
                <a:lnTo>
                  <a:pt x="5892653" y="83536"/>
                </a:lnTo>
                <a:cubicBezTo>
                  <a:pt x="5992554" y="412499"/>
                  <a:pt x="6230646" y="865128"/>
                  <a:pt x="6790064" y="939859"/>
                </a:cubicBezTo>
                <a:cubicBezTo>
                  <a:pt x="7685133" y="1059428"/>
                  <a:pt x="7543806" y="1298566"/>
                  <a:pt x="8004023" y="1755101"/>
                </a:cubicBezTo>
                <a:cubicBezTo>
                  <a:pt x="8032560" y="1783861"/>
                  <a:pt x="8061777" y="1811107"/>
                  <a:pt x="8091476" y="1836915"/>
                </a:cubicBezTo>
                <a:lnTo>
                  <a:pt x="8131269" y="1869149"/>
                </a:lnTo>
                <a:lnTo>
                  <a:pt x="8131269" y="6858001"/>
                </a:lnTo>
                <a:lnTo>
                  <a:pt x="3927032" y="6858001"/>
                </a:lnTo>
                <a:lnTo>
                  <a:pt x="3875162" y="6787203"/>
                </a:lnTo>
                <a:cubicBezTo>
                  <a:pt x="3376029" y="6029379"/>
                  <a:pt x="3443295" y="5235055"/>
                  <a:pt x="3510561" y="4704469"/>
                </a:cubicBezTo>
                <a:cubicBezTo>
                  <a:pt x="3604779" y="3929082"/>
                  <a:pt x="3485195" y="3711684"/>
                  <a:pt x="3003235" y="3400081"/>
                </a:cubicBezTo>
                <a:cubicBezTo>
                  <a:pt x="2517651" y="3084853"/>
                  <a:pt x="1647950" y="3182683"/>
                  <a:pt x="731139" y="2360192"/>
                </a:cubicBezTo>
                <a:cubicBezTo>
                  <a:pt x="-100514" y="1615604"/>
                  <a:pt x="-37325" y="520462"/>
                  <a:pt x="46248" y="19428"/>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36740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750"/>
                                  </p:stCondLst>
                                  <p:childTnLst>
                                    <p:animMotion origin="layout" path="M -2.5E-6 -2.22222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nodePh="1">
                                  <p:stCondLst>
                                    <p:cond delay="1000"/>
                                  </p:stCondLst>
                                  <p:endCondLst>
                                    <p:cond evt="begin" delay="0">
                                      <p:tn val="10"/>
                                    </p:cond>
                                  </p:end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nodePh="1">
                                  <p:stCondLst>
                                    <p:cond delay="1000"/>
                                  </p:stCondLst>
                                  <p:endCondLst>
                                    <p:cond evt="begin" delay="0">
                                      <p:tn val="13"/>
                                    </p:cond>
                                  </p:endCondLst>
                                  <p:childTnLst>
                                    <p:animMotion origin="layout" path="M -2.5E-6 -2.22222E-6 L 0.01237 0.02847 " pathEditMode="relative" rAng="0" ptsTypes="AA">
                                      <p:cBhvr>
                                        <p:cTn id="14" dur="1000" spd="-100000" fill="hold"/>
                                        <p:tgtEl>
                                          <p:spTgt spid="15"/>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74373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C470F62-09C3-43F3-910A-BC7448386B64}"/>
              </a:ext>
            </a:extLst>
          </p:cNvPr>
          <p:cNvGrpSpPr/>
          <p:nvPr userDrawn="1"/>
        </p:nvGrpSpPr>
        <p:grpSpPr>
          <a:xfrm>
            <a:off x="1684179" y="888293"/>
            <a:ext cx="4500492" cy="4689130"/>
            <a:chOff x="1684179" y="888293"/>
            <a:chExt cx="4500492" cy="4689130"/>
          </a:xfrm>
        </p:grpSpPr>
        <p:sp>
          <p:nvSpPr>
            <p:cNvPr id="15" name="Freeform: Shape 14">
              <a:extLst>
                <a:ext uri="{FF2B5EF4-FFF2-40B4-BE49-F238E27FC236}">
                  <a16:creationId xmlns="" xmlns:a16="http://schemas.microsoft.com/office/drawing/2014/main" id="{793FB7EE-6EB1-49DC-A1BD-F257D78977CB}"/>
                </a:ext>
              </a:extLst>
            </p:cNvPr>
            <p:cNvSpPr/>
            <p:nvPr/>
          </p:nvSpPr>
          <p:spPr>
            <a:xfrm>
              <a:off x="1684179" y="888293"/>
              <a:ext cx="4500492" cy="4689130"/>
            </a:xfrm>
            <a:custGeom>
              <a:avLst/>
              <a:gdLst>
                <a:gd name="connsiteX0" fmla="*/ 127835 w 1590675"/>
                <a:gd name="connsiteY0" fmla="*/ 692754 h 1657350"/>
                <a:gd name="connsiteX1" fmla="*/ 77353 w 1590675"/>
                <a:gd name="connsiteY1" fmla="*/ 1431894 h 1657350"/>
                <a:gd name="connsiteX2" fmla="*/ 1012708 w 1590675"/>
                <a:gd name="connsiteY2" fmla="*/ 1276636 h 1657350"/>
                <a:gd name="connsiteX3" fmla="*/ 1316556 w 1590675"/>
                <a:gd name="connsiteY3" fmla="*/ 1147096 h 1657350"/>
                <a:gd name="connsiteX4" fmla="*/ 1569920 w 1590675"/>
                <a:gd name="connsiteY4" fmla="*/ 755619 h 1657350"/>
                <a:gd name="connsiteX5" fmla="*/ 764105 w 1590675"/>
                <a:gd name="connsiteY5" fmla="*/ 424149 h 1657350"/>
                <a:gd name="connsiteX6" fmla="*/ 224990 w 1590675"/>
                <a:gd name="connsiteY6" fmla="*/ 15526 h 1657350"/>
                <a:gd name="connsiteX7" fmla="*/ 127835 w 1590675"/>
                <a:gd name="connsiteY7" fmla="*/ 692754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675" h="1657350">
                  <a:moveTo>
                    <a:pt x="127835" y="692754"/>
                  </a:moveTo>
                  <a:cubicBezTo>
                    <a:pt x="184985" y="850869"/>
                    <a:pt x="-143627" y="1093756"/>
                    <a:pt x="77353" y="1431894"/>
                  </a:cubicBezTo>
                  <a:cubicBezTo>
                    <a:pt x="325003" y="1810989"/>
                    <a:pt x="853640" y="1710024"/>
                    <a:pt x="1012708" y="1276636"/>
                  </a:cubicBezTo>
                  <a:cubicBezTo>
                    <a:pt x="1052713" y="1167099"/>
                    <a:pt x="1183206" y="1151859"/>
                    <a:pt x="1316556" y="1147096"/>
                  </a:cubicBezTo>
                  <a:cubicBezTo>
                    <a:pt x="1577540" y="1138524"/>
                    <a:pt x="1644215" y="880396"/>
                    <a:pt x="1569920" y="755619"/>
                  </a:cubicBezTo>
                  <a:cubicBezTo>
                    <a:pt x="1391803" y="457486"/>
                    <a:pt x="887930" y="581311"/>
                    <a:pt x="764105" y="424149"/>
                  </a:cubicBezTo>
                  <a:cubicBezTo>
                    <a:pt x="663140" y="296514"/>
                    <a:pt x="498358" y="-80676"/>
                    <a:pt x="224990" y="15526"/>
                  </a:cubicBezTo>
                  <a:cubicBezTo>
                    <a:pt x="-116005" y="135541"/>
                    <a:pt x="65923" y="522256"/>
                    <a:pt x="127835" y="692754"/>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Shape 15">
              <a:extLst>
                <a:ext uri="{FF2B5EF4-FFF2-40B4-BE49-F238E27FC236}">
                  <a16:creationId xmlns="" xmlns:a16="http://schemas.microsoft.com/office/drawing/2014/main" id="{9531F14D-70A9-4B28-9BA4-F9DA3971FB3E}"/>
                </a:ext>
              </a:extLst>
            </p:cNvPr>
            <p:cNvSpPr/>
            <p:nvPr/>
          </p:nvSpPr>
          <p:spPr>
            <a:xfrm>
              <a:off x="1684179" y="888293"/>
              <a:ext cx="4500492" cy="4689130"/>
            </a:xfrm>
            <a:custGeom>
              <a:avLst/>
              <a:gdLst>
                <a:gd name="connsiteX0" fmla="*/ 127835 w 1590675"/>
                <a:gd name="connsiteY0" fmla="*/ 692754 h 1657350"/>
                <a:gd name="connsiteX1" fmla="*/ 77353 w 1590675"/>
                <a:gd name="connsiteY1" fmla="*/ 1431894 h 1657350"/>
                <a:gd name="connsiteX2" fmla="*/ 1012708 w 1590675"/>
                <a:gd name="connsiteY2" fmla="*/ 1276636 h 1657350"/>
                <a:gd name="connsiteX3" fmla="*/ 1316556 w 1590675"/>
                <a:gd name="connsiteY3" fmla="*/ 1147096 h 1657350"/>
                <a:gd name="connsiteX4" fmla="*/ 1569920 w 1590675"/>
                <a:gd name="connsiteY4" fmla="*/ 755619 h 1657350"/>
                <a:gd name="connsiteX5" fmla="*/ 764105 w 1590675"/>
                <a:gd name="connsiteY5" fmla="*/ 424149 h 1657350"/>
                <a:gd name="connsiteX6" fmla="*/ 224990 w 1590675"/>
                <a:gd name="connsiteY6" fmla="*/ 15526 h 1657350"/>
                <a:gd name="connsiteX7" fmla="*/ 127835 w 1590675"/>
                <a:gd name="connsiteY7" fmla="*/ 692754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675" h="1657350">
                  <a:moveTo>
                    <a:pt x="127835" y="692754"/>
                  </a:moveTo>
                  <a:cubicBezTo>
                    <a:pt x="184985" y="850869"/>
                    <a:pt x="-143627" y="1093756"/>
                    <a:pt x="77353" y="1431894"/>
                  </a:cubicBezTo>
                  <a:cubicBezTo>
                    <a:pt x="325003" y="1810989"/>
                    <a:pt x="853640" y="1710024"/>
                    <a:pt x="1012708" y="1276636"/>
                  </a:cubicBezTo>
                  <a:cubicBezTo>
                    <a:pt x="1052713" y="1167099"/>
                    <a:pt x="1183206" y="1151859"/>
                    <a:pt x="1316556" y="1147096"/>
                  </a:cubicBezTo>
                  <a:cubicBezTo>
                    <a:pt x="1577540" y="1138524"/>
                    <a:pt x="1644215" y="880396"/>
                    <a:pt x="1569920" y="755619"/>
                  </a:cubicBezTo>
                  <a:cubicBezTo>
                    <a:pt x="1391803" y="457486"/>
                    <a:pt x="887930" y="581311"/>
                    <a:pt x="764105" y="424149"/>
                  </a:cubicBezTo>
                  <a:cubicBezTo>
                    <a:pt x="663140" y="296514"/>
                    <a:pt x="498358" y="-80676"/>
                    <a:pt x="224990" y="15526"/>
                  </a:cubicBezTo>
                  <a:cubicBezTo>
                    <a:pt x="-116005" y="135541"/>
                    <a:pt x="65923" y="522256"/>
                    <a:pt x="127835" y="692754"/>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grpSp>
      <p:sp>
        <p:nvSpPr>
          <p:cNvPr id="18" name="Picture Placeholder 17">
            <a:extLst>
              <a:ext uri="{FF2B5EF4-FFF2-40B4-BE49-F238E27FC236}">
                <a16:creationId xmlns="" xmlns:a16="http://schemas.microsoft.com/office/drawing/2014/main" id="{7728C170-7642-463B-87DA-C6E06D712023}"/>
              </a:ext>
            </a:extLst>
          </p:cNvPr>
          <p:cNvSpPr>
            <a:spLocks noGrp="1"/>
          </p:cNvSpPr>
          <p:nvPr>
            <p:ph type="pic" sz="quarter" idx="12"/>
          </p:nvPr>
        </p:nvSpPr>
        <p:spPr>
          <a:xfrm>
            <a:off x="1521364" y="1282176"/>
            <a:ext cx="4826125" cy="4687532"/>
          </a:xfrm>
          <a:custGeom>
            <a:avLst/>
            <a:gdLst>
              <a:gd name="connsiteX0" fmla="*/ 2134521 w 4826125"/>
              <a:gd name="connsiteY0" fmla="*/ 505 h 4687532"/>
              <a:gd name="connsiteX1" fmla="*/ 3671495 w 4826125"/>
              <a:gd name="connsiteY1" fmla="*/ 412106 h 4687532"/>
              <a:gd name="connsiteX2" fmla="*/ 4518791 w 4826125"/>
              <a:gd name="connsiteY2" fmla="*/ 3941828 h 4687532"/>
              <a:gd name="connsiteX3" fmla="*/ 2800106 w 4826125"/>
              <a:gd name="connsiteY3" fmla="*/ 4391577 h 4687532"/>
              <a:gd name="connsiteX4" fmla="*/ 2189733 w 4826125"/>
              <a:gd name="connsiteY4" fmla="*/ 3082487 h 4687532"/>
              <a:gd name="connsiteX5" fmla="*/ 888680 w 4826125"/>
              <a:gd name="connsiteY5" fmla="*/ 2990130 h 4687532"/>
              <a:gd name="connsiteX6" fmla="*/ 9259 w 4826125"/>
              <a:gd name="connsiteY6" fmla="*/ 1809540 h 4687532"/>
              <a:gd name="connsiteX7" fmla="*/ 856551 w 4826125"/>
              <a:gd name="connsiteY7" fmla="*/ 311714 h 4687532"/>
              <a:gd name="connsiteX8" fmla="*/ 2134521 w 4826125"/>
              <a:gd name="connsiteY8" fmla="*/ 505 h 468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25" h="4687532">
                <a:moveTo>
                  <a:pt x="2134521" y="505"/>
                </a:moveTo>
                <a:cubicBezTo>
                  <a:pt x="2627438" y="-8530"/>
                  <a:pt x="3163522" y="102904"/>
                  <a:pt x="3671495" y="412106"/>
                </a:cubicBezTo>
                <a:cubicBezTo>
                  <a:pt x="5141209" y="1307586"/>
                  <a:pt x="4940428" y="3166817"/>
                  <a:pt x="4518791" y="3941828"/>
                </a:cubicBezTo>
                <a:cubicBezTo>
                  <a:pt x="4165413" y="4592357"/>
                  <a:pt x="3418514" y="4993919"/>
                  <a:pt x="2800106" y="4391577"/>
                </a:cubicBezTo>
                <a:cubicBezTo>
                  <a:pt x="2410594" y="4010095"/>
                  <a:pt x="2703737" y="3484048"/>
                  <a:pt x="2189733" y="3082487"/>
                </a:cubicBezTo>
                <a:cubicBezTo>
                  <a:pt x="1904627" y="2857612"/>
                  <a:pt x="1495035" y="3247129"/>
                  <a:pt x="888680" y="2990130"/>
                </a:cubicBezTo>
                <a:cubicBezTo>
                  <a:pt x="426883" y="2809425"/>
                  <a:pt x="73509" y="2363694"/>
                  <a:pt x="9259" y="1809540"/>
                </a:cubicBezTo>
                <a:cubicBezTo>
                  <a:pt x="-63022" y="1191135"/>
                  <a:pt x="294365" y="532575"/>
                  <a:pt x="856551" y="311714"/>
                </a:cubicBezTo>
                <a:cubicBezTo>
                  <a:pt x="1191855" y="139042"/>
                  <a:pt x="1641605" y="9539"/>
                  <a:pt x="2134521" y="505"/>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95696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2.29167E-6 4.07407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nodePh="1">
                                  <p:stCondLst>
                                    <p:cond delay="25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nodePh="1">
                                  <p:stCondLst>
                                    <p:cond delay="250"/>
                                  </p:stCondLst>
                                  <p:endCondLst>
                                    <p:cond evt="begin" delay="0">
                                      <p:tn val="13"/>
                                    </p:cond>
                                  </p:endCondLst>
                                  <p:childTnLst>
                                    <p:animMotion origin="layout" path="M 2.29167E-6 4.07407E-6 L 0.01237 0.02847 " pathEditMode="relative" rAng="0" ptsTypes="AA">
                                      <p:cBhvr>
                                        <p:cTn id="14" dur="1000" spd="-100000" fill="hold"/>
                                        <p:tgtEl>
                                          <p:spTgt spid="18"/>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9808C6B-0439-4823-82EB-7E1D870AD994}"/>
              </a:ext>
            </a:extLst>
          </p:cNvPr>
          <p:cNvGrpSpPr/>
          <p:nvPr userDrawn="1"/>
        </p:nvGrpSpPr>
        <p:grpSpPr>
          <a:xfrm>
            <a:off x="-775945" y="-549053"/>
            <a:ext cx="7701617" cy="8088598"/>
            <a:chOff x="-775945" y="-549053"/>
            <a:chExt cx="7701617" cy="8088598"/>
          </a:xfrm>
        </p:grpSpPr>
        <p:sp>
          <p:nvSpPr>
            <p:cNvPr id="3" name="Freeform: Shape 2">
              <a:extLst>
                <a:ext uri="{FF2B5EF4-FFF2-40B4-BE49-F238E27FC236}">
                  <a16:creationId xmlns="" xmlns:a16="http://schemas.microsoft.com/office/drawing/2014/main" id="{8459D747-6529-4213-B98A-669D91F94427}"/>
                </a:ext>
              </a:extLst>
            </p:cNvPr>
            <p:cNvSpPr/>
            <p:nvPr userDrawn="1"/>
          </p:nvSpPr>
          <p:spPr>
            <a:xfrm rot="900000">
              <a:off x="-775945" y="-549053"/>
              <a:ext cx="7701617" cy="8071345"/>
            </a:xfrm>
            <a:custGeom>
              <a:avLst/>
              <a:gdLst>
                <a:gd name="connsiteX0" fmla="*/ 596010 w 7701617"/>
                <a:gd name="connsiteY0" fmla="*/ 1280318 h 8071345"/>
                <a:gd name="connsiteX1" fmla="*/ 5374224 w 7701617"/>
                <a:gd name="connsiteY1" fmla="*/ 0 h 8071345"/>
                <a:gd name="connsiteX2" fmla="*/ 5382398 w 7701617"/>
                <a:gd name="connsiteY2" fmla="*/ 122001 h 8071345"/>
                <a:gd name="connsiteX3" fmla="*/ 5635238 w 7701617"/>
                <a:gd name="connsiteY3" fmla="*/ 2471694 h 8071345"/>
                <a:gd name="connsiteX4" fmla="*/ 7660568 w 7701617"/>
                <a:gd name="connsiteY4" fmla="*/ 4125023 h 8071345"/>
                <a:gd name="connsiteX5" fmla="*/ 6709903 w 7701617"/>
                <a:gd name="connsiteY5" fmla="*/ 6284691 h 8071345"/>
                <a:gd name="connsiteX6" fmla="*/ 6607720 w 7701617"/>
                <a:gd name="connsiteY6" fmla="*/ 6702744 h 8071345"/>
                <a:gd name="connsiteX7" fmla="*/ 6595805 w 7701617"/>
                <a:gd name="connsiteY7" fmla="*/ 6772602 h 8071345"/>
                <a:gd name="connsiteX8" fmla="*/ 1748832 w 7701617"/>
                <a:gd name="connsiteY8" fmla="*/ 8071345 h 8071345"/>
                <a:gd name="connsiteX9" fmla="*/ 0 w 7701617"/>
                <a:gd name="connsiteY9" fmla="*/ 1544613 h 8071345"/>
                <a:gd name="connsiteX10" fmla="*/ 99399 w 7701617"/>
                <a:gd name="connsiteY10" fmla="*/ 1499921 h 8071345"/>
                <a:gd name="connsiteX11" fmla="*/ 487406 w 7701617"/>
                <a:gd name="connsiteY11" fmla="*/ 1331745 h 807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01617" h="8071345">
                  <a:moveTo>
                    <a:pt x="596010" y="1280318"/>
                  </a:moveTo>
                  <a:lnTo>
                    <a:pt x="5374224" y="0"/>
                  </a:lnTo>
                  <a:lnTo>
                    <a:pt x="5382398" y="122001"/>
                  </a:lnTo>
                  <a:cubicBezTo>
                    <a:pt x="5420181" y="931390"/>
                    <a:pt x="5286492" y="1843949"/>
                    <a:pt x="5635238" y="2471694"/>
                  </a:cubicBezTo>
                  <a:cubicBezTo>
                    <a:pt x="6110571" y="3319025"/>
                    <a:pt x="7422908" y="3649691"/>
                    <a:pt x="7660568" y="4125023"/>
                  </a:cubicBezTo>
                  <a:cubicBezTo>
                    <a:pt x="7898240" y="4600356"/>
                    <a:pt x="7040569" y="5210026"/>
                    <a:pt x="6709903" y="6284691"/>
                  </a:cubicBezTo>
                  <a:cubicBezTo>
                    <a:pt x="6668570" y="6417731"/>
                    <a:pt x="6635310" y="6558199"/>
                    <a:pt x="6607720" y="6702744"/>
                  </a:cubicBezTo>
                  <a:lnTo>
                    <a:pt x="6595805" y="6772602"/>
                  </a:lnTo>
                  <a:lnTo>
                    <a:pt x="1748832" y="8071345"/>
                  </a:lnTo>
                  <a:lnTo>
                    <a:pt x="0" y="1544613"/>
                  </a:lnTo>
                  <a:lnTo>
                    <a:pt x="99399" y="1499921"/>
                  </a:lnTo>
                  <a:cubicBezTo>
                    <a:pt x="217654" y="1448403"/>
                    <a:pt x="349329" y="1394683"/>
                    <a:pt x="487406" y="1331745"/>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Shape 3">
              <a:extLst>
                <a:ext uri="{FF2B5EF4-FFF2-40B4-BE49-F238E27FC236}">
                  <a16:creationId xmlns="" xmlns:a16="http://schemas.microsoft.com/office/drawing/2014/main" id="{1303510C-92D4-4364-B8E2-1DFFB5322F53}"/>
                </a:ext>
              </a:extLst>
            </p:cNvPr>
            <p:cNvSpPr/>
            <p:nvPr userDrawn="1"/>
          </p:nvSpPr>
          <p:spPr>
            <a:xfrm rot="900000">
              <a:off x="-775945" y="-531800"/>
              <a:ext cx="7701617" cy="8071345"/>
            </a:xfrm>
            <a:custGeom>
              <a:avLst/>
              <a:gdLst>
                <a:gd name="connsiteX0" fmla="*/ 596010 w 7701617"/>
                <a:gd name="connsiteY0" fmla="*/ 1280318 h 8071345"/>
                <a:gd name="connsiteX1" fmla="*/ 5374224 w 7701617"/>
                <a:gd name="connsiteY1" fmla="*/ 0 h 8071345"/>
                <a:gd name="connsiteX2" fmla="*/ 5382398 w 7701617"/>
                <a:gd name="connsiteY2" fmla="*/ 122001 h 8071345"/>
                <a:gd name="connsiteX3" fmla="*/ 5635238 w 7701617"/>
                <a:gd name="connsiteY3" fmla="*/ 2471694 h 8071345"/>
                <a:gd name="connsiteX4" fmla="*/ 7660568 w 7701617"/>
                <a:gd name="connsiteY4" fmla="*/ 4125023 h 8071345"/>
                <a:gd name="connsiteX5" fmla="*/ 6709903 w 7701617"/>
                <a:gd name="connsiteY5" fmla="*/ 6284691 h 8071345"/>
                <a:gd name="connsiteX6" fmla="*/ 6607720 w 7701617"/>
                <a:gd name="connsiteY6" fmla="*/ 6702744 h 8071345"/>
                <a:gd name="connsiteX7" fmla="*/ 6595805 w 7701617"/>
                <a:gd name="connsiteY7" fmla="*/ 6772602 h 8071345"/>
                <a:gd name="connsiteX8" fmla="*/ 1748832 w 7701617"/>
                <a:gd name="connsiteY8" fmla="*/ 8071345 h 8071345"/>
                <a:gd name="connsiteX9" fmla="*/ 0 w 7701617"/>
                <a:gd name="connsiteY9" fmla="*/ 1544613 h 8071345"/>
                <a:gd name="connsiteX10" fmla="*/ 99399 w 7701617"/>
                <a:gd name="connsiteY10" fmla="*/ 1499921 h 8071345"/>
                <a:gd name="connsiteX11" fmla="*/ 487406 w 7701617"/>
                <a:gd name="connsiteY11" fmla="*/ 1331745 h 807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01617" h="8071345">
                  <a:moveTo>
                    <a:pt x="596010" y="1280318"/>
                  </a:moveTo>
                  <a:lnTo>
                    <a:pt x="5374224" y="0"/>
                  </a:lnTo>
                  <a:lnTo>
                    <a:pt x="5382398" y="122001"/>
                  </a:lnTo>
                  <a:cubicBezTo>
                    <a:pt x="5420181" y="931390"/>
                    <a:pt x="5286492" y="1843949"/>
                    <a:pt x="5635238" y="2471694"/>
                  </a:cubicBezTo>
                  <a:cubicBezTo>
                    <a:pt x="6110571" y="3319025"/>
                    <a:pt x="7422908" y="3649691"/>
                    <a:pt x="7660568" y="4125023"/>
                  </a:cubicBezTo>
                  <a:cubicBezTo>
                    <a:pt x="7898240" y="4600356"/>
                    <a:pt x="7040569" y="5210026"/>
                    <a:pt x="6709903" y="6284691"/>
                  </a:cubicBezTo>
                  <a:cubicBezTo>
                    <a:pt x="6668570" y="6417731"/>
                    <a:pt x="6635310" y="6558199"/>
                    <a:pt x="6607720" y="6702744"/>
                  </a:cubicBezTo>
                  <a:lnTo>
                    <a:pt x="6595805" y="6772602"/>
                  </a:lnTo>
                  <a:lnTo>
                    <a:pt x="1748832" y="8071345"/>
                  </a:lnTo>
                  <a:lnTo>
                    <a:pt x="0" y="1544613"/>
                  </a:lnTo>
                  <a:lnTo>
                    <a:pt x="99399" y="1499921"/>
                  </a:lnTo>
                  <a:cubicBezTo>
                    <a:pt x="217654" y="1448403"/>
                    <a:pt x="349329" y="1394683"/>
                    <a:pt x="487406" y="1331745"/>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6" name="Picture Placeholder 5">
            <a:extLst>
              <a:ext uri="{FF2B5EF4-FFF2-40B4-BE49-F238E27FC236}">
                <a16:creationId xmlns="" xmlns:a16="http://schemas.microsoft.com/office/drawing/2014/main" id="{50364E44-BEF6-412F-A13E-D0678EB9D1D5}"/>
              </a:ext>
            </a:extLst>
          </p:cNvPr>
          <p:cNvSpPr>
            <a:spLocks noGrp="1"/>
          </p:cNvSpPr>
          <p:nvPr>
            <p:ph type="pic" sz="quarter" idx="10"/>
          </p:nvPr>
        </p:nvSpPr>
        <p:spPr>
          <a:xfrm>
            <a:off x="2" y="2"/>
            <a:ext cx="6492005" cy="6858000"/>
          </a:xfrm>
          <a:custGeom>
            <a:avLst/>
            <a:gdLst>
              <a:gd name="connsiteX0" fmla="*/ 396457 w 6492005"/>
              <a:gd name="connsiteY0" fmla="*/ 0 h 6858000"/>
              <a:gd name="connsiteX1" fmla="*/ 5343228 w 6492005"/>
              <a:gd name="connsiteY1" fmla="*/ 0 h 6858000"/>
              <a:gd name="connsiteX2" fmla="*/ 5319547 w 6492005"/>
              <a:gd name="connsiteY2" fmla="*/ 119960 h 6858000"/>
              <a:gd name="connsiteX3" fmla="*/ 4955627 w 6492005"/>
              <a:gd name="connsiteY3" fmla="*/ 2455029 h 6858000"/>
              <a:gd name="connsiteX4" fmla="*/ 6484033 w 6492005"/>
              <a:gd name="connsiteY4" fmla="*/ 4576216 h 6858000"/>
              <a:gd name="connsiteX5" fmla="*/ 5006797 w 6492005"/>
              <a:gd name="connsiteY5" fmla="*/ 6416245 h 6858000"/>
              <a:gd name="connsiteX6" fmla="*/ 4799896 w 6492005"/>
              <a:gd name="connsiteY6" fmla="*/ 6793606 h 6858000"/>
              <a:gd name="connsiteX7" fmla="*/ 4770306 w 6492005"/>
              <a:gd name="connsiteY7" fmla="*/ 6858000 h 6858000"/>
              <a:gd name="connsiteX8" fmla="*/ 0 w 6492005"/>
              <a:gd name="connsiteY8" fmla="*/ 6858000 h 6858000"/>
              <a:gd name="connsiteX9" fmla="*/ 0 w 6492005"/>
              <a:gd name="connsiteY9" fmla="*/ 63506 h 6858000"/>
              <a:gd name="connsiteX10" fmla="*/ 60798 w 6492005"/>
              <a:gd name="connsiteY10" fmla="*/ 54789 h 6858000"/>
              <a:gd name="connsiteX11" fmla="*/ 278243 w 6492005"/>
              <a:gd name="connsiteY11" fmla="*/ 215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2005" h="6858000">
                <a:moveTo>
                  <a:pt x="396457" y="0"/>
                </a:moveTo>
                <a:lnTo>
                  <a:pt x="5343228" y="0"/>
                </a:lnTo>
                <a:lnTo>
                  <a:pt x="5319547" y="119960"/>
                </a:lnTo>
                <a:cubicBezTo>
                  <a:pt x="5146558" y="911549"/>
                  <a:pt x="4781236" y="1758412"/>
                  <a:pt x="4955627" y="2455029"/>
                </a:cubicBezTo>
                <a:cubicBezTo>
                  <a:pt x="5195458" y="3396513"/>
                  <a:pt x="6377496" y="4055570"/>
                  <a:pt x="6484033" y="4576216"/>
                </a:cubicBezTo>
                <a:cubicBezTo>
                  <a:pt x="6590581" y="5096866"/>
                  <a:pt x="5604340" y="5463781"/>
                  <a:pt x="5006797" y="6416245"/>
                </a:cubicBezTo>
                <a:cubicBezTo>
                  <a:pt x="4932440" y="6534054"/>
                  <a:pt x="4863957" y="6661127"/>
                  <a:pt x="4799896" y="6793606"/>
                </a:cubicBezTo>
                <a:lnTo>
                  <a:pt x="4770306" y="6858000"/>
                </a:lnTo>
                <a:lnTo>
                  <a:pt x="0" y="6858000"/>
                </a:lnTo>
                <a:lnTo>
                  <a:pt x="0" y="63506"/>
                </a:lnTo>
                <a:lnTo>
                  <a:pt x="60798" y="54789"/>
                </a:lnTo>
                <a:cubicBezTo>
                  <a:pt x="130724" y="44811"/>
                  <a:pt x="203412" y="34094"/>
                  <a:pt x="278243" y="21566"/>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72083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nodePh="1">
                                  <p:stCondLst>
                                    <p:cond delay="250"/>
                                  </p:stCondLst>
                                  <p:endCondLst>
                                    <p:cond evt="begin" delay="0">
                                      <p:tn val="8"/>
                                    </p:cond>
                                  </p:endCondLst>
                                  <p:childTnLst>
                                    <p:animMotion origin="layout" path="M 3.125E-6 -2.96296E-6 L 0.01237 0.02848 " pathEditMode="relative" rAng="0" ptsTypes="AA">
                                      <p:cBhvr>
                                        <p:cTn id="9" dur="1000" spd="-100000" fill="hold"/>
                                        <p:tgtEl>
                                          <p:spTgt spid="6"/>
                                        </p:tgtEl>
                                        <p:attrNameLst>
                                          <p:attrName>ppt_x</p:attrName>
                                          <p:attrName>ppt_y</p:attrName>
                                        </p:attrNameLst>
                                      </p:cBhvr>
                                      <p:rCtr x="625" y="1412"/>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0"/>
                                  </p:stCondLst>
                                  <p:childTnLst>
                                    <p:animMotion origin="layout" path="M 3.125E-6 -2.96296E-6 L 0.01237 0.02848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D217BBA4-3C48-49C1-ADCD-A0060A09E703}"/>
              </a:ext>
            </a:extLst>
          </p:cNvPr>
          <p:cNvSpPr>
            <a:spLocks noGrp="1"/>
          </p:cNvSpPr>
          <p:nvPr>
            <p:ph type="pic" sz="quarter" idx="10" hasCustomPrompt="1"/>
          </p:nvPr>
        </p:nvSpPr>
        <p:spPr>
          <a:xfrm>
            <a:off x="8318000" y="1930083"/>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4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1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0" y="36620"/>
                  <a:pt x="404145" y="36885"/>
                </a:cubicBezTo>
                <a:cubicBezTo>
                  <a:pt x="404504" y="99721"/>
                  <a:pt x="455471" y="150429"/>
                  <a:pt x="518124" y="150284"/>
                </a:cubicBezTo>
                <a:lnTo>
                  <a:pt x="1365799" y="150284"/>
                </a:lnTo>
                <a:cubicBezTo>
                  <a:pt x="1428248" y="150142"/>
                  <a:pt x="1478899" y="99518"/>
                  <a:pt x="1479257" y="36885"/>
                </a:cubicBezTo>
                <a:cubicBezTo>
                  <a:pt x="1479257" y="16927"/>
                  <a:pt x="1495350" y="727"/>
                  <a:pt x="1515251" y="655"/>
                </a:cubicBezTo>
                <a:lnTo>
                  <a:pt x="1684785" y="655"/>
                </a:lnTo>
                <a:cubicBezTo>
                  <a:pt x="1791856" y="1297"/>
                  <a:pt x="1878517" y="88155"/>
                  <a:pt x="1879229" y="195539"/>
                </a:cubicBezTo>
                <a:lnTo>
                  <a:pt x="1879229" y="3919653"/>
                </a:lnTo>
                <a:cubicBezTo>
                  <a:pt x="1879229" y="4028007"/>
                  <a:pt x="1791647" y="4115845"/>
                  <a:pt x="1683611" y="4115845"/>
                </a:cubicBezTo>
                <a:lnTo>
                  <a:pt x="194965" y="4115845"/>
                </a:lnTo>
                <a:cubicBezTo>
                  <a:pt x="87183" y="4115484"/>
                  <a:pt x="0" y="4027751"/>
                  <a:pt x="0" y="3919653"/>
                </a:cubicBezTo>
                <a:lnTo>
                  <a:pt x="0" y="195539"/>
                </a:lnTo>
                <a:cubicBezTo>
                  <a:pt x="359" y="87441"/>
                  <a:pt x="87834"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130958-B2F0-40E3-BEE9-91E254BA590F}"/>
              </a:ext>
            </a:extLst>
          </p:cNvPr>
          <p:cNvSpPr>
            <a:spLocks noGrp="1"/>
          </p:cNvSpPr>
          <p:nvPr>
            <p:ph type="pic" sz="quarter" idx="12" hasCustomPrompt="1"/>
          </p:nvPr>
        </p:nvSpPr>
        <p:spPr>
          <a:xfrm>
            <a:off x="5664675" y="1203740"/>
            <a:ext cx="1879229" cy="4115845"/>
          </a:xfrm>
          <a:custGeom>
            <a:avLst/>
            <a:gdLst>
              <a:gd name="connsiteX0" fmla="*/ 195618 w 1879229"/>
              <a:gd name="connsiteY0" fmla="*/ 1 h 4115845"/>
              <a:gd name="connsiteX1" fmla="*/ 368151 w 1879229"/>
              <a:gd name="connsiteY1" fmla="*/ 1 h 4115845"/>
              <a:gd name="connsiteX2" fmla="*/ 404153 w 1879229"/>
              <a:gd name="connsiteY2" fmla="*/ 36092 h 4115845"/>
              <a:gd name="connsiteX3" fmla="*/ 404145 w 1879229"/>
              <a:gd name="connsiteY3" fmla="*/ 36885 h 4115845"/>
              <a:gd name="connsiteX4" fmla="*/ 518125 w 1879229"/>
              <a:gd name="connsiteY4" fmla="*/ 150284 h 4115845"/>
              <a:gd name="connsiteX5" fmla="*/ 1365799 w 1879229"/>
              <a:gd name="connsiteY5" fmla="*/ 150284 h 4115845"/>
              <a:gd name="connsiteX6" fmla="*/ 1479257 w 1879229"/>
              <a:gd name="connsiteY6" fmla="*/ 36885 h 4115845"/>
              <a:gd name="connsiteX7" fmla="*/ 1515251 w 1879229"/>
              <a:gd name="connsiteY7" fmla="*/ 655 h 4115845"/>
              <a:gd name="connsiteX8" fmla="*/ 1684785 w 1879229"/>
              <a:gd name="connsiteY8" fmla="*/ 655 h 4115845"/>
              <a:gd name="connsiteX9" fmla="*/ 1879229 w 1879229"/>
              <a:gd name="connsiteY9" fmla="*/ 195539 h 4115845"/>
              <a:gd name="connsiteX10" fmla="*/ 1879229 w 1879229"/>
              <a:gd name="connsiteY10" fmla="*/ 3919653 h 4115845"/>
              <a:gd name="connsiteX11" fmla="*/ 1683612 w 1879229"/>
              <a:gd name="connsiteY11" fmla="*/ 4115845 h 4115845"/>
              <a:gd name="connsiteX12" fmla="*/ 194965 w 1879229"/>
              <a:gd name="connsiteY12" fmla="*/ 4115845 h 4115845"/>
              <a:gd name="connsiteX13" fmla="*/ 0 w 1879229"/>
              <a:gd name="connsiteY13" fmla="*/ 3919653 h 4115845"/>
              <a:gd name="connsiteX14" fmla="*/ 0 w 1879229"/>
              <a:gd name="connsiteY14" fmla="*/ 195539 h 4115845"/>
              <a:gd name="connsiteX15" fmla="*/ 195618 w 1879229"/>
              <a:gd name="connsiteY15" fmla="*/ 1 h 41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229" h="4115845">
                <a:moveTo>
                  <a:pt x="195618" y="1"/>
                </a:moveTo>
                <a:lnTo>
                  <a:pt x="368151" y="1"/>
                </a:lnTo>
                <a:cubicBezTo>
                  <a:pt x="388030" y="-3"/>
                  <a:pt x="404149" y="16155"/>
                  <a:pt x="404153" y="36092"/>
                </a:cubicBezTo>
                <a:cubicBezTo>
                  <a:pt x="404153" y="36356"/>
                  <a:pt x="404151" y="36620"/>
                  <a:pt x="404145" y="36885"/>
                </a:cubicBezTo>
                <a:cubicBezTo>
                  <a:pt x="404504" y="99721"/>
                  <a:pt x="455472" y="150429"/>
                  <a:pt x="518125" y="150284"/>
                </a:cubicBezTo>
                <a:lnTo>
                  <a:pt x="1365799" y="150284"/>
                </a:lnTo>
                <a:cubicBezTo>
                  <a:pt x="1428248" y="150142"/>
                  <a:pt x="1478899" y="99518"/>
                  <a:pt x="1479257" y="36885"/>
                </a:cubicBezTo>
                <a:cubicBezTo>
                  <a:pt x="1479257" y="16927"/>
                  <a:pt x="1495351" y="727"/>
                  <a:pt x="1515251" y="655"/>
                </a:cubicBezTo>
                <a:lnTo>
                  <a:pt x="1684785" y="655"/>
                </a:lnTo>
                <a:cubicBezTo>
                  <a:pt x="1791857" y="1297"/>
                  <a:pt x="1878517" y="88155"/>
                  <a:pt x="1879229" y="195539"/>
                </a:cubicBezTo>
                <a:lnTo>
                  <a:pt x="1879229" y="3919653"/>
                </a:lnTo>
                <a:cubicBezTo>
                  <a:pt x="1879229" y="4028007"/>
                  <a:pt x="1791648" y="4115845"/>
                  <a:pt x="1683612" y="4115845"/>
                </a:cubicBezTo>
                <a:lnTo>
                  <a:pt x="194965" y="4115845"/>
                </a:lnTo>
                <a:cubicBezTo>
                  <a:pt x="87183" y="4115484"/>
                  <a:pt x="0" y="4027751"/>
                  <a:pt x="0" y="3919653"/>
                </a:cubicBezTo>
                <a:lnTo>
                  <a:pt x="0" y="195539"/>
                </a:lnTo>
                <a:cubicBezTo>
                  <a:pt x="359" y="87441"/>
                  <a:pt x="87835" y="1"/>
                  <a:pt x="195618" y="1"/>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55066632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E2C74808-20A5-4A13-A790-21553C23A7ED}"/>
              </a:ext>
            </a:extLst>
          </p:cNvPr>
          <p:cNvSpPr/>
          <p:nvPr userDrawn="1"/>
        </p:nvSpPr>
        <p:spPr>
          <a:xfrm rot="5400000">
            <a:off x="5544569" y="2193418"/>
            <a:ext cx="6858000" cy="2471167"/>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0 w 12192000"/>
              <a:gd name="connsiteY4" fmla="*/ 3429000 h 3451123"/>
              <a:gd name="connsiteX5" fmla="*/ 0 w 12192000"/>
              <a:gd name="connsiteY5" fmla="*/ 0 h 3451123"/>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2993923 w 12192000"/>
              <a:gd name="connsiteY4" fmla="*/ 3451123 h 3451123"/>
              <a:gd name="connsiteX5" fmla="*/ 0 w 12192000"/>
              <a:gd name="connsiteY5" fmla="*/ 3429000 h 3451123"/>
              <a:gd name="connsiteX6" fmla="*/ 0 w 12192000"/>
              <a:gd name="connsiteY6" fmla="*/ 0 h 3451123"/>
              <a:gd name="connsiteX0" fmla="*/ 0 w 12192000"/>
              <a:gd name="connsiteY0" fmla="*/ 0 h 3790387"/>
              <a:gd name="connsiteX1" fmla="*/ 12192000 w 12192000"/>
              <a:gd name="connsiteY1" fmla="*/ 0 h 3790387"/>
              <a:gd name="connsiteX2" fmla="*/ 12192000 w 12192000"/>
              <a:gd name="connsiteY2" fmla="*/ 3429000 h 3790387"/>
              <a:gd name="connsiteX3" fmla="*/ 6091084 w 12192000"/>
              <a:gd name="connsiteY3" fmla="*/ 3451123 h 3790387"/>
              <a:gd name="connsiteX4" fmla="*/ 2993923 w 12192000"/>
              <a:gd name="connsiteY4" fmla="*/ 3451123 h 3790387"/>
              <a:gd name="connsiteX5" fmla="*/ 0 w 12192000"/>
              <a:gd name="connsiteY5" fmla="*/ 3429000 h 3790387"/>
              <a:gd name="connsiteX6" fmla="*/ 0 w 12192000"/>
              <a:gd name="connsiteY6" fmla="*/ 0 h 379038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76336 w 12192000"/>
              <a:gd name="connsiteY3" fmla="*/ 3849329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613355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863890"/>
              <a:gd name="connsiteX1" fmla="*/ 12192000 w 12192000"/>
              <a:gd name="connsiteY1" fmla="*/ 0 h 3863890"/>
              <a:gd name="connsiteX2" fmla="*/ 12192000 w 12192000"/>
              <a:gd name="connsiteY2" fmla="*/ 3429000 h 3863890"/>
              <a:gd name="connsiteX3" fmla="*/ 9114503 w 12192000"/>
              <a:gd name="connsiteY3" fmla="*/ 3333136 h 3863890"/>
              <a:gd name="connsiteX4" fmla="*/ 6076336 w 12192000"/>
              <a:gd name="connsiteY4" fmla="*/ 3849329 h 3863890"/>
              <a:gd name="connsiteX5" fmla="*/ 2993923 w 12192000"/>
              <a:gd name="connsiteY5" fmla="*/ 3451123 h 3863890"/>
              <a:gd name="connsiteX6" fmla="*/ 0 w 12192000"/>
              <a:gd name="connsiteY6" fmla="*/ 3429000 h 3863890"/>
              <a:gd name="connsiteX7" fmla="*/ 0 w 12192000"/>
              <a:gd name="connsiteY7" fmla="*/ 0 h 3863890"/>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lnTo>
                  <a:pt x="0" y="0"/>
                </a:ln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2">
            <a:extLst>
              <a:ext uri="{FF2B5EF4-FFF2-40B4-BE49-F238E27FC236}">
                <a16:creationId xmlns="" xmlns:a16="http://schemas.microsoft.com/office/drawing/2014/main" id="{9A1241FB-E17A-4C5A-8949-286321F1DA58}"/>
              </a:ext>
            </a:extLst>
          </p:cNvPr>
          <p:cNvSpPr/>
          <p:nvPr userDrawn="1"/>
        </p:nvSpPr>
        <p:spPr>
          <a:xfrm rot="5400000">
            <a:off x="7527416" y="2193418"/>
            <a:ext cx="6858000" cy="2471167"/>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0 w 12192000"/>
              <a:gd name="connsiteY4" fmla="*/ 3429000 h 3451123"/>
              <a:gd name="connsiteX5" fmla="*/ 0 w 12192000"/>
              <a:gd name="connsiteY5" fmla="*/ 0 h 3451123"/>
              <a:gd name="connsiteX0" fmla="*/ 0 w 12192000"/>
              <a:gd name="connsiteY0" fmla="*/ 0 h 3451123"/>
              <a:gd name="connsiteX1" fmla="*/ 12192000 w 12192000"/>
              <a:gd name="connsiteY1" fmla="*/ 0 h 3451123"/>
              <a:gd name="connsiteX2" fmla="*/ 12192000 w 12192000"/>
              <a:gd name="connsiteY2" fmla="*/ 3429000 h 3451123"/>
              <a:gd name="connsiteX3" fmla="*/ 6091084 w 12192000"/>
              <a:gd name="connsiteY3" fmla="*/ 3451123 h 3451123"/>
              <a:gd name="connsiteX4" fmla="*/ 2993923 w 12192000"/>
              <a:gd name="connsiteY4" fmla="*/ 3451123 h 3451123"/>
              <a:gd name="connsiteX5" fmla="*/ 0 w 12192000"/>
              <a:gd name="connsiteY5" fmla="*/ 3429000 h 3451123"/>
              <a:gd name="connsiteX6" fmla="*/ 0 w 12192000"/>
              <a:gd name="connsiteY6" fmla="*/ 0 h 3451123"/>
              <a:gd name="connsiteX0" fmla="*/ 0 w 12192000"/>
              <a:gd name="connsiteY0" fmla="*/ 0 h 3790387"/>
              <a:gd name="connsiteX1" fmla="*/ 12192000 w 12192000"/>
              <a:gd name="connsiteY1" fmla="*/ 0 h 3790387"/>
              <a:gd name="connsiteX2" fmla="*/ 12192000 w 12192000"/>
              <a:gd name="connsiteY2" fmla="*/ 3429000 h 3790387"/>
              <a:gd name="connsiteX3" fmla="*/ 6091084 w 12192000"/>
              <a:gd name="connsiteY3" fmla="*/ 3451123 h 3790387"/>
              <a:gd name="connsiteX4" fmla="*/ 2993923 w 12192000"/>
              <a:gd name="connsiteY4" fmla="*/ 3451123 h 3790387"/>
              <a:gd name="connsiteX5" fmla="*/ 0 w 12192000"/>
              <a:gd name="connsiteY5" fmla="*/ 3429000 h 3790387"/>
              <a:gd name="connsiteX6" fmla="*/ 0 w 12192000"/>
              <a:gd name="connsiteY6" fmla="*/ 0 h 379038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91084 w 12192000"/>
              <a:gd name="connsiteY3" fmla="*/ 3451123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6076336 w 12192000"/>
              <a:gd name="connsiteY3" fmla="*/ 3849329 h 3912327"/>
              <a:gd name="connsiteX4" fmla="*/ 2993923 w 12192000"/>
              <a:gd name="connsiteY4" fmla="*/ 3451123 h 3912327"/>
              <a:gd name="connsiteX5" fmla="*/ 0 w 12192000"/>
              <a:gd name="connsiteY5" fmla="*/ 3429000 h 3912327"/>
              <a:gd name="connsiteX6" fmla="*/ 0 w 12192000"/>
              <a:gd name="connsiteY6"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613355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306232 w 12192000"/>
              <a:gd name="connsiteY3" fmla="*/ 3362633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912327"/>
              <a:gd name="connsiteX1" fmla="*/ 12192000 w 12192000"/>
              <a:gd name="connsiteY1" fmla="*/ 0 h 3912327"/>
              <a:gd name="connsiteX2" fmla="*/ 12192000 w 12192000"/>
              <a:gd name="connsiteY2" fmla="*/ 3429000 h 3912327"/>
              <a:gd name="connsiteX3" fmla="*/ 9114503 w 12192000"/>
              <a:gd name="connsiteY3" fmla="*/ 3333136 h 3912327"/>
              <a:gd name="connsiteX4" fmla="*/ 6076336 w 12192000"/>
              <a:gd name="connsiteY4" fmla="*/ 3849329 h 3912327"/>
              <a:gd name="connsiteX5" fmla="*/ 2993923 w 12192000"/>
              <a:gd name="connsiteY5" fmla="*/ 3451123 h 3912327"/>
              <a:gd name="connsiteX6" fmla="*/ 0 w 12192000"/>
              <a:gd name="connsiteY6" fmla="*/ 3429000 h 3912327"/>
              <a:gd name="connsiteX7" fmla="*/ 0 w 12192000"/>
              <a:gd name="connsiteY7" fmla="*/ 0 h 3912327"/>
              <a:gd name="connsiteX0" fmla="*/ 0 w 12192000"/>
              <a:gd name="connsiteY0" fmla="*/ 0 h 3863890"/>
              <a:gd name="connsiteX1" fmla="*/ 12192000 w 12192000"/>
              <a:gd name="connsiteY1" fmla="*/ 0 h 3863890"/>
              <a:gd name="connsiteX2" fmla="*/ 12192000 w 12192000"/>
              <a:gd name="connsiteY2" fmla="*/ 3429000 h 3863890"/>
              <a:gd name="connsiteX3" fmla="*/ 9114503 w 12192000"/>
              <a:gd name="connsiteY3" fmla="*/ 3333136 h 3863890"/>
              <a:gd name="connsiteX4" fmla="*/ 6076336 w 12192000"/>
              <a:gd name="connsiteY4" fmla="*/ 3849329 h 3863890"/>
              <a:gd name="connsiteX5" fmla="*/ 2993923 w 12192000"/>
              <a:gd name="connsiteY5" fmla="*/ 3451123 h 3863890"/>
              <a:gd name="connsiteX6" fmla="*/ 0 w 12192000"/>
              <a:gd name="connsiteY6" fmla="*/ 3429000 h 3863890"/>
              <a:gd name="connsiteX7" fmla="*/ 0 w 12192000"/>
              <a:gd name="connsiteY7" fmla="*/ 0 h 3863890"/>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 name="connsiteX7" fmla="*/ 0 w 12192000"/>
              <a:gd name="connsiteY7" fmla="*/ 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lnTo>
                  <a:pt x="0" y="0"/>
                </a:ln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a:extLst>
              <a:ext uri="{FF2B5EF4-FFF2-40B4-BE49-F238E27FC236}">
                <a16:creationId xmlns="" xmlns:a16="http://schemas.microsoft.com/office/drawing/2014/main" id="{186E9B88-5500-47FA-A545-B0C5811230E8}"/>
              </a:ext>
            </a:extLst>
          </p:cNvPr>
          <p:cNvSpPr>
            <a:spLocks noGrp="1"/>
          </p:cNvSpPr>
          <p:nvPr>
            <p:ph type="pic" sz="quarter" idx="12" hasCustomPrompt="1"/>
          </p:nvPr>
        </p:nvSpPr>
        <p:spPr>
          <a:xfrm>
            <a:off x="5681409" y="914400"/>
            <a:ext cx="6096000" cy="5943600"/>
          </a:xfrm>
          <a:custGeom>
            <a:avLst/>
            <a:gdLst>
              <a:gd name="connsiteX0" fmla="*/ 0 w 6096000"/>
              <a:gd name="connsiteY0" fmla="*/ 0 h 5943600"/>
              <a:gd name="connsiteX1" fmla="*/ 6096000 w 6096000"/>
              <a:gd name="connsiteY1" fmla="*/ 0 h 5943600"/>
              <a:gd name="connsiteX2" fmla="*/ 6096000 w 6096000"/>
              <a:gd name="connsiteY2" fmla="*/ 5943600 h 5943600"/>
              <a:gd name="connsiteX3" fmla="*/ 0 w 6096000"/>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6096000" h="5943600">
                <a:moveTo>
                  <a:pt x="0" y="0"/>
                </a:moveTo>
                <a:lnTo>
                  <a:pt x="6096000" y="0"/>
                </a:lnTo>
                <a:lnTo>
                  <a:pt x="6096000" y="5943600"/>
                </a:lnTo>
                <a:lnTo>
                  <a:pt x="0" y="5943600"/>
                </a:lnTo>
                <a:close/>
              </a:path>
            </a:pathLst>
          </a:custGeom>
          <a:no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188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1.04167E-6 -2.59259E-6 L 0.01237 0.02847 " pathEditMode="relative" rAng="0" ptsTypes="AA">
                                      <p:cBhvr>
                                        <p:cTn id="9" dur="1000" spd="-100000" fill="hold"/>
                                        <p:tgtEl>
                                          <p:spTgt spid="5"/>
                                        </p:tgtEl>
                                        <p:attrNameLst>
                                          <p:attrName>ppt_x</p:attrName>
                                          <p:attrName>ppt_y</p:attrName>
                                        </p:attrNameLst>
                                      </p:cBhvr>
                                      <p:rCtr x="625" y="1412"/>
                                    </p:animMotion>
                                  </p:childTnLst>
                                </p:cTn>
                              </p:par>
                              <p:par>
                                <p:cTn id="10" presetID="10" presetClass="entr" presetSubtype="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750"/>
                                  </p:stCondLst>
                                  <p:childTnLst>
                                    <p:animMotion origin="layout" path="M 1.04167E-6 -2.59259E-6 L 0.01237 0.02847 " pathEditMode="relative" rAng="0" ptsTypes="AA">
                                      <p:cBhvr>
                                        <p:cTn id="14" dur="1000" spd="-100000" fill="hold"/>
                                        <p:tgtEl>
                                          <p:spTgt spid="4"/>
                                        </p:tgtEl>
                                        <p:attrNameLst>
                                          <p:attrName>ppt_x</p:attrName>
                                          <p:attrName>ppt_y</p:attrName>
                                        </p:attrNameLst>
                                      </p:cBhvr>
                                      <p:rCtr x="625" y="1412"/>
                                    </p:animMotion>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1000"/>
                                  </p:stCondLst>
                                  <p:childTnLst>
                                    <p:animMotion origin="layout" path="M 1.04167E-6 -2.59259E-6 L 0.01237 0.02847 " pathEditMode="relative" rAng="0" ptsTypes="AA">
                                      <p:cBhvr>
                                        <p:cTn id="19"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2BDF0206-91EE-4F70-9980-522B08CEAC25}"/>
              </a:ext>
            </a:extLst>
          </p:cNvPr>
          <p:cNvSpPr/>
          <p:nvPr userDrawn="1"/>
        </p:nvSpPr>
        <p:spPr>
          <a:xfrm>
            <a:off x="8786377" y="0"/>
            <a:ext cx="3405623" cy="6858001"/>
          </a:xfrm>
          <a:prstGeom prst="rect">
            <a:avLst/>
          </a:pr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 xmlns:a16="http://schemas.microsoft.com/office/drawing/2014/main" id="{2F3EB35A-BE20-4DE2-B489-8F095C9B4EF3}"/>
              </a:ext>
            </a:extLst>
          </p:cNvPr>
          <p:cNvSpPr>
            <a:spLocks noGrp="1"/>
          </p:cNvSpPr>
          <p:nvPr>
            <p:ph type="pic" sz="quarter" idx="11" hasCustomPrompt="1"/>
          </p:nvPr>
        </p:nvSpPr>
        <p:spPr>
          <a:xfrm>
            <a:off x="4844909"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0" name="Picture Placeholder 19">
            <a:extLst>
              <a:ext uri="{FF2B5EF4-FFF2-40B4-BE49-F238E27FC236}">
                <a16:creationId xmlns="" xmlns:a16="http://schemas.microsoft.com/office/drawing/2014/main" id="{85EB26FF-3522-4F60-A224-8BD501FA04BB}"/>
              </a:ext>
            </a:extLst>
          </p:cNvPr>
          <p:cNvSpPr>
            <a:spLocks noGrp="1"/>
          </p:cNvSpPr>
          <p:nvPr>
            <p:ph type="pic" sz="quarter" idx="10" hasCustomPrompt="1"/>
          </p:nvPr>
        </p:nvSpPr>
        <p:spPr>
          <a:xfrm>
            <a:off x="1506223"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08928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42" presetClass="path" presetSubtype="0" decel="100000" fill="hold" grpId="1" nodeType="withEffect">
                                  <p:stCondLst>
                                    <p:cond delay="250"/>
                                  </p:stCondLst>
                                  <p:childTnLst>
                                    <p:animMotion origin="layout" path="M -1.875E-6 -4.44444E-6 L 0.01237 0.02848 " pathEditMode="relative" rAng="0" ptsTypes="AA">
                                      <p:cBhvr>
                                        <p:cTn id="13" dur="1000" spd="-100000" fill="hold"/>
                                        <p:tgtEl>
                                          <p:spTgt spid="20"/>
                                        </p:tgtEl>
                                        <p:attrNameLst>
                                          <p:attrName>ppt_x</p:attrName>
                                          <p:attrName>ppt_y</p:attrName>
                                        </p:attrNameLst>
                                      </p:cBhvr>
                                      <p:rCtr x="612" y="1412"/>
                                    </p:animMotion>
                                  </p:childTnLst>
                                </p:cTn>
                              </p:par>
                              <p:par>
                                <p:cTn id="14" presetID="10" presetClass="entr" presetSubtype="0" fill="hold" grpId="0"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42" presetClass="path" presetSubtype="0" decel="100000" fill="hold" grpId="1" nodeType="withEffect">
                                  <p:stCondLst>
                                    <p:cond delay="750"/>
                                  </p:stCondLst>
                                  <p:childTnLst>
                                    <p:animMotion origin="layout" path="M -1.875E-6 -4.44444E-6 L 0.01237 0.02848 " pathEditMode="relative" rAng="0" ptsTypes="AA">
                                      <p:cBhvr>
                                        <p:cTn id="18" dur="1000" spd="-100000" fill="hold"/>
                                        <p:tgtEl>
                                          <p:spTgt spid="2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29" grpId="1" animBg="1"/>
      <p:bldP spid="20" grpId="0" animBg="1"/>
      <p:bldP spid="20" grpId="1"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F044CC3-6896-45BF-A270-6B84A5E96F23}"/>
              </a:ext>
            </a:extLst>
          </p:cNvPr>
          <p:cNvGrpSpPr/>
          <p:nvPr userDrawn="1"/>
        </p:nvGrpSpPr>
        <p:grpSpPr>
          <a:xfrm>
            <a:off x="5613400" y="898471"/>
            <a:ext cx="5235575" cy="5061059"/>
            <a:chOff x="5613400" y="898471"/>
            <a:chExt cx="5235575" cy="5061059"/>
          </a:xfrm>
        </p:grpSpPr>
        <p:sp>
          <p:nvSpPr>
            <p:cNvPr id="3" name="Freeform: Shape 2">
              <a:extLst>
                <a:ext uri="{FF2B5EF4-FFF2-40B4-BE49-F238E27FC236}">
                  <a16:creationId xmlns="" xmlns:a16="http://schemas.microsoft.com/office/drawing/2014/main" id="{F8D47DD2-5ADD-4961-ABF5-915221E71597}"/>
                </a:ext>
              </a:extLst>
            </p:cNvPr>
            <p:cNvSpPr/>
            <p:nvPr userDrawn="1"/>
          </p:nvSpPr>
          <p:spPr>
            <a:xfrm>
              <a:off x="5613400" y="898471"/>
              <a:ext cx="5235575" cy="5061059"/>
            </a:xfrm>
            <a:custGeom>
              <a:avLst/>
              <a:gdLst>
                <a:gd name="connsiteX0" fmla="*/ 1071854 w 1143000"/>
                <a:gd name="connsiteY0" fmla="*/ 934998 h 1104900"/>
                <a:gd name="connsiteX1" fmla="*/ 870876 w 1143000"/>
                <a:gd name="connsiteY1" fmla="*/ 97751 h 1104900"/>
                <a:gd name="connsiteX2" fmla="*/ 203173 w 1143000"/>
                <a:gd name="connsiteY2" fmla="*/ 73938 h 1104900"/>
                <a:gd name="connsiteX3" fmla="*/ 2196 w 1143000"/>
                <a:gd name="connsiteY3" fmla="*/ 429221 h 1104900"/>
                <a:gd name="connsiteX4" fmla="*/ 210794 w 1143000"/>
                <a:gd name="connsiteY4" fmla="*/ 709256 h 1104900"/>
                <a:gd name="connsiteX5" fmla="*/ 519403 w 1143000"/>
                <a:gd name="connsiteY5" fmla="*/ 731163 h 1104900"/>
                <a:gd name="connsiteX6" fmla="*/ 664183 w 1143000"/>
                <a:gd name="connsiteY6" fmla="*/ 1041678 h 1104900"/>
                <a:gd name="connsiteX7" fmla="*/ 1071854 w 1143000"/>
                <a:gd name="connsiteY7" fmla="*/ 93499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 h="1104900">
                  <a:moveTo>
                    <a:pt x="1071854" y="934998"/>
                  </a:moveTo>
                  <a:cubicBezTo>
                    <a:pt x="1171866" y="751166"/>
                    <a:pt x="1219491" y="310158"/>
                    <a:pt x="870876" y="97751"/>
                  </a:cubicBezTo>
                  <a:cubicBezTo>
                    <a:pt x="629894" y="-48934"/>
                    <a:pt x="362241" y="-7977"/>
                    <a:pt x="203173" y="73938"/>
                  </a:cubicBezTo>
                  <a:cubicBezTo>
                    <a:pt x="69823" y="126326"/>
                    <a:pt x="-14949" y="282536"/>
                    <a:pt x="2196" y="429221"/>
                  </a:cubicBezTo>
                  <a:cubicBezTo>
                    <a:pt x="17436" y="560666"/>
                    <a:pt x="101256" y="666393"/>
                    <a:pt x="210794" y="709256"/>
                  </a:cubicBezTo>
                  <a:cubicBezTo>
                    <a:pt x="354621" y="770216"/>
                    <a:pt x="451776" y="677823"/>
                    <a:pt x="519403" y="731163"/>
                  </a:cubicBezTo>
                  <a:cubicBezTo>
                    <a:pt x="641324" y="826413"/>
                    <a:pt x="571791" y="951191"/>
                    <a:pt x="664183" y="1041678"/>
                  </a:cubicBezTo>
                  <a:cubicBezTo>
                    <a:pt x="810869" y="1184553"/>
                    <a:pt x="988033" y="1089303"/>
                    <a:pt x="1071854" y="934998"/>
                  </a:cubicBezTo>
                  <a:close/>
                </a:path>
              </a:pathLst>
            </a:custGeom>
            <a:solidFill>
              <a:srgbClr val="ECF0F3"/>
            </a:solidFill>
            <a:ln>
              <a:noFill/>
            </a:ln>
            <a:effectLst>
              <a:outerShdw blurRad="698500" dist="533400" dir="42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lt1"/>
                </a:solidFill>
              </a:endParaRPr>
            </a:p>
          </p:txBody>
        </p:sp>
        <p:sp>
          <p:nvSpPr>
            <p:cNvPr id="5" name="Freeform: Shape 4">
              <a:extLst>
                <a:ext uri="{FF2B5EF4-FFF2-40B4-BE49-F238E27FC236}">
                  <a16:creationId xmlns="" xmlns:a16="http://schemas.microsoft.com/office/drawing/2014/main" id="{930FCF5C-B83B-4CF6-9EA7-406624F92B60}"/>
                </a:ext>
              </a:extLst>
            </p:cNvPr>
            <p:cNvSpPr/>
            <p:nvPr userDrawn="1"/>
          </p:nvSpPr>
          <p:spPr>
            <a:xfrm>
              <a:off x="5613400" y="898471"/>
              <a:ext cx="5235575" cy="5061059"/>
            </a:xfrm>
            <a:custGeom>
              <a:avLst/>
              <a:gdLst>
                <a:gd name="connsiteX0" fmla="*/ 1071854 w 1143000"/>
                <a:gd name="connsiteY0" fmla="*/ 934998 h 1104900"/>
                <a:gd name="connsiteX1" fmla="*/ 870876 w 1143000"/>
                <a:gd name="connsiteY1" fmla="*/ 97751 h 1104900"/>
                <a:gd name="connsiteX2" fmla="*/ 203173 w 1143000"/>
                <a:gd name="connsiteY2" fmla="*/ 73938 h 1104900"/>
                <a:gd name="connsiteX3" fmla="*/ 2196 w 1143000"/>
                <a:gd name="connsiteY3" fmla="*/ 429221 h 1104900"/>
                <a:gd name="connsiteX4" fmla="*/ 210794 w 1143000"/>
                <a:gd name="connsiteY4" fmla="*/ 709256 h 1104900"/>
                <a:gd name="connsiteX5" fmla="*/ 519403 w 1143000"/>
                <a:gd name="connsiteY5" fmla="*/ 731163 h 1104900"/>
                <a:gd name="connsiteX6" fmla="*/ 664183 w 1143000"/>
                <a:gd name="connsiteY6" fmla="*/ 1041678 h 1104900"/>
                <a:gd name="connsiteX7" fmla="*/ 1071854 w 1143000"/>
                <a:gd name="connsiteY7" fmla="*/ 93499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 h="1104900">
                  <a:moveTo>
                    <a:pt x="1071854" y="934998"/>
                  </a:moveTo>
                  <a:cubicBezTo>
                    <a:pt x="1171866" y="751166"/>
                    <a:pt x="1219491" y="310158"/>
                    <a:pt x="870876" y="97751"/>
                  </a:cubicBezTo>
                  <a:cubicBezTo>
                    <a:pt x="629894" y="-48934"/>
                    <a:pt x="362241" y="-7977"/>
                    <a:pt x="203173" y="73938"/>
                  </a:cubicBezTo>
                  <a:cubicBezTo>
                    <a:pt x="69823" y="126326"/>
                    <a:pt x="-14949" y="282536"/>
                    <a:pt x="2196" y="429221"/>
                  </a:cubicBezTo>
                  <a:cubicBezTo>
                    <a:pt x="17436" y="560666"/>
                    <a:pt x="101256" y="666393"/>
                    <a:pt x="210794" y="709256"/>
                  </a:cubicBezTo>
                  <a:cubicBezTo>
                    <a:pt x="354621" y="770216"/>
                    <a:pt x="451776" y="677823"/>
                    <a:pt x="519403" y="731163"/>
                  </a:cubicBezTo>
                  <a:cubicBezTo>
                    <a:pt x="641324" y="826413"/>
                    <a:pt x="571791" y="951191"/>
                    <a:pt x="664183" y="1041678"/>
                  </a:cubicBezTo>
                  <a:cubicBezTo>
                    <a:pt x="810869" y="1184553"/>
                    <a:pt x="988033" y="1089303"/>
                    <a:pt x="1071854" y="934998"/>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7" name="Group 6">
            <a:extLst>
              <a:ext uri="{FF2B5EF4-FFF2-40B4-BE49-F238E27FC236}">
                <a16:creationId xmlns="" xmlns:a16="http://schemas.microsoft.com/office/drawing/2014/main" id="{CD3FADF7-ECB4-4051-9DED-B85673AAB6AB}"/>
              </a:ext>
            </a:extLst>
          </p:cNvPr>
          <p:cNvGrpSpPr/>
          <p:nvPr userDrawn="1"/>
        </p:nvGrpSpPr>
        <p:grpSpPr>
          <a:xfrm>
            <a:off x="2108065" y="3104218"/>
            <a:ext cx="3793557" cy="2378165"/>
            <a:chOff x="2108065" y="3104218"/>
            <a:chExt cx="3793557" cy="2378165"/>
          </a:xfrm>
        </p:grpSpPr>
        <p:sp>
          <p:nvSpPr>
            <p:cNvPr id="28" name="Rectangle: Rounded Corners 27">
              <a:extLst>
                <a:ext uri="{FF2B5EF4-FFF2-40B4-BE49-F238E27FC236}">
                  <a16:creationId xmlns="" xmlns:a16="http://schemas.microsoft.com/office/drawing/2014/main" id="{367C9A88-E59C-4D3F-8AAC-A2360A85E152}"/>
                </a:ext>
              </a:extLst>
            </p:cNvPr>
            <p:cNvSpPr/>
            <p:nvPr userDrawn="1"/>
          </p:nvSpPr>
          <p:spPr>
            <a:xfrm>
              <a:off x="2108065" y="3104218"/>
              <a:ext cx="3793557" cy="2378165"/>
            </a:xfrm>
            <a:prstGeom prst="roundRect">
              <a:avLst>
                <a:gd name="adj" fmla="val 7812"/>
              </a:avLst>
            </a:pr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Rectangle: Rounded Corners 28">
              <a:extLst>
                <a:ext uri="{FF2B5EF4-FFF2-40B4-BE49-F238E27FC236}">
                  <a16:creationId xmlns="" xmlns:a16="http://schemas.microsoft.com/office/drawing/2014/main" id="{D32C7FB2-D87D-4D5A-88AF-EFBFDB350D53}"/>
                </a:ext>
              </a:extLst>
            </p:cNvPr>
            <p:cNvSpPr/>
            <p:nvPr userDrawn="1"/>
          </p:nvSpPr>
          <p:spPr>
            <a:xfrm>
              <a:off x="2108065" y="3104218"/>
              <a:ext cx="3793557" cy="2378165"/>
            </a:xfrm>
            <a:prstGeom prst="roundRect">
              <a:avLst>
                <a:gd name="adj" fmla="val 7812"/>
              </a:avLst>
            </a:pr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30" name="Picture Placeholder 29">
            <a:extLst>
              <a:ext uri="{FF2B5EF4-FFF2-40B4-BE49-F238E27FC236}">
                <a16:creationId xmlns="" xmlns:a16="http://schemas.microsoft.com/office/drawing/2014/main" id="{ED623790-F39C-46EA-8476-27CDC53337D7}"/>
              </a:ext>
            </a:extLst>
          </p:cNvPr>
          <p:cNvSpPr>
            <a:spLocks noGrp="1"/>
          </p:cNvSpPr>
          <p:nvPr userDrawn="1">
            <p:ph type="pic" sz="quarter" idx="12" hasCustomPrompt="1"/>
          </p:nvPr>
        </p:nvSpPr>
        <p:spPr>
          <a:xfrm>
            <a:off x="2218621" y="3208150"/>
            <a:ext cx="3572444" cy="2170300"/>
          </a:xfrm>
          <a:prstGeom prst="roundRect">
            <a:avLst>
              <a:gd name="adj" fmla="val 5431"/>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grpSp>
        <p:nvGrpSpPr>
          <p:cNvPr id="6" name="Group 5">
            <a:extLst>
              <a:ext uri="{FF2B5EF4-FFF2-40B4-BE49-F238E27FC236}">
                <a16:creationId xmlns="" xmlns:a16="http://schemas.microsoft.com/office/drawing/2014/main" id="{427F3024-AE96-4A8A-868D-D9CC744B5936}"/>
              </a:ext>
            </a:extLst>
          </p:cNvPr>
          <p:cNvGrpSpPr/>
          <p:nvPr userDrawn="1"/>
        </p:nvGrpSpPr>
        <p:grpSpPr>
          <a:xfrm>
            <a:off x="6211504" y="3104218"/>
            <a:ext cx="3793557" cy="2378165"/>
            <a:chOff x="6211504" y="3104218"/>
            <a:chExt cx="3793557" cy="2378165"/>
          </a:xfrm>
        </p:grpSpPr>
        <p:sp>
          <p:nvSpPr>
            <p:cNvPr id="26" name="Rectangle: Rounded Corners 25">
              <a:extLst>
                <a:ext uri="{FF2B5EF4-FFF2-40B4-BE49-F238E27FC236}">
                  <a16:creationId xmlns="" xmlns:a16="http://schemas.microsoft.com/office/drawing/2014/main" id="{2A8E6E29-64EC-4BA4-BF47-5056AF7A7AC4}"/>
                </a:ext>
              </a:extLst>
            </p:cNvPr>
            <p:cNvSpPr/>
            <p:nvPr userDrawn="1"/>
          </p:nvSpPr>
          <p:spPr>
            <a:xfrm>
              <a:off x="6211504" y="3104218"/>
              <a:ext cx="3793557" cy="2378165"/>
            </a:xfrm>
            <a:prstGeom prst="roundRect">
              <a:avLst>
                <a:gd name="adj" fmla="val 7812"/>
              </a:avLst>
            </a:pr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Rectangle: Rounded Corners 26">
              <a:extLst>
                <a:ext uri="{FF2B5EF4-FFF2-40B4-BE49-F238E27FC236}">
                  <a16:creationId xmlns="" xmlns:a16="http://schemas.microsoft.com/office/drawing/2014/main" id="{6948C02B-FFAE-43A4-AF17-8341D1F4D6A4}"/>
                </a:ext>
              </a:extLst>
            </p:cNvPr>
            <p:cNvSpPr/>
            <p:nvPr userDrawn="1"/>
          </p:nvSpPr>
          <p:spPr>
            <a:xfrm>
              <a:off x="6211504" y="3104218"/>
              <a:ext cx="3793557" cy="2378165"/>
            </a:xfrm>
            <a:prstGeom prst="roundRect">
              <a:avLst>
                <a:gd name="adj" fmla="val 7812"/>
              </a:avLst>
            </a:pr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24" name="Picture Placeholder 23">
            <a:extLst>
              <a:ext uri="{FF2B5EF4-FFF2-40B4-BE49-F238E27FC236}">
                <a16:creationId xmlns="" xmlns:a16="http://schemas.microsoft.com/office/drawing/2014/main" id="{9025F61F-A287-423E-918F-81D4474BA801}"/>
              </a:ext>
            </a:extLst>
          </p:cNvPr>
          <p:cNvSpPr>
            <a:spLocks noGrp="1"/>
          </p:cNvSpPr>
          <p:nvPr userDrawn="1">
            <p:ph type="pic" sz="quarter" idx="11" hasCustomPrompt="1"/>
          </p:nvPr>
        </p:nvSpPr>
        <p:spPr>
          <a:xfrm>
            <a:off x="6322060" y="3208150"/>
            <a:ext cx="3572444" cy="2170300"/>
          </a:xfrm>
          <a:prstGeom prst="roundRect">
            <a:avLst>
              <a:gd name="adj" fmla="val 5431"/>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79480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750"/>
                                  </p:stCondLst>
                                  <p:childTnLst>
                                    <p:animMotion origin="layout" path="M 3.125E-6 2.22222E-6 L 0.01237 0.02847 " pathEditMode="relative" rAng="0" ptsTypes="AA">
                                      <p:cBhvr>
                                        <p:cTn id="9" dur="1000" spd="-100000" fill="hold"/>
                                        <p:tgtEl>
                                          <p:spTgt spid="4"/>
                                        </p:tgtEl>
                                        <p:attrNameLst>
                                          <p:attrName>ppt_x</p:attrName>
                                          <p:attrName>ppt_y</p:attrName>
                                        </p:attrNameLst>
                                      </p:cBhvr>
                                      <p:rCtr x="612" y="1412"/>
                                    </p:animMotion>
                                  </p:childTnLst>
                                </p:cTn>
                              </p:par>
                              <p:par>
                                <p:cTn id="10" presetID="10"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1000"/>
                                  </p:stCondLst>
                                  <p:childTnLst>
                                    <p:animMotion origin="layout" path="M 3.125E-6 2.22222E-6 L 0.01237 0.02847 " pathEditMode="relative" rAng="0" ptsTypes="AA">
                                      <p:cBhvr>
                                        <p:cTn id="14" dur="1000" spd="-100000" fill="hold"/>
                                        <p:tgtEl>
                                          <p:spTgt spid="6"/>
                                        </p:tgtEl>
                                        <p:attrNameLst>
                                          <p:attrName>ppt_x</p:attrName>
                                          <p:attrName>ppt_y</p:attrName>
                                        </p:attrNameLst>
                                      </p:cBhvr>
                                      <p:rCtr x="612" y="1412"/>
                                    </p:animMotion>
                                  </p:childTnLst>
                                </p:cTn>
                              </p:par>
                              <p:par>
                                <p:cTn id="15" presetID="10" presetClass="entr" presetSubtype="0"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p:stCondLst>
                                    <p:cond delay="1250"/>
                                  </p:stCondLst>
                                  <p:childTnLst>
                                    <p:animMotion origin="layout" path="M 3.125E-6 2.22222E-6 L 0.01237 0.02847 " pathEditMode="relative" rAng="0" ptsTypes="AA">
                                      <p:cBhvr>
                                        <p:cTn id="19" dur="1000" spd="-100000" fill="hold"/>
                                        <p:tgtEl>
                                          <p:spTgt spid="24"/>
                                        </p:tgtEl>
                                        <p:attrNameLst>
                                          <p:attrName>ppt_x</p:attrName>
                                          <p:attrName>ppt_y</p:attrName>
                                        </p:attrNameLst>
                                      </p:cBhvr>
                                      <p:rCtr x="612" y="1412"/>
                                    </p:animMotion>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nodeType="withEffect">
                                  <p:stCondLst>
                                    <p:cond delay="1250"/>
                                  </p:stCondLst>
                                  <p:childTnLst>
                                    <p:animMotion origin="layout" path="M 3.125E-6 2.22222E-6 L 0.01237 0.02847 " pathEditMode="relative" rAng="0" ptsTypes="AA">
                                      <p:cBhvr>
                                        <p:cTn id="24" dur="1000" spd="-100000" fill="hold"/>
                                        <p:tgtEl>
                                          <p:spTgt spid="7"/>
                                        </p:tgtEl>
                                        <p:attrNameLst>
                                          <p:attrName>ppt_x</p:attrName>
                                          <p:attrName>ppt_y</p:attrName>
                                        </p:attrNameLst>
                                      </p:cBhvr>
                                      <p:rCtr x="612" y="1412"/>
                                    </p:animMotion>
                                  </p:childTnLst>
                                </p:cTn>
                              </p:par>
                              <p:par>
                                <p:cTn id="25" presetID="10" presetClass="entr" presetSubtype="0" fill="hold" grpId="0" nodeType="withEffect">
                                  <p:stCondLst>
                                    <p:cond delay="1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grpId="1" nodeType="withEffect">
                                  <p:stCondLst>
                                    <p:cond delay="1500"/>
                                  </p:stCondLst>
                                  <p:childTnLst>
                                    <p:animMotion origin="layout" path="M 3.125E-6 2.22222E-6 L 0.01237 0.02847 " pathEditMode="relative" rAng="0" ptsTypes="AA">
                                      <p:cBhvr>
                                        <p:cTn id="29" dur="1000" spd="-100000" fill="hold"/>
                                        <p:tgtEl>
                                          <p:spTgt spid="30"/>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4" grpId="0" animBg="1"/>
      <p:bldP spid="24" grpId="1" animBg="1"/>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7F6FD84B-9F62-45EB-8A93-E1E23128BF73}"/>
              </a:ext>
            </a:extLst>
          </p:cNvPr>
          <p:cNvSpPr>
            <a:spLocks noGrp="1"/>
          </p:cNvSpPr>
          <p:nvPr>
            <p:ph type="pic" sz="quarter" idx="15" hasCustomPrompt="1"/>
          </p:nvPr>
        </p:nvSpPr>
        <p:spPr>
          <a:xfrm>
            <a:off x="8302923"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4B7F37B4-8005-4EA7-B8B4-74376C475A48}"/>
              </a:ext>
            </a:extLst>
          </p:cNvPr>
          <p:cNvSpPr>
            <a:spLocks noGrp="1"/>
          </p:cNvSpPr>
          <p:nvPr>
            <p:ph type="pic" sz="quarter" idx="14" hasCustomPrompt="1"/>
          </p:nvPr>
        </p:nvSpPr>
        <p:spPr>
          <a:xfrm>
            <a:off x="5044466"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 name="Picture Placeholder 5">
            <a:extLst>
              <a:ext uri="{FF2B5EF4-FFF2-40B4-BE49-F238E27FC236}">
                <a16:creationId xmlns="" xmlns:a16="http://schemas.microsoft.com/office/drawing/2014/main" id="{87E43935-3859-4E3B-8325-FCB2CA5A296B}"/>
              </a:ext>
            </a:extLst>
          </p:cNvPr>
          <p:cNvSpPr>
            <a:spLocks noGrp="1"/>
          </p:cNvSpPr>
          <p:nvPr>
            <p:ph type="pic" sz="quarter" idx="13" hasCustomPrompt="1"/>
          </p:nvPr>
        </p:nvSpPr>
        <p:spPr>
          <a:xfrm>
            <a:off x="1786009" y="2094060"/>
            <a:ext cx="1912566" cy="1917407"/>
          </a:xfrm>
          <a:custGeom>
            <a:avLst/>
            <a:gdLst>
              <a:gd name="connsiteX0" fmla="*/ 956283 w 1912566"/>
              <a:gd name="connsiteY0" fmla="*/ 0 h 1917407"/>
              <a:gd name="connsiteX1" fmla="*/ 1912566 w 1912566"/>
              <a:gd name="connsiteY1" fmla="*/ 958704 h 1917407"/>
              <a:gd name="connsiteX2" fmla="*/ 956283 w 1912566"/>
              <a:gd name="connsiteY2" fmla="*/ 1917407 h 1917407"/>
              <a:gd name="connsiteX3" fmla="*/ 0 w 1912566"/>
              <a:gd name="connsiteY3" fmla="*/ 958704 h 1917407"/>
              <a:gd name="connsiteX4" fmla="*/ 956283 w 1912566"/>
              <a:gd name="connsiteY4" fmla="*/ 0 h 19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66" h="1917407">
                <a:moveTo>
                  <a:pt x="956283" y="0"/>
                </a:moveTo>
                <a:cubicBezTo>
                  <a:pt x="1484424" y="0"/>
                  <a:pt x="1912566" y="429227"/>
                  <a:pt x="1912566" y="958704"/>
                </a:cubicBezTo>
                <a:cubicBezTo>
                  <a:pt x="1912566" y="1488181"/>
                  <a:pt x="1484424" y="1917407"/>
                  <a:pt x="956283" y="1917407"/>
                </a:cubicBezTo>
                <a:cubicBezTo>
                  <a:pt x="428142" y="1917407"/>
                  <a:pt x="0" y="1488181"/>
                  <a:pt x="0" y="958704"/>
                </a:cubicBezTo>
                <a:cubicBezTo>
                  <a:pt x="0" y="429227"/>
                  <a:pt x="428142" y="0"/>
                  <a:pt x="95628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35560589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21E27E5-6DE5-4036-B212-630A0C9CB9F7}"/>
              </a:ext>
            </a:extLst>
          </p:cNvPr>
          <p:cNvGrpSpPr/>
          <p:nvPr userDrawn="1"/>
        </p:nvGrpSpPr>
        <p:grpSpPr>
          <a:xfrm>
            <a:off x="5285577" y="1264149"/>
            <a:ext cx="6906423" cy="5593853"/>
            <a:chOff x="5285577" y="1264149"/>
            <a:chExt cx="6906423" cy="5593853"/>
          </a:xfrm>
        </p:grpSpPr>
        <p:sp>
          <p:nvSpPr>
            <p:cNvPr id="4" name="Freeform: Shape 3">
              <a:extLst>
                <a:ext uri="{FF2B5EF4-FFF2-40B4-BE49-F238E27FC236}">
                  <a16:creationId xmlns="" xmlns:a16="http://schemas.microsoft.com/office/drawing/2014/main" id="{E0F2D4B7-3BAF-4E03-968C-9AAE06A20B14}"/>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215900" dist="1143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5" name="Freeform: Shape 4">
              <a:extLst>
                <a:ext uri="{FF2B5EF4-FFF2-40B4-BE49-F238E27FC236}">
                  <a16:creationId xmlns="" xmlns:a16="http://schemas.microsoft.com/office/drawing/2014/main" id="{B6B365CE-EE69-45E0-9762-8ABCB9BA3025}"/>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6" name="Picture Placeholder 5">
            <a:extLst>
              <a:ext uri="{FF2B5EF4-FFF2-40B4-BE49-F238E27FC236}">
                <a16:creationId xmlns="" xmlns:a16="http://schemas.microsoft.com/office/drawing/2014/main" id="{2E371F8E-B54E-4C37-A049-083C407F8CFE}"/>
              </a:ext>
            </a:extLst>
          </p:cNvPr>
          <p:cNvSpPr>
            <a:spLocks noGrp="1"/>
          </p:cNvSpPr>
          <p:nvPr>
            <p:ph type="pic" sz="quarter" idx="10"/>
          </p:nvPr>
        </p:nvSpPr>
        <p:spPr>
          <a:xfrm>
            <a:off x="5522838" y="1456320"/>
            <a:ext cx="6669162" cy="5401682"/>
          </a:xfrm>
          <a:custGeom>
            <a:avLst/>
            <a:gdLst>
              <a:gd name="connsiteX0" fmla="*/ 3292852 w 6669162"/>
              <a:gd name="connsiteY0" fmla="*/ 210 h 5401682"/>
              <a:gd name="connsiteX1" fmla="*/ 4390814 w 6669162"/>
              <a:gd name="connsiteY1" fmla="*/ 73645 h 5401682"/>
              <a:gd name="connsiteX2" fmla="*/ 6434095 w 6669162"/>
              <a:gd name="connsiteY2" fmla="*/ 584226 h 5401682"/>
              <a:gd name="connsiteX3" fmla="*/ 6669162 w 6669162"/>
              <a:gd name="connsiteY3" fmla="*/ 687114 h 5401682"/>
              <a:gd name="connsiteX4" fmla="*/ 6669162 w 6669162"/>
              <a:gd name="connsiteY4" fmla="*/ 4715211 h 5401682"/>
              <a:gd name="connsiteX5" fmla="*/ 6650008 w 6669162"/>
              <a:gd name="connsiteY5" fmla="*/ 4729261 h 5401682"/>
              <a:gd name="connsiteX6" fmla="*/ 6462624 w 6669162"/>
              <a:gd name="connsiteY6" fmla="*/ 4880509 h 5401682"/>
              <a:gd name="connsiteX7" fmla="*/ 5960442 w 6669162"/>
              <a:gd name="connsiteY7" fmla="*/ 5372217 h 5401682"/>
              <a:gd name="connsiteX8" fmla="*/ 5934729 w 6669162"/>
              <a:gd name="connsiteY8" fmla="*/ 5401682 h 5401682"/>
              <a:gd name="connsiteX9" fmla="*/ 2114811 w 6669162"/>
              <a:gd name="connsiteY9" fmla="*/ 5401682 h 5401682"/>
              <a:gd name="connsiteX10" fmla="*/ 1779798 w 6669162"/>
              <a:gd name="connsiteY10" fmla="*/ 5099833 h 5401682"/>
              <a:gd name="connsiteX11" fmla="*/ 21564 w 6669162"/>
              <a:gd name="connsiteY11" fmla="*/ 2924944 h 5401682"/>
              <a:gd name="connsiteX12" fmla="*/ 1484820 w 6669162"/>
              <a:gd name="connsiteY12" fmla="*/ 436044 h 5401682"/>
              <a:gd name="connsiteX13" fmla="*/ 3292852 w 6669162"/>
              <a:gd name="connsiteY13" fmla="*/ 210 h 54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9162" h="5401682">
                <a:moveTo>
                  <a:pt x="3292852" y="210"/>
                </a:moveTo>
                <a:cubicBezTo>
                  <a:pt x="3665810" y="-2956"/>
                  <a:pt x="4036966" y="30057"/>
                  <a:pt x="4390814" y="73645"/>
                </a:cubicBezTo>
                <a:cubicBezTo>
                  <a:pt x="5103642" y="165954"/>
                  <a:pt x="5747234" y="304416"/>
                  <a:pt x="6434095" y="584226"/>
                </a:cubicBezTo>
                <a:lnTo>
                  <a:pt x="6669162" y="687114"/>
                </a:lnTo>
                <a:lnTo>
                  <a:pt x="6669162" y="4715211"/>
                </a:lnTo>
                <a:lnTo>
                  <a:pt x="6650008" y="4729261"/>
                </a:lnTo>
                <a:cubicBezTo>
                  <a:pt x="6585915" y="4778425"/>
                  <a:pt x="6523308" y="4828799"/>
                  <a:pt x="6462624" y="4880509"/>
                </a:cubicBezTo>
                <a:cubicBezTo>
                  <a:pt x="6279288" y="5035638"/>
                  <a:pt x="6113262" y="5202545"/>
                  <a:pt x="5960442" y="5372217"/>
                </a:cubicBezTo>
                <a:lnTo>
                  <a:pt x="5934729" y="5401682"/>
                </a:lnTo>
                <a:lnTo>
                  <a:pt x="2114811" y="5401682"/>
                </a:lnTo>
                <a:lnTo>
                  <a:pt x="1779798" y="5099833"/>
                </a:lnTo>
                <a:cubicBezTo>
                  <a:pt x="977339" y="4389268"/>
                  <a:pt x="159169" y="3714692"/>
                  <a:pt x="21564" y="2924944"/>
                </a:cubicBezTo>
                <a:cubicBezTo>
                  <a:pt x="-135705" y="2015535"/>
                  <a:pt x="589085" y="948863"/>
                  <a:pt x="1484820" y="436044"/>
                </a:cubicBezTo>
                <a:cubicBezTo>
                  <a:pt x="2044650" y="111256"/>
                  <a:pt x="2671255" y="5486"/>
                  <a:pt x="3292852" y="210"/>
                </a:cubicBezTo>
                <a:close/>
              </a:path>
            </a:pathLst>
          </a:custGeom>
          <a:solidFill>
            <a:schemeClr val="bg1">
              <a:lumMod val="85000"/>
              <a:alpha val="10000"/>
            </a:schemeClr>
          </a:solidFill>
          <a:ln>
            <a:noFill/>
          </a:ln>
          <a:effectLst>
            <a:outerShdw blurRad="977900" dist="8001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ID" sz="1200">
                <a:solidFill>
                  <a:srgbClr val="2C4166"/>
                </a:solidFill>
              </a:defRPr>
            </a:lvl1pPr>
          </a:lstStyle>
          <a:p>
            <a:pPr marL="0" lvl="0" algn="ctr"/>
            <a:endParaRPr lang="en-ID" dirty="0"/>
          </a:p>
        </p:txBody>
      </p:sp>
    </p:spTree>
    <p:extLst>
      <p:ext uri="{BB962C8B-B14F-4D97-AF65-F5344CB8AC3E}">
        <p14:creationId xmlns:p14="http://schemas.microsoft.com/office/powerpoint/2010/main" val="25767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0"/>
                                  </p:stCondLst>
                                  <p:childTnLst>
                                    <p:animMotion origin="layout" path="M 3.95833E-6 0 L 0.01237 0.02847 " pathEditMode="relative" rAng="0" ptsTypes="AA">
                                      <p:cBhvr>
                                        <p:cTn id="9" dur="1000" spd="-100000" fill="hold"/>
                                        <p:tgtEl>
                                          <p:spTgt spid="6"/>
                                        </p:tgtEl>
                                        <p:attrNameLst>
                                          <p:attrName>ppt_x</p:attrName>
                                          <p:attrName>ppt_y</p:attrName>
                                        </p:attrNameLst>
                                      </p:cBhvr>
                                      <p:rCtr x="625" y="1412"/>
                                    </p:animMotion>
                                  </p:childTnLst>
                                </p:cTn>
                              </p:par>
                              <p:par>
                                <p:cTn id="10" presetID="10" presetClass="entr" presetSubtype="0"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000"/>
                                  </p:stCondLst>
                                  <p:childTnLst>
                                    <p:animMotion origin="layout" path="M 3.95833E-6 0 L 0.01237 0.02847 " pathEditMode="relative" rAng="0" ptsTypes="AA">
                                      <p:cBhvr>
                                        <p:cTn id="14" dur="1000" spd="-100000" fill="hold"/>
                                        <p:tgtEl>
                                          <p:spTgt spid="2"/>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21E27E5-6DE5-4036-B212-630A0C9CB9F7}"/>
              </a:ext>
            </a:extLst>
          </p:cNvPr>
          <p:cNvGrpSpPr/>
          <p:nvPr userDrawn="1"/>
        </p:nvGrpSpPr>
        <p:grpSpPr>
          <a:xfrm>
            <a:off x="5285577" y="1264149"/>
            <a:ext cx="6906423" cy="5593853"/>
            <a:chOff x="5285577" y="1264149"/>
            <a:chExt cx="6906423" cy="5593853"/>
          </a:xfrm>
        </p:grpSpPr>
        <p:sp>
          <p:nvSpPr>
            <p:cNvPr id="4" name="Freeform: Shape 3">
              <a:extLst>
                <a:ext uri="{FF2B5EF4-FFF2-40B4-BE49-F238E27FC236}">
                  <a16:creationId xmlns="" xmlns:a16="http://schemas.microsoft.com/office/drawing/2014/main" id="{E0F2D4B7-3BAF-4E03-968C-9AAE06A20B14}"/>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215900" dist="1143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5" name="Freeform: Shape 4">
              <a:extLst>
                <a:ext uri="{FF2B5EF4-FFF2-40B4-BE49-F238E27FC236}">
                  <a16:creationId xmlns="" xmlns:a16="http://schemas.microsoft.com/office/drawing/2014/main" id="{B6B365CE-EE69-45E0-9762-8ABCB9BA3025}"/>
                </a:ext>
              </a:extLst>
            </p:cNvPr>
            <p:cNvSpPr/>
            <p:nvPr userDrawn="1"/>
          </p:nvSpPr>
          <p:spPr>
            <a:xfrm>
              <a:off x="5285577" y="1264149"/>
              <a:ext cx="6906423" cy="5593853"/>
            </a:xfrm>
            <a:custGeom>
              <a:avLst/>
              <a:gdLst>
                <a:gd name="connsiteX0" fmla="*/ 3374368 w 6834260"/>
                <a:gd name="connsiteY0" fmla="*/ 216 h 5535405"/>
                <a:gd name="connsiteX1" fmla="*/ 4499511 w 6834260"/>
                <a:gd name="connsiteY1" fmla="*/ 75469 h 5535405"/>
                <a:gd name="connsiteX2" fmla="*/ 6593374 w 6834260"/>
                <a:gd name="connsiteY2" fmla="*/ 598690 h 5535405"/>
                <a:gd name="connsiteX3" fmla="*/ 6834260 w 6834260"/>
                <a:gd name="connsiteY3" fmla="*/ 704125 h 5535405"/>
                <a:gd name="connsiteX4" fmla="*/ 6834260 w 6834260"/>
                <a:gd name="connsiteY4" fmla="*/ 4831940 h 5535405"/>
                <a:gd name="connsiteX5" fmla="*/ 6814632 w 6834260"/>
                <a:gd name="connsiteY5" fmla="*/ 4846338 h 5535405"/>
                <a:gd name="connsiteX6" fmla="*/ 6622609 w 6834260"/>
                <a:gd name="connsiteY6" fmla="*/ 5001330 h 5535405"/>
                <a:gd name="connsiteX7" fmla="*/ 6107995 w 6834260"/>
                <a:gd name="connsiteY7" fmla="*/ 5505210 h 5535405"/>
                <a:gd name="connsiteX8" fmla="*/ 6081646 w 6834260"/>
                <a:gd name="connsiteY8" fmla="*/ 5535405 h 5535405"/>
                <a:gd name="connsiteX9" fmla="*/ 2167164 w 6834260"/>
                <a:gd name="connsiteY9" fmla="*/ 5535405 h 5535405"/>
                <a:gd name="connsiteX10" fmla="*/ 1823857 w 6834260"/>
                <a:gd name="connsiteY10" fmla="*/ 5226083 h 5535405"/>
                <a:gd name="connsiteX11" fmla="*/ 22098 w 6834260"/>
                <a:gd name="connsiteY11" fmla="*/ 2997354 h 5535405"/>
                <a:gd name="connsiteX12" fmla="*/ 1521577 w 6834260"/>
                <a:gd name="connsiteY12" fmla="*/ 446839 h 5535405"/>
                <a:gd name="connsiteX13" fmla="*/ 3374368 w 6834260"/>
                <a:gd name="connsiteY13" fmla="*/ 216 h 553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4260" h="5535405">
                  <a:moveTo>
                    <a:pt x="3374368" y="216"/>
                  </a:moveTo>
                  <a:cubicBezTo>
                    <a:pt x="3756559" y="-3028"/>
                    <a:pt x="4136903" y="30802"/>
                    <a:pt x="4499511" y="75469"/>
                  </a:cubicBezTo>
                  <a:cubicBezTo>
                    <a:pt x="5229985" y="170063"/>
                    <a:pt x="5889509" y="311953"/>
                    <a:pt x="6593374" y="598690"/>
                  </a:cubicBezTo>
                  <a:lnTo>
                    <a:pt x="6834260" y="704125"/>
                  </a:lnTo>
                  <a:lnTo>
                    <a:pt x="6834260" y="4831940"/>
                  </a:lnTo>
                  <a:lnTo>
                    <a:pt x="6814632" y="4846338"/>
                  </a:lnTo>
                  <a:cubicBezTo>
                    <a:pt x="6748952" y="4896719"/>
                    <a:pt x="6684795" y="4948340"/>
                    <a:pt x="6622609" y="5001330"/>
                  </a:cubicBezTo>
                  <a:cubicBezTo>
                    <a:pt x="6434735" y="5160299"/>
                    <a:pt x="6264599" y="5331338"/>
                    <a:pt x="6107995" y="5505210"/>
                  </a:cubicBezTo>
                  <a:lnTo>
                    <a:pt x="6081646" y="5535405"/>
                  </a:lnTo>
                  <a:lnTo>
                    <a:pt x="2167164" y="5535405"/>
                  </a:lnTo>
                  <a:lnTo>
                    <a:pt x="1823857" y="5226083"/>
                  </a:lnTo>
                  <a:cubicBezTo>
                    <a:pt x="1001533" y="4497928"/>
                    <a:pt x="163109" y="3806652"/>
                    <a:pt x="22098" y="2997354"/>
                  </a:cubicBezTo>
                  <a:cubicBezTo>
                    <a:pt x="-139065" y="2065432"/>
                    <a:pt x="603668" y="972354"/>
                    <a:pt x="1521577" y="446839"/>
                  </a:cubicBezTo>
                  <a:cubicBezTo>
                    <a:pt x="2095266" y="114011"/>
                    <a:pt x="2737383" y="5623"/>
                    <a:pt x="3374368" y="21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6" name="Picture Placeholder 5">
            <a:extLst>
              <a:ext uri="{FF2B5EF4-FFF2-40B4-BE49-F238E27FC236}">
                <a16:creationId xmlns="" xmlns:a16="http://schemas.microsoft.com/office/drawing/2014/main" id="{2E371F8E-B54E-4C37-A049-083C407F8CFE}"/>
              </a:ext>
            </a:extLst>
          </p:cNvPr>
          <p:cNvSpPr>
            <a:spLocks noGrp="1"/>
          </p:cNvSpPr>
          <p:nvPr>
            <p:ph type="pic" sz="quarter" idx="10"/>
          </p:nvPr>
        </p:nvSpPr>
        <p:spPr>
          <a:xfrm>
            <a:off x="5522838" y="1456320"/>
            <a:ext cx="6669162" cy="5401682"/>
          </a:xfrm>
          <a:custGeom>
            <a:avLst/>
            <a:gdLst>
              <a:gd name="connsiteX0" fmla="*/ 3292852 w 6669162"/>
              <a:gd name="connsiteY0" fmla="*/ 210 h 5401682"/>
              <a:gd name="connsiteX1" fmla="*/ 4390814 w 6669162"/>
              <a:gd name="connsiteY1" fmla="*/ 73645 h 5401682"/>
              <a:gd name="connsiteX2" fmla="*/ 6434095 w 6669162"/>
              <a:gd name="connsiteY2" fmla="*/ 584226 h 5401682"/>
              <a:gd name="connsiteX3" fmla="*/ 6669162 w 6669162"/>
              <a:gd name="connsiteY3" fmla="*/ 687114 h 5401682"/>
              <a:gd name="connsiteX4" fmla="*/ 6669162 w 6669162"/>
              <a:gd name="connsiteY4" fmla="*/ 4715211 h 5401682"/>
              <a:gd name="connsiteX5" fmla="*/ 6650008 w 6669162"/>
              <a:gd name="connsiteY5" fmla="*/ 4729261 h 5401682"/>
              <a:gd name="connsiteX6" fmla="*/ 6462624 w 6669162"/>
              <a:gd name="connsiteY6" fmla="*/ 4880509 h 5401682"/>
              <a:gd name="connsiteX7" fmla="*/ 5960442 w 6669162"/>
              <a:gd name="connsiteY7" fmla="*/ 5372217 h 5401682"/>
              <a:gd name="connsiteX8" fmla="*/ 5934729 w 6669162"/>
              <a:gd name="connsiteY8" fmla="*/ 5401682 h 5401682"/>
              <a:gd name="connsiteX9" fmla="*/ 2114811 w 6669162"/>
              <a:gd name="connsiteY9" fmla="*/ 5401682 h 5401682"/>
              <a:gd name="connsiteX10" fmla="*/ 1779798 w 6669162"/>
              <a:gd name="connsiteY10" fmla="*/ 5099833 h 5401682"/>
              <a:gd name="connsiteX11" fmla="*/ 21564 w 6669162"/>
              <a:gd name="connsiteY11" fmla="*/ 2924944 h 5401682"/>
              <a:gd name="connsiteX12" fmla="*/ 1484820 w 6669162"/>
              <a:gd name="connsiteY12" fmla="*/ 436044 h 5401682"/>
              <a:gd name="connsiteX13" fmla="*/ 3292852 w 6669162"/>
              <a:gd name="connsiteY13" fmla="*/ 210 h 54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9162" h="5401682">
                <a:moveTo>
                  <a:pt x="3292852" y="210"/>
                </a:moveTo>
                <a:cubicBezTo>
                  <a:pt x="3665810" y="-2956"/>
                  <a:pt x="4036966" y="30057"/>
                  <a:pt x="4390814" y="73645"/>
                </a:cubicBezTo>
                <a:cubicBezTo>
                  <a:pt x="5103642" y="165954"/>
                  <a:pt x="5747234" y="304416"/>
                  <a:pt x="6434095" y="584226"/>
                </a:cubicBezTo>
                <a:lnTo>
                  <a:pt x="6669162" y="687114"/>
                </a:lnTo>
                <a:lnTo>
                  <a:pt x="6669162" y="4715211"/>
                </a:lnTo>
                <a:lnTo>
                  <a:pt x="6650008" y="4729261"/>
                </a:lnTo>
                <a:cubicBezTo>
                  <a:pt x="6585915" y="4778425"/>
                  <a:pt x="6523308" y="4828799"/>
                  <a:pt x="6462624" y="4880509"/>
                </a:cubicBezTo>
                <a:cubicBezTo>
                  <a:pt x="6279288" y="5035638"/>
                  <a:pt x="6113262" y="5202545"/>
                  <a:pt x="5960442" y="5372217"/>
                </a:cubicBezTo>
                <a:lnTo>
                  <a:pt x="5934729" y="5401682"/>
                </a:lnTo>
                <a:lnTo>
                  <a:pt x="2114811" y="5401682"/>
                </a:lnTo>
                <a:lnTo>
                  <a:pt x="1779798" y="5099833"/>
                </a:lnTo>
                <a:cubicBezTo>
                  <a:pt x="977339" y="4389268"/>
                  <a:pt x="159169" y="3714692"/>
                  <a:pt x="21564" y="2924944"/>
                </a:cubicBezTo>
                <a:cubicBezTo>
                  <a:pt x="-135705" y="2015535"/>
                  <a:pt x="589085" y="948863"/>
                  <a:pt x="1484820" y="436044"/>
                </a:cubicBezTo>
                <a:cubicBezTo>
                  <a:pt x="2044650" y="111256"/>
                  <a:pt x="2671255" y="5486"/>
                  <a:pt x="3292852" y="210"/>
                </a:cubicBezTo>
                <a:close/>
              </a:path>
            </a:pathLst>
          </a:custGeom>
          <a:solidFill>
            <a:schemeClr val="bg1">
              <a:lumMod val="85000"/>
              <a:alpha val="10000"/>
            </a:schemeClr>
          </a:solidFill>
          <a:ln>
            <a:noFill/>
          </a:ln>
          <a:effectLst>
            <a:outerShdw blurRad="977900" dist="8001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ID" sz="1200">
                <a:solidFill>
                  <a:srgbClr val="2C4166"/>
                </a:solidFill>
              </a:defRPr>
            </a:lvl1pPr>
          </a:lstStyle>
          <a:p>
            <a:pPr marL="0" lvl="0" algn="ctr"/>
            <a:endParaRPr lang="en-ID" dirty="0"/>
          </a:p>
        </p:txBody>
      </p:sp>
    </p:spTree>
    <p:extLst>
      <p:ext uri="{BB962C8B-B14F-4D97-AF65-F5344CB8AC3E}">
        <p14:creationId xmlns:p14="http://schemas.microsoft.com/office/powerpoint/2010/main" val="194754777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4FE341D4-E930-4249-B372-26824C2B0B61}"/>
              </a:ext>
            </a:extLst>
          </p:cNvPr>
          <p:cNvSpPr>
            <a:spLocks noGrp="1"/>
          </p:cNvSpPr>
          <p:nvPr>
            <p:ph type="pic" sz="quarter" idx="11" hasCustomPrompt="1"/>
          </p:nvPr>
        </p:nvSpPr>
        <p:spPr>
          <a:xfrm>
            <a:off x="8080619" y="2023701"/>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
        <p:nvSpPr>
          <p:cNvPr id="8" name="Picture Placeholder 7">
            <a:extLst>
              <a:ext uri="{FF2B5EF4-FFF2-40B4-BE49-F238E27FC236}">
                <a16:creationId xmlns="" xmlns:a16="http://schemas.microsoft.com/office/drawing/2014/main" id="{7FF7D5BC-F876-43CD-9BE4-956A435372D2}"/>
              </a:ext>
            </a:extLst>
          </p:cNvPr>
          <p:cNvSpPr>
            <a:spLocks noGrp="1"/>
          </p:cNvSpPr>
          <p:nvPr>
            <p:ph type="pic" sz="quarter" idx="10" hasCustomPrompt="1"/>
          </p:nvPr>
        </p:nvSpPr>
        <p:spPr>
          <a:xfrm>
            <a:off x="4756394" y="1404576"/>
            <a:ext cx="2629446" cy="2002444"/>
          </a:xfrm>
          <a:custGeom>
            <a:avLst/>
            <a:gdLst>
              <a:gd name="connsiteX0" fmla="*/ 236048 w 2629446"/>
              <a:gd name="connsiteY0" fmla="*/ 0 h 2002444"/>
              <a:gd name="connsiteX1" fmla="*/ 2393398 w 2629446"/>
              <a:gd name="connsiteY1" fmla="*/ 0 h 2002444"/>
              <a:gd name="connsiteX2" fmla="*/ 2629446 w 2629446"/>
              <a:gd name="connsiteY2" fmla="*/ 236048 h 2002444"/>
              <a:gd name="connsiteX3" fmla="*/ 2629446 w 2629446"/>
              <a:gd name="connsiteY3" fmla="*/ 1766396 h 2002444"/>
              <a:gd name="connsiteX4" fmla="*/ 2393398 w 2629446"/>
              <a:gd name="connsiteY4" fmla="*/ 2002444 h 2002444"/>
              <a:gd name="connsiteX5" fmla="*/ 236048 w 2629446"/>
              <a:gd name="connsiteY5" fmla="*/ 2002444 h 2002444"/>
              <a:gd name="connsiteX6" fmla="*/ 0 w 2629446"/>
              <a:gd name="connsiteY6" fmla="*/ 1766396 h 2002444"/>
              <a:gd name="connsiteX7" fmla="*/ 0 w 2629446"/>
              <a:gd name="connsiteY7" fmla="*/ 236048 h 2002444"/>
              <a:gd name="connsiteX8" fmla="*/ 236048 w 2629446"/>
              <a:gd name="connsiteY8" fmla="*/ 0 h 20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446" h="2002444">
                <a:moveTo>
                  <a:pt x="236048" y="0"/>
                </a:moveTo>
                <a:lnTo>
                  <a:pt x="2393398" y="0"/>
                </a:lnTo>
                <a:cubicBezTo>
                  <a:pt x="2523764" y="0"/>
                  <a:pt x="2629446" y="105682"/>
                  <a:pt x="2629446" y="236048"/>
                </a:cubicBezTo>
                <a:lnTo>
                  <a:pt x="2629446" y="1766396"/>
                </a:lnTo>
                <a:cubicBezTo>
                  <a:pt x="2629446" y="1896762"/>
                  <a:pt x="2523764" y="2002444"/>
                  <a:pt x="2393398" y="2002444"/>
                </a:cubicBezTo>
                <a:lnTo>
                  <a:pt x="236048" y="2002444"/>
                </a:lnTo>
                <a:cubicBezTo>
                  <a:pt x="105682" y="2002444"/>
                  <a:pt x="0" y="1896762"/>
                  <a:pt x="0" y="1766396"/>
                </a:cubicBezTo>
                <a:lnTo>
                  <a:pt x="0" y="236048"/>
                </a:lnTo>
                <a:cubicBezTo>
                  <a:pt x="0" y="105682"/>
                  <a:pt x="105682" y="0"/>
                  <a:pt x="236048" y="0"/>
                </a:cubicBezTo>
                <a:close/>
              </a:path>
            </a:pathLst>
          </a:custGeom>
          <a:solidFill>
            <a:schemeClr val="bg1">
              <a:lumMod val="85000"/>
              <a:alpha val="10000"/>
            </a:schemeClr>
          </a:solidFill>
        </p:spPr>
        <p:txBody>
          <a:bodyPr wrap="square">
            <a:noAutofit/>
          </a:bodyPr>
          <a:lstStyle>
            <a:lvl1pPr marL="0" indent="0">
              <a:buNone/>
              <a:defRPr sz="20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40560393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4843281-3966-443C-860A-0573B01763F5}"/>
              </a:ext>
            </a:extLst>
          </p:cNvPr>
          <p:cNvGrpSpPr/>
          <p:nvPr userDrawn="1"/>
        </p:nvGrpSpPr>
        <p:grpSpPr>
          <a:xfrm>
            <a:off x="6951940" y="661888"/>
            <a:ext cx="5240061" cy="6196112"/>
            <a:chOff x="6951940" y="661888"/>
            <a:chExt cx="5240061" cy="6196112"/>
          </a:xfrm>
        </p:grpSpPr>
        <p:sp>
          <p:nvSpPr>
            <p:cNvPr id="14" name="Freeform: Shape 13">
              <a:extLst>
                <a:ext uri="{FF2B5EF4-FFF2-40B4-BE49-F238E27FC236}">
                  <a16:creationId xmlns="" xmlns:a16="http://schemas.microsoft.com/office/drawing/2014/main" id="{AEF9BCF5-1DF5-49B8-80AC-F4EDD2858812}"/>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 xmlns:a16="http://schemas.microsoft.com/office/drawing/2014/main" id="{56F80C01-2406-4E98-8042-03CDED6B77A3}"/>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406400" dist="3048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Freeform: Shape 3">
              <a:extLst>
                <a:ext uri="{FF2B5EF4-FFF2-40B4-BE49-F238E27FC236}">
                  <a16:creationId xmlns="" xmlns:a16="http://schemas.microsoft.com/office/drawing/2014/main" id="{D36F3C3B-FC3A-49E9-8B6C-1D46C6585054}"/>
                </a:ext>
              </a:extLst>
            </p:cNvPr>
            <p:cNvSpPr/>
            <p:nvPr userDrawn="1"/>
          </p:nvSpPr>
          <p:spPr>
            <a:xfrm>
              <a:off x="6951940" y="661888"/>
              <a:ext cx="5240061" cy="6196112"/>
            </a:xfrm>
            <a:custGeom>
              <a:avLst/>
              <a:gdLst>
                <a:gd name="connsiteX0" fmla="*/ 2339397 w 5240061"/>
                <a:gd name="connsiteY0" fmla="*/ 1903 h 6196112"/>
                <a:gd name="connsiteX1" fmla="*/ 3129878 w 5240061"/>
                <a:gd name="connsiteY1" fmla="*/ 28666 h 6196112"/>
                <a:gd name="connsiteX2" fmla="*/ 5173606 w 5240061"/>
                <a:gd name="connsiteY2" fmla="*/ 301109 h 6196112"/>
                <a:gd name="connsiteX3" fmla="*/ 5240061 w 5240061"/>
                <a:gd name="connsiteY3" fmla="*/ 341605 h 6196112"/>
                <a:gd name="connsiteX4" fmla="*/ 5240061 w 5240061"/>
                <a:gd name="connsiteY4" fmla="*/ 6196112 h 6196112"/>
                <a:gd name="connsiteX5" fmla="*/ 1716856 w 5240061"/>
                <a:gd name="connsiteY5" fmla="*/ 6196112 h 6196112"/>
                <a:gd name="connsiteX6" fmla="*/ 1664471 w 5240061"/>
                <a:gd name="connsiteY6" fmla="*/ 6059906 h 6196112"/>
                <a:gd name="connsiteX7" fmla="*/ 1175650 w 5240061"/>
                <a:gd name="connsiteY7" fmla="*/ 4852463 h 6196112"/>
                <a:gd name="connsiteX8" fmla="*/ 159229 w 5240061"/>
                <a:gd name="connsiteY8" fmla="*/ 2948778 h 6196112"/>
                <a:gd name="connsiteX9" fmla="*/ 451240 w 5240061"/>
                <a:gd name="connsiteY9" fmla="*/ 438602 h 6196112"/>
                <a:gd name="connsiteX10" fmla="*/ 2339397 w 5240061"/>
                <a:gd name="connsiteY10" fmla="*/ 1903 h 61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61" h="6196112">
                  <a:moveTo>
                    <a:pt x="2339397" y="1903"/>
                  </a:moveTo>
                  <a:cubicBezTo>
                    <a:pt x="2598152" y="6554"/>
                    <a:pt x="2864542" y="18838"/>
                    <a:pt x="3129878" y="28666"/>
                  </a:cubicBezTo>
                  <a:cubicBezTo>
                    <a:pt x="3921678" y="53937"/>
                    <a:pt x="4700842" y="50776"/>
                    <a:pt x="5173606" y="301109"/>
                  </a:cubicBezTo>
                  <a:lnTo>
                    <a:pt x="5240061" y="341605"/>
                  </a:lnTo>
                  <a:lnTo>
                    <a:pt x="5240061" y="6196112"/>
                  </a:lnTo>
                  <a:lnTo>
                    <a:pt x="1716856" y="6196112"/>
                  </a:lnTo>
                  <a:lnTo>
                    <a:pt x="1664471" y="6059906"/>
                  </a:lnTo>
                  <a:cubicBezTo>
                    <a:pt x="1499950" y="5614781"/>
                    <a:pt x="1394659" y="5239939"/>
                    <a:pt x="1175650" y="4852463"/>
                  </a:cubicBezTo>
                  <a:cubicBezTo>
                    <a:pt x="889257" y="4330216"/>
                    <a:pt x="400697" y="3791118"/>
                    <a:pt x="159229" y="2948778"/>
                  </a:cubicBezTo>
                  <a:cubicBezTo>
                    <a:pt x="-87858" y="2106438"/>
                    <a:pt x="-87858" y="966468"/>
                    <a:pt x="451240" y="438602"/>
                  </a:cubicBezTo>
                  <a:cubicBezTo>
                    <a:pt x="855564" y="42702"/>
                    <a:pt x="1563129" y="-12050"/>
                    <a:pt x="2339397" y="1903"/>
                  </a:cubicBezTo>
                  <a:close/>
                </a:path>
              </a:pathLst>
            </a:custGeom>
            <a:solidFill>
              <a:srgbClr val="ECF0F3"/>
            </a:solidFill>
            <a:ln>
              <a:noFill/>
            </a:ln>
            <a:effectLst>
              <a:outerShdw blurRad="774700" dist="850900" dir="42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15" name="Group 14">
            <a:extLst>
              <a:ext uri="{FF2B5EF4-FFF2-40B4-BE49-F238E27FC236}">
                <a16:creationId xmlns="" xmlns:a16="http://schemas.microsoft.com/office/drawing/2014/main" id="{CA201695-1704-43FD-AFC8-C8071ED164BF}"/>
              </a:ext>
            </a:extLst>
          </p:cNvPr>
          <p:cNvGrpSpPr/>
          <p:nvPr userDrawn="1"/>
        </p:nvGrpSpPr>
        <p:grpSpPr>
          <a:xfrm>
            <a:off x="5792333" y="1690314"/>
            <a:ext cx="5661293" cy="3464910"/>
            <a:chOff x="5792333" y="1690314"/>
            <a:chExt cx="5661293" cy="3464910"/>
          </a:xfrm>
        </p:grpSpPr>
        <p:sp>
          <p:nvSpPr>
            <p:cNvPr id="7" name="Freeform 46">
              <a:extLst>
                <a:ext uri="{FF2B5EF4-FFF2-40B4-BE49-F238E27FC236}">
                  <a16:creationId xmlns="" xmlns:a16="http://schemas.microsoft.com/office/drawing/2014/main" id="{2C5E2933-9FB2-4E98-902B-0DCE206FC3D3}"/>
                </a:ext>
              </a:extLst>
            </p:cNvPr>
            <p:cNvSpPr/>
            <p:nvPr/>
          </p:nvSpPr>
          <p:spPr>
            <a:xfrm rot="21188903">
              <a:off x="6001953" y="1690314"/>
              <a:ext cx="4850699" cy="3290714"/>
            </a:xfrm>
            <a:custGeom>
              <a:avLst/>
              <a:gdLst>
                <a:gd name="connsiteX0" fmla="*/ 4499105 w 4499104"/>
                <a:gd name="connsiteY0" fmla="*/ 3052191 h 3052191"/>
                <a:gd name="connsiteX1" fmla="*/ 0 w 4499104"/>
                <a:gd name="connsiteY1" fmla="*/ 3052191 h 3052191"/>
                <a:gd name="connsiteX2" fmla="*/ 0 w 4499104"/>
                <a:gd name="connsiteY2" fmla="*/ 118829 h 3052191"/>
                <a:gd name="connsiteX3" fmla="*/ 117743 w 4499104"/>
                <a:gd name="connsiteY3" fmla="*/ 0 h 3052191"/>
                <a:gd name="connsiteX4" fmla="*/ 4382320 w 4499104"/>
                <a:gd name="connsiteY4" fmla="*/ 0 h 3052191"/>
                <a:gd name="connsiteX5" fmla="*/ 4499105 w 4499104"/>
                <a:gd name="connsiteY5" fmla="*/ 118829 h 30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104" h="3052191">
                  <a:moveTo>
                    <a:pt x="4499105" y="3052191"/>
                  </a:moveTo>
                  <a:lnTo>
                    <a:pt x="0" y="3052191"/>
                  </a:lnTo>
                  <a:lnTo>
                    <a:pt x="0" y="118829"/>
                  </a:lnTo>
                  <a:cubicBezTo>
                    <a:pt x="-2" y="53574"/>
                    <a:pt x="52561" y="526"/>
                    <a:pt x="117743" y="0"/>
                  </a:cubicBezTo>
                  <a:lnTo>
                    <a:pt x="4382320" y="0"/>
                  </a:lnTo>
                  <a:cubicBezTo>
                    <a:pt x="4447126" y="1047"/>
                    <a:pt x="4499105" y="53943"/>
                    <a:pt x="4499105" y="118829"/>
                  </a:cubicBezTo>
                  <a:close/>
                </a:path>
              </a:pathLst>
            </a:custGeom>
            <a:solidFill>
              <a:schemeClr val="tx1">
                <a:lumMod val="95000"/>
                <a:lumOff val="5000"/>
              </a:scheme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8" name="Freeform 47">
              <a:extLst>
                <a:ext uri="{FF2B5EF4-FFF2-40B4-BE49-F238E27FC236}">
                  <a16:creationId xmlns="" xmlns:a16="http://schemas.microsoft.com/office/drawing/2014/main" id="{CD4FAAD3-AA4C-45E8-B1EA-50210F94D247}"/>
                </a:ext>
              </a:extLst>
            </p:cNvPr>
            <p:cNvSpPr/>
            <p:nvPr/>
          </p:nvSpPr>
          <p:spPr>
            <a:xfrm rot="21188903">
              <a:off x="6115171" y="1892684"/>
              <a:ext cx="4628290" cy="2915149"/>
            </a:xfrm>
            <a:custGeom>
              <a:avLst/>
              <a:gdLst>
                <a:gd name="connsiteX0" fmla="*/ 0 w 4292816"/>
                <a:gd name="connsiteY0" fmla="*/ 0 h 2703848"/>
                <a:gd name="connsiteX1" fmla="*/ 4292816 w 4292816"/>
                <a:gd name="connsiteY1" fmla="*/ 0 h 2703848"/>
                <a:gd name="connsiteX2" fmla="*/ 4292816 w 4292816"/>
                <a:gd name="connsiteY2" fmla="*/ 2703849 h 2703848"/>
                <a:gd name="connsiteX3" fmla="*/ 0 w 4292816"/>
                <a:gd name="connsiteY3" fmla="*/ 2703849 h 2703848"/>
              </a:gdLst>
              <a:ahLst/>
              <a:cxnLst>
                <a:cxn ang="0">
                  <a:pos x="connsiteX0" y="connsiteY0"/>
                </a:cxn>
                <a:cxn ang="0">
                  <a:pos x="connsiteX1" y="connsiteY1"/>
                </a:cxn>
                <a:cxn ang="0">
                  <a:pos x="connsiteX2" y="connsiteY2"/>
                </a:cxn>
                <a:cxn ang="0">
                  <a:pos x="connsiteX3" y="connsiteY3"/>
                </a:cxn>
              </a:cxnLst>
              <a:rect l="l" t="t" r="r" b="b"/>
              <a:pathLst>
                <a:path w="4292816" h="2703848">
                  <a:moveTo>
                    <a:pt x="0" y="0"/>
                  </a:moveTo>
                  <a:lnTo>
                    <a:pt x="4292816" y="0"/>
                  </a:lnTo>
                  <a:lnTo>
                    <a:pt x="4292816" y="2703849"/>
                  </a:lnTo>
                  <a:lnTo>
                    <a:pt x="0" y="2703849"/>
                  </a:lnTo>
                  <a:close/>
                </a:path>
              </a:pathLst>
            </a:custGeom>
            <a:solidFill>
              <a:schemeClr val="tx1">
                <a:lumMod val="65000"/>
                <a:lumOff val="35000"/>
              </a:scheme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9" name="Freeform 48">
              <a:extLst>
                <a:ext uri="{FF2B5EF4-FFF2-40B4-BE49-F238E27FC236}">
                  <a16:creationId xmlns="" xmlns:a16="http://schemas.microsoft.com/office/drawing/2014/main" id="{9B63FE6A-55B6-4F8C-9300-FC9527A4A2D3}"/>
                </a:ext>
              </a:extLst>
            </p:cNvPr>
            <p:cNvSpPr/>
            <p:nvPr/>
          </p:nvSpPr>
          <p:spPr>
            <a:xfrm rot="21188903">
              <a:off x="5798433" y="5001278"/>
              <a:ext cx="5655193" cy="153946"/>
            </a:xfrm>
            <a:custGeom>
              <a:avLst/>
              <a:gdLst>
                <a:gd name="connsiteX0" fmla="*/ 5245286 w 5245286"/>
                <a:gd name="connsiteY0" fmla="*/ 0 h 142787"/>
                <a:gd name="connsiteX1" fmla="*/ 5245286 w 5245286"/>
                <a:gd name="connsiteY1" fmla="*/ 11021 h 142787"/>
                <a:gd name="connsiteX2" fmla="*/ 5206518 w 5245286"/>
                <a:gd name="connsiteY2" fmla="*/ 77143 h 142787"/>
                <a:gd name="connsiteX3" fmla="*/ 5034211 w 5245286"/>
                <a:gd name="connsiteY3" fmla="*/ 142787 h 142787"/>
                <a:gd name="connsiteX4" fmla="*/ 211075 w 5245286"/>
                <a:gd name="connsiteY4" fmla="*/ 142787 h 142787"/>
                <a:gd name="connsiteX5" fmla="*/ 38290 w 5245286"/>
                <a:gd name="connsiteY5" fmla="*/ 77143 h 142787"/>
                <a:gd name="connsiteX6" fmla="*/ 0 w 5245286"/>
                <a:gd name="connsiteY6" fmla="*/ 11021 h 142787"/>
                <a:gd name="connsiteX7" fmla="*/ 0 w 5245286"/>
                <a:gd name="connsiteY7" fmla="*/ 0 h 1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286" h="142787">
                  <a:moveTo>
                    <a:pt x="5245286" y="0"/>
                  </a:moveTo>
                  <a:lnTo>
                    <a:pt x="5245286" y="11021"/>
                  </a:lnTo>
                  <a:cubicBezTo>
                    <a:pt x="5242702" y="37700"/>
                    <a:pt x="5228534" y="61892"/>
                    <a:pt x="5206518" y="77143"/>
                  </a:cubicBezTo>
                  <a:cubicBezTo>
                    <a:pt x="5157028" y="115979"/>
                    <a:pt x="5096960" y="138868"/>
                    <a:pt x="5034211" y="142787"/>
                  </a:cubicBezTo>
                  <a:lnTo>
                    <a:pt x="211075" y="142787"/>
                  </a:lnTo>
                  <a:cubicBezTo>
                    <a:pt x="148200" y="138786"/>
                    <a:pt x="87988" y="115907"/>
                    <a:pt x="38290" y="77143"/>
                  </a:cubicBezTo>
                  <a:cubicBezTo>
                    <a:pt x="16552" y="61705"/>
                    <a:pt x="2581" y="37575"/>
                    <a:pt x="0" y="11021"/>
                  </a:cubicBezTo>
                  <a:lnTo>
                    <a:pt x="0" y="0"/>
                  </a:lnTo>
                  <a:close/>
                </a:path>
              </a:pathLst>
            </a:custGeom>
            <a:solidFill>
              <a:srgbClr val="CCCCCC"/>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0" name="Freeform 49">
              <a:extLst>
                <a:ext uri="{FF2B5EF4-FFF2-40B4-BE49-F238E27FC236}">
                  <a16:creationId xmlns="" xmlns:a16="http://schemas.microsoft.com/office/drawing/2014/main" id="{B1640B8C-BE75-43E1-AFF0-6438804F432C}"/>
                </a:ext>
              </a:extLst>
            </p:cNvPr>
            <p:cNvSpPr/>
            <p:nvPr/>
          </p:nvSpPr>
          <p:spPr>
            <a:xfrm rot="21188903">
              <a:off x="5792333" y="4970131"/>
              <a:ext cx="5655193" cy="114684"/>
            </a:xfrm>
            <a:custGeom>
              <a:avLst/>
              <a:gdLst>
                <a:gd name="connsiteX0" fmla="*/ 5245286 w 5245286"/>
                <a:gd name="connsiteY0" fmla="*/ 20124 h 106371"/>
                <a:gd name="connsiteX1" fmla="*/ 5245286 w 5245286"/>
                <a:gd name="connsiteY1" fmla="*/ 40249 h 106371"/>
                <a:gd name="connsiteX2" fmla="*/ 5206518 w 5245286"/>
                <a:gd name="connsiteY2" fmla="*/ 106371 h 106371"/>
                <a:gd name="connsiteX3" fmla="*/ 38290 w 5245286"/>
                <a:gd name="connsiteY3" fmla="*/ 106371 h 106371"/>
                <a:gd name="connsiteX4" fmla="*/ 0 w 5245286"/>
                <a:gd name="connsiteY4" fmla="*/ 40249 h 106371"/>
                <a:gd name="connsiteX5" fmla="*/ 0 w 5245286"/>
                <a:gd name="connsiteY5" fmla="*/ 20124 h 106371"/>
                <a:gd name="connsiteX6" fmla="*/ 20102 w 5245286"/>
                <a:gd name="connsiteY6" fmla="*/ 0 h 106371"/>
                <a:gd name="connsiteX7" fmla="*/ 5225184 w 5245286"/>
                <a:gd name="connsiteY7" fmla="*/ 0 h 106371"/>
                <a:gd name="connsiteX8" fmla="*/ 5245286 w 5245286"/>
                <a:gd name="connsiteY8" fmla="*/ 20124 h 10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286" h="106371">
                  <a:moveTo>
                    <a:pt x="5245286" y="20124"/>
                  </a:moveTo>
                  <a:lnTo>
                    <a:pt x="5245286" y="40249"/>
                  </a:lnTo>
                  <a:cubicBezTo>
                    <a:pt x="5242702" y="66928"/>
                    <a:pt x="5228534" y="91120"/>
                    <a:pt x="5206518" y="106371"/>
                  </a:cubicBezTo>
                  <a:lnTo>
                    <a:pt x="38290" y="106371"/>
                  </a:lnTo>
                  <a:cubicBezTo>
                    <a:pt x="16552" y="90933"/>
                    <a:pt x="2581" y="66803"/>
                    <a:pt x="0" y="40249"/>
                  </a:cubicBezTo>
                  <a:lnTo>
                    <a:pt x="0" y="20124"/>
                  </a:lnTo>
                  <a:cubicBezTo>
                    <a:pt x="0" y="9008"/>
                    <a:pt x="9000" y="0"/>
                    <a:pt x="20102" y="0"/>
                  </a:cubicBezTo>
                  <a:lnTo>
                    <a:pt x="5225184" y="0"/>
                  </a:lnTo>
                  <a:cubicBezTo>
                    <a:pt x="5236288" y="0"/>
                    <a:pt x="5245286" y="9008"/>
                    <a:pt x="5245286" y="20124"/>
                  </a:cubicBezTo>
                  <a:close/>
                </a:path>
              </a:pathLst>
            </a:custGeom>
            <a:solidFill>
              <a:srgbClr val="E5E5E5"/>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1" name="Freeform 50">
              <a:extLst>
                <a:ext uri="{FF2B5EF4-FFF2-40B4-BE49-F238E27FC236}">
                  <a16:creationId xmlns="" xmlns:a16="http://schemas.microsoft.com/office/drawing/2014/main" id="{4FB3759B-B830-4A91-AF3D-DA43AC5A8800}"/>
                </a:ext>
              </a:extLst>
            </p:cNvPr>
            <p:cNvSpPr/>
            <p:nvPr/>
          </p:nvSpPr>
          <p:spPr>
            <a:xfrm rot="21188903">
              <a:off x="8190451" y="4971174"/>
              <a:ext cx="838036" cy="55276"/>
            </a:xfrm>
            <a:custGeom>
              <a:avLst/>
              <a:gdLst>
                <a:gd name="connsiteX0" fmla="*/ 478628 w 777292"/>
                <a:gd name="connsiteY0" fmla="*/ 0 h 51269"/>
                <a:gd name="connsiteX1" fmla="*/ 0 w 777292"/>
                <a:gd name="connsiteY1" fmla="*/ 0 h 51269"/>
                <a:gd name="connsiteX2" fmla="*/ 55999 w 777292"/>
                <a:gd name="connsiteY2" fmla="*/ 51269 h 51269"/>
                <a:gd name="connsiteX3" fmla="*/ 721771 w 777292"/>
                <a:gd name="connsiteY3" fmla="*/ 51269 h 51269"/>
                <a:gd name="connsiteX4" fmla="*/ 777292 w 777292"/>
                <a:gd name="connsiteY4" fmla="*/ 0 h 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92" h="51269">
                  <a:moveTo>
                    <a:pt x="478628" y="0"/>
                  </a:moveTo>
                  <a:lnTo>
                    <a:pt x="0" y="0"/>
                  </a:lnTo>
                  <a:cubicBezTo>
                    <a:pt x="2494" y="29075"/>
                    <a:pt x="26846" y="51375"/>
                    <a:pt x="55999" y="51269"/>
                  </a:cubicBezTo>
                  <a:lnTo>
                    <a:pt x="721771" y="51269"/>
                  </a:lnTo>
                  <a:cubicBezTo>
                    <a:pt x="750738" y="51125"/>
                    <a:pt x="774818" y="28893"/>
                    <a:pt x="777292" y="0"/>
                  </a:cubicBezTo>
                  <a:close/>
                </a:path>
              </a:pathLst>
            </a:custGeom>
            <a:solidFill>
              <a:srgbClr val="B3B3B3">
                <a:alpha val="45000"/>
              </a:srgbClr>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2" name="Freeform 51">
              <a:extLst>
                <a:ext uri="{FF2B5EF4-FFF2-40B4-BE49-F238E27FC236}">
                  <a16:creationId xmlns="" xmlns:a16="http://schemas.microsoft.com/office/drawing/2014/main" id="{93FE2556-8844-4C48-8E91-94D54646DBCF}"/>
                </a:ext>
              </a:extLst>
            </p:cNvPr>
            <p:cNvSpPr/>
            <p:nvPr/>
          </p:nvSpPr>
          <p:spPr>
            <a:xfrm rot="21188903">
              <a:off x="8186968" y="4971259"/>
              <a:ext cx="843712" cy="57341"/>
            </a:xfrm>
            <a:custGeom>
              <a:avLst/>
              <a:gdLst>
                <a:gd name="connsiteX0" fmla="*/ 725122 w 782557"/>
                <a:gd name="connsiteY0" fmla="*/ 53186 h 53185"/>
                <a:gd name="connsiteX1" fmla="*/ 57435 w 782557"/>
                <a:gd name="connsiteY1" fmla="*/ 53186 h 53185"/>
                <a:gd name="connsiteX2" fmla="*/ 0 w 782557"/>
                <a:gd name="connsiteY2" fmla="*/ 0 h 53185"/>
                <a:gd name="connsiteX3" fmla="*/ 3350 w 782557"/>
                <a:gd name="connsiteY3" fmla="*/ 0 h 53185"/>
                <a:gd name="connsiteX4" fmla="*/ 57435 w 782557"/>
                <a:gd name="connsiteY4" fmla="*/ 47915 h 53185"/>
                <a:gd name="connsiteX5" fmla="*/ 725122 w 782557"/>
                <a:gd name="connsiteY5" fmla="*/ 47915 h 53185"/>
                <a:gd name="connsiteX6" fmla="*/ 778728 w 782557"/>
                <a:gd name="connsiteY6" fmla="*/ 0 h 53185"/>
                <a:gd name="connsiteX7" fmla="*/ 782557 w 782557"/>
                <a:gd name="connsiteY7" fmla="*/ 0 h 53185"/>
                <a:gd name="connsiteX8" fmla="*/ 725122 w 782557"/>
                <a:gd name="connsiteY8" fmla="*/ 53186 h 5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7" h="53185">
                  <a:moveTo>
                    <a:pt x="725122" y="53186"/>
                  </a:moveTo>
                  <a:lnTo>
                    <a:pt x="57435" y="53186"/>
                  </a:lnTo>
                  <a:cubicBezTo>
                    <a:pt x="27325" y="53272"/>
                    <a:pt x="2259" y="30062"/>
                    <a:pt x="0" y="0"/>
                  </a:cubicBezTo>
                  <a:lnTo>
                    <a:pt x="3350" y="0"/>
                  </a:lnTo>
                  <a:cubicBezTo>
                    <a:pt x="6524" y="27446"/>
                    <a:pt x="29838" y="48097"/>
                    <a:pt x="57435" y="47915"/>
                  </a:cubicBezTo>
                  <a:lnTo>
                    <a:pt x="725122" y="47915"/>
                  </a:lnTo>
                  <a:cubicBezTo>
                    <a:pt x="752624" y="48073"/>
                    <a:pt x="775780" y="27374"/>
                    <a:pt x="778728" y="0"/>
                  </a:cubicBezTo>
                  <a:lnTo>
                    <a:pt x="782557" y="0"/>
                  </a:lnTo>
                  <a:cubicBezTo>
                    <a:pt x="780078" y="29952"/>
                    <a:pt x="755141" y="53042"/>
                    <a:pt x="725122" y="53186"/>
                  </a:cubicBezTo>
                  <a:close/>
                </a:path>
              </a:pathLst>
            </a:custGeom>
            <a:solidFill>
              <a:srgbClr val="FFFFFF"/>
            </a:solidFill>
            <a:ln w="47798" cap="flat">
              <a:noFill/>
              <a:prstDash val="solid"/>
              <a:miter/>
            </a:ln>
            <a:effectLst/>
          </p:spPr>
          <p:txBody>
            <a:bodyPr rtlCol="0" anchor="ctr"/>
            <a:lstStyle/>
            <a:p>
              <a:endParaRPr lang="en-US" dirty="0">
                <a:latin typeface="Arial" panose="020B0604020202020204" pitchFamily="34" charset="0"/>
              </a:endParaRPr>
            </a:p>
          </p:txBody>
        </p:sp>
        <p:sp>
          <p:nvSpPr>
            <p:cNvPr id="13" name="Freeform 52">
              <a:extLst>
                <a:ext uri="{FF2B5EF4-FFF2-40B4-BE49-F238E27FC236}">
                  <a16:creationId xmlns="" xmlns:a16="http://schemas.microsoft.com/office/drawing/2014/main" id="{F10D4BF2-C379-4B62-ADA6-99ECD94DCF8E}"/>
                </a:ext>
              </a:extLst>
            </p:cNvPr>
            <p:cNvSpPr/>
            <p:nvPr/>
          </p:nvSpPr>
          <p:spPr>
            <a:xfrm rot="21188903">
              <a:off x="8226701" y="1768457"/>
              <a:ext cx="68115" cy="68190"/>
            </a:xfrm>
            <a:custGeom>
              <a:avLst/>
              <a:gdLst>
                <a:gd name="connsiteX0" fmla="*/ 63179 w 63178"/>
                <a:gd name="connsiteY0" fmla="*/ 31624 h 63247"/>
                <a:gd name="connsiteX1" fmla="*/ 31589 w 63178"/>
                <a:gd name="connsiteY1" fmla="*/ 63248 h 63247"/>
                <a:gd name="connsiteX2" fmla="*/ 0 w 63178"/>
                <a:gd name="connsiteY2" fmla="*/ 31624 h 63247"/>
                <a:gd name="connsiteX3" fmla="*/ 31589 w 63178"/>
                <a:gd name="connsiteY3" fmla="*/ 0 h 63247"/>
                <a:gd name="connsiteX4" fmla="*/ 63179 w 63178"/>
                <a:gd name="connsiteY4" fmla="*/ 31624 h 6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78" h="63247">
                  <a:moveTo>
                    <a:pt x="63179" y="31624"/>
                  </a:moveTo>
                  <a:cubicBezTo>
                    <a:pt x="63179" y="49089"/>
                    <a:pt x="49035" y="63248"/>
                    <a:pt x="31589" y="63248"/>
                  </a:cubicBezTo>
                  <a:cubicBezTo>
                    <a:pt x="14143" y="63248"/>
                    <a:pt x="0" y="49089"/>
                    <a:pt x="0" y="31624"/>
                  </a:cubicBezTo>
                  <a:cubicBezTo>
                    <a:pt x="0" y="14158"/>
                    <a:pt x="14143" y="0"/>
                    <a:pt x="31589" y="0"/>
                  </a:cubicBezTo>
                  <a:cubicBezTo>
                    <a:pt x="48930" y="257"/>
                    <a:pt x="62920" y="14266"/>
                    <a:pt x="63179" y="31624"/>
                  </a:cubicBezTo>
                  <a:close/>
                </a:path>
              </a:pathLst>
            </a:custGeom>
            <a:solidFill>
              <a:schemeClr val="tx1">
                <a:lumMod val="75000"/>
                <a:lumOff val="25000"/>
              </a:schemeClr>
            </a:solidFill>
            <a:ln w="47798" cap="flat">
              <a:noFill/>
              <a:prstDash val="solid"/>
              <a:miter/>
            </a:ln>
            <a:effectLst/>
          </p:spPr>
          <p:txBody>
            <a:bodyPr rtlCol="0" anchor="ctr"/>
            <a:lstStyle/>
            <a:p>
              <a:endParaRPr lang="en-US" dirty="0">
                <a:latin typeface="Arial" panose="020B0604020202020204" pitchFamily="34" charset="0"/>
              </a:endParaRPr>
            </a:p>
          </p:txBody>
        </p:sp>
      </p:grpSp>
      <p:sp>
        <p:nvSpPr>
          <p:cNvPr id="6" name="Picture Placeholder 5">
            <a:extLst>
              <a:ext uri="{FF2B5EF4-FFF2-40B4-BE49-F238E27FC236}">
                <a16:creationId xmlns="" xmlns:a16="http://schemas.microsoft.com/office/drawing/2014/main" id="{4F7DBC8D-727D-4D68-A80E-8951E4B06C9A}"/>
              </a:ext>
            </a:extLst>
          </p:cNvPr>
          <p:cNvSpPr>
            <a:spLocks noGrp="1"/>
          </p:cNvSpPr>
          <p:nvPr userDrawn="1">
            <p:ph type="pic" sz="quarter" idx="10"/>
          </p:nvPr>
        </p:nvSpPr>
        <p:spPr>
          <a:xfrm rot="21188903">
            <a:off x="6124553" y="1893419"/>
            <a:ext cx="4628290" cy="2915149"/>
          </a:xfrm>
          <a:prstGeom prst="rect">
            <a:avLst/>
          </a:pr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endParaRPr lang="en-ID" dirty="0"/>
          </a:p>
        </p:txBody>
      </p:sp>
    </p:spTree>
    <p:extLst>
      <p:ext uri="{BB962C8B-B14F-4D97-AF65-F5344CB8AC3E}">
        <p14:creationId xmlns:p14="http://schemas.microsoft.com/office/powerpoint/2010/main" val="85354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250"/>
                                  </p:stCondLst>
                                  <p:childTnLst>
                                    <p:animMotion origin="layout" path="M -6.25E-7 1.11111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nodeType="withEffect">
                                  <p:stCondLst>
                                    <p:cond delay="500"/>
                                  </p:stCondLst>
                                  <p:childTnLst>
                                    <p:animMotion origin="layout" path="M -6.25E-7 1.11111E-6 L 0.01237 0.02847 " pathEditMode="relative" rAng="0" ptsTypes="AA">
                                      <p:cBhvr>
                                        <p:cTn id="14" dur="1000" spd="-100000" fill="hold"/>
                                        <p:tgtEl>
                                          <p:spTgt spid="15"/>
                                        </p:tgtEl>
                                        <p:attrNameLst>
                                          <p:attrName>ppt_x</p:attrName>
                                          <p:attrName>ppt_y</p:attrName>
                                        </p:attrNameLst>
                                      </p:cBhvr>
                                      <p:rCtr x="625" y="1412"/>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750"/>
                                  </p:stCondLst>
                                  <p:childTnLst>
                                    <p:animMotion origin="layout" path="M -6.25E-7 1.11111E-6 L 0.01237 0.02847 " pathEditMode="relative" rAng="0" ptsTypes="AA">
                                      <p:cBhvr>
                                        <p:cTn id="19" dur="1000" spd="-100000" fill="hold"/>
                                        <p:tgtEl>
                                          <p:spTgt spid="6"/>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D26909C-0439-479C-96BE-8A1B45135777}"/>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chemeClr val="bg1"/>
                </a:solidFill>
              </a:rPr>
              <a:pPr algn="r"/>
              <a:t>‹nº›</a:t>
            </a:fld>
            <a:endParaRPr lang="id-ID" dirty="0">
              <a:solidFill>
                <a:schemeClr val="bg1"/>
              </a:solidFill>
            </a:endParaRPr>
          </a:p>
        </p:txBody>
      </p:sp>
      <p:sp>
        <p:nvSpPr>
          <p:cNvPr id="3" name="TextBox 2">
            <a:extLst>
              <a:ext uri="{FF2B5EF4-FFF2-40B4-BE49-F238E27FC236}">
                <a16:creationId xmlns="" xmlns:a16="http://schemas.microsoft.com/office/drawing/2014/main" id="{F2D0501A-BDF0-48F9-AEC6-95642C461AE9}"/>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chemeClr val="bg1"/>
                </a:solidFill>
                <a:ea typeface="Open Sans" panose="020B0606030504020204" pitchFamily="34" charset="0"/>
                <a:cs typeface="Open Sans" panose="020B0606030504020204" pitchFamily="34" charset="0"/>
              </a:rPr>
              <a:t>2021 //</a:t>
            </a:r>
            <a:r>
              <a:rPr lang="en-US" sz="1050" spc="300" dirty="0">
                <a:solidFill>
                  <a:schemeClr val="bg1"/>
                </a:solidFill>
                <a:ea typeface="Open Sans" panose="020B0606030504020204" pitchFamily="34" charset="0"/>
                <a:cs typeface="Open Sans" panose="020B0606030504020204" pitchFamily="34" charset="0"/>
              </a:rPr>
              <a:t> Multiproject presentation</a:t>
            </a:r>
          </a:p>
        </p:txBody>
      </p:sp>
      <p:cxnSp>
        <p:nvCxnSpPr>
          <p:cNvPr id="4" name="Straight Connector 3">
            <a:extLst>
              <a:ext uri="{FF2B5EF4-FFF2-40B4-BE49-F238E27FC236}">
                <a16:creationId xmlns="" xmlns:a16="http://schemas.microsoft.com/office/drawing/2014/main" id="{971818EE-6D4B-4101-A971-4FFE509E1FE8}"/>
              </a:ext>
            </a:extLst>
          </p:cNvPr>
          <p:cNvCxnSpPr>
            <a:cxnSpLocks/>
          </p:cNvCxnSpPr>
          <p:nvPr userDrawn="1"/>
        </p:nvCxnSpPr>
        <p:spPr>
          <a:xfrm>
            <a:off x="0" y="6482777"/>
            <a:ext cx="4000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3E2687-236D-490C-94FB-02144139D94B}"/>
              </a:ext>
            </a:extLst>
          </p:cNvPr>
          <p:cNvCxnSpPr>
            <a:cxnSpLocks/>
          </p:cNvCxnSpPr>
          <p:nvPr userDrawn="1"/>
        </p:nvCxnSpPr>
        <p:spPr>
          <a:xfrm>
            <a:off x="11791950" y="6482777"/>
            <a:ext cx="4000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1266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32C180A-06F1-4648-B432-22CF56F6DA3A}"/>
              </a:ext>
            </a:extLst>
          </p:cNvPr>
          <p:cNvGrpSpPr/>
          <p:nvPr userDrawn="1"/>
        </p:nvGrpSpPr>
        <p:grpSpPr>
          <a:xfrm>
            <a:off x="8807469" y="556643"/>
            <a:ext cx="2914723" cy="5744714"/>
            <a:chOff x="8421258" y="647700"/>
            <a:chExt cx="2227818" cy="4390871"/>
          </a:xfrm>
        </p:grpSpPr>
        <p:grpSp>
          <p:nvGrpSpPr>
            <p:cNvPr id="8" name="Group 7">
              <a:extLst>
                <a:ext uri="{FF2B5EF4-FFF2-40B4-BE49-F238E27FC236}">
                  <a16:creationId xmlns="" xmlns:a16="http://schemas.microsoft.com/office/drawing/2014/main" id="{E4D90C41-E8F6-401D-BD97-82B734A36538}"/>
                </a:ext>
              </a:extLst>
            </p:cNvPr>
            <p:cNvGrpSpPr/>
            <p:nvPr/>
          </p:nvGrpSpPr>
          <p:grpSpPr>
            <a:xfrm>
              <a:off x="8461640" y="647700"/>
              <a:ext cx="2149144" cy="4390871"/>
              <a:chOff x="8632838" y="647700"/>
              <a:chExt cx="2149144" cy="4390871"/>
            </a:xfrm>
          </p:grpSpPr>
          <p:sp useBgFill="1">
            <p:nvSpPr>
              <p:cNvPr id="13" name="Freeform 16">
                <a:extLst>
                  <a:ext uri="{FF2B5EF4-FFF2-40B4-BE49-F238E27FC236}">
                    <a16:creationId xmlns="" xmlns:a16="http://schemas.microsoft.com/office/drawing/2014/main" id="{99DDE983-23DB-480D-84ED-0D6A92B854FF}"/>
                  </a:ext>
                </a:extLst>
              </p:cNvPr>
              <p:cNvSpPr/>
              <p:nvPr/>
            </p:nvSpPr>
            <p:spPr>
              <a:xfrm>
                <a:off x="8632838" y="647700"/>
                <a:ext cx="2149144" cy="4390871"/>
              </a:xfrm>
              <a:custGeom>
                <a:avLst/>
                <a:gdLst>
                  <a:gd name="connsiteX0" fmla="*/ 238425 w 1560243"/>
                  <a:gd name="connsiteY0" fmla="*/ 0 h 3187700"/>
                  <a:gd name="connsiteX1" fmla="*/ 1321819 w 1560243"/>
                  <a:gd name="connsiteY1" fmla="*/ 0 h 3187700"/>
                  <a:gd name="connsiteX2" fmla="*/ 1560244 w 1560243"/>
                  <a:gd name="connsiteY2" fmla="*/ 239125 h 3187700"/>
                  <a:gd name="connsiteX3" fmla="*/ 1560244 w 1560243"/>
                  <a:gd name="connsiteY3" fmla="*/ 2948480 h 3187700"/>
                  <a:gd name="connsiteX4" fmla="*/ 1321914 w 1560243"/>
                  <a:gd name="connsiteY4" fmla="*/ 3187700 h 3187700"/>
                  <a:gd name="connsiteX5" fmla="*/ 1321819 w 1560243"/>
                  <a:gd name="connsiteY5" fmla="*/ 3187700 h 3187700"/>
                  <a:gd name="connsiteX6" fmla="*/ 238425 w 1560243"/>
                  <a:gd name="connsiteY6" fmla="*/ 3187700 h 3187700"/>
                  <a:gd name="connsiteX7" fmla="*/ 0 w 1560243"/>
                  <a:gd name="connsiteY7" fmla="*/ 2948480 h 3187700"/>
                  <a:gd name="connsiteX8" fmla="*/ 0 w 1560243"/>
                  <a:gd name="connsiteY8" fmla="*/ 239220 h 3187700"/>
                  <a:gd name="connsiteX9" fmla="*/ 238425 w 1560243"/>
                  <a:gd name="connsiteY9" fmla="*/ 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243" h="3187700">
                    <a:moveTo>
                      <a:pt x="238425" y="0"/>
                    </a:moveTo>
                    <a:lnTo>
                      <a:pt x="1321819" y="0"/>
                    </a:lnTo>
                    <a:cubicBezTo>
                      <a:pt x="1453497" y="0"/>
                      <a:pt x="1560244" y="107060"/>
                      <a:pt x="1560244" y="239125"/>
                    </a:cubicBezTo>
                    <a:lnTo>
                      <a:pt x="1560244" y="2948480"/>
                    </a:lnTo>
                    <a:cubicBezTo>
                      <a:pt x="1560296" y="3080545"/>
                      <a:pt x="1453592" y="3187647"/>
                      <a:pt x="1321914" y="3187700"/>
                    </a:cubicBezTo>
                    <a:cubicBezTo>
                      <a:pt x="1321882" y="3187700"/>
                      <a:pt x="1321851" y="3187700"/>
                      <a:pt x="1321819" y="3187700"/>
                    </a:cubicBezTo>
                    <a:lnTo>
                      <a:pt x="238425" y="3187700"/>
                    </a:lnTo>
                    <a:cubicBezTo>
                      <a:pt x="106731" y="3187648"/>
                      <a:pt x="0" y="3080560"/>
                      <a:pt x="0" y="2948480"/>
                    </a:cubicBezTo>
                    <a:lnTo>
                      <a:pt x="0" y="239220"/>
                    </a:lnTo>
                    <a:cubicBezTo>
                      <a:pt x="0" y="107140"/>
                      <a:pt x="106731" y="53"/>
                      <a:pt x="238425" y="0"/>
                    </a:cubicBezTo>
                    <a:close/>
                  </a:path>
                </a:pathLst>
              </a:cu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useBgFill="1">
            <p:nvSpPr>
              <p:cNvPr id="14" name="Freeform 16">
                <a:extLst>
                  <a:ext uri="{FF2B5EF4-FFF2-40B4-BE49-F238E27FC236}">
                    <a16:creationId xmlns="" xmlns:a16="http://schemas.microsoft.com/office/drawing/2014/main" id="{D15F49F2-F93E-4297-AEAD-9EA4B4537DA2}"/>
                  </a:ext>
                </a:extLst>
              </p:cNvPr>
              <p:cNvSpPr/>
              <p:nvPr/>
            </p:nvSpPr>
            <p:spPr>
              <a:xfrm>
                <a:off x="8632838" y="647700"/>
                <a:ext cx="2149144" cy="4390871"/>
              </a:xfrm>
              <a:custGeom>
                <a:avLst/>
                <a:gdLst>
                  <a:gd name="connsiteX0" fmla="*/ 238425 w 1560243"/>
                  <a:gd name="connsiteY0" fmla="*/ 0 h 3187700"/>
                  <a:gd name="connsiteX1" fmla="*/ 1321819 w 1560243"/>
                  <a:gd name="connsiteY1" fmla="*/ 0 h 3187700"/>
                  <a:gd name="connsiteX2" fmla="*/ 1560244 w 1560243"/>
                  <a:gd name="connsiteY2" fmla="*/ 239125 h 3187700"/>
                  <a:gd name="connsiteX3" fmla="*/ 1560244 w 1560243"/>
                  <a:gd name="connsiteY3" fmla="*/ 2948480 h 3187700"/>
                  <a:gd name="connsiteX4" fmla="*/ 1321914 w 1560243"/>
                  <a:gd name="connsiteY4" fmla="*/ 3187700 h 3187700"/>
                  <a:gd name="connsiteX5" fmla="*/ 1321819 w 1560243"/>
                  <a:gd name="connsiteY5" fmla="*/ 3187700 h 3187700"/>
                  <a:gd name="connsiteX6" fmla="*/ 238425 w 1560243"/>
                  <a:gd name="connsiteY6" fmla="*/ 3187700 h 3187700"/>
                  <a:gd name="connsiteX7" fmla="*/ 0 w 1560243"/>
                  <a:gd name="connsiteY7" fmla="*/ 2948480 h 3187700"/>
                  <a:gd name="connsiteX8" fmla="*/ 0 w 1560243"/>
                  <a:gd name="connsiteY8" fmla="*/ 239220 h 3187700"/>
                  <a:gd name="connsiteX9" fmla="*/ 238425 w 1560243"/>
                  <a:gd name="connsiteY9" fmla="*/ 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243" h="3187700">
                    <a:moveTo>
                      <a:pt x="238425" y="0"/>
                    </a:moveTo>
                    <a:lnTo>
                      <a:pt x="1321819" y="0"/>
                    </a:lnTo>
                    <a:cubicBezTo>
                      <a:pt x="1453497" y="0"/>
                      <a:pt x="1560244" y="107060"/>
                      <a:pt x="1560244" y="239125"/>
                    </a:cubicBezTo>
                    <a:lnTo>
                      <a:pt x="1560244" y="2948480"/>
                    </a:lnTo>
                    <a:cubicBezTo>
                      <a:pt x="1560296" y="3080545"/>
                      <a:pt x="1453592" y="3187647"/>
                      <a:pt x="1321914" y="3187700"/>
                    </a:cubicBezTo>
                    <a:cubicBezTo>
                      <a:pt x="1321882" y="3187700"/>
                      <a:pt x="1321851" y="3187700"/>
                      <a:pt x="1321819" y="3187700"/>
                    </a:cubicBezTo>
                    <a:lnTo>
                      <a:pt x="238425" y="3187700"/>
                    </a:lnTo>
                    <a:cubicBezTo>
                      <a:pt x="106731" y="3187648"/>
                      <a:pt x="0" y="3080560"/>
                      <a:pt x="0" y="2948480"/>
                    </a:cubicBezTo>
                    <a:lnTo>
                      <a:pt x="0" y="239220"/>
                    </a:lnTo>
                    <a:cubicBezTo>
                      <a:pt x="0" y="107140"/>
                      <a:pt x="106731" y="53"/>
                      <a:pt x="238425" y="0"/>
                    </a:cubicBezTo>
                    <a:close/>
                  </a:path>
                </a:pathLst>
              </a:cu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9" name="Freeform 18">
              <a:extLst>
                <a:ext uri="{FF2B5EF4-FFF2-40B4-BE49-F238E27FC236}">
                  <a16:creationId xmlns="" xmlns:a16="http://schemas.microsoft.com/office/drawing/2014/main" id="{938156A4-D40F-4A10-BF0C-9BD68B814A24}"/>
                </a:ext>
              </a:extLst>
            </p:cNvPr>
            <p:cNvSpPr/>
            <p:nvPr/>
          </p:nvSpPr>
          <p:spPr>
            <a:xfrm>
              <a:off x="10589615" y="1661664"/>
              <a:ext cx="59461" cy="509078"/>
            </a:xfrm>
            <a:custGeom>
              <a:avLst/>
              <a:gdLst>
                <a:gd name="connsiteX0" fmla="*/ 21632 w 43168"/>
                <a:gd name="connsiteY0" fmla="*/ 369583 h 369582"/>
                <a:gd name="connsiteX1" fmla="*/ 21632 w 43168"/>
                <a:gd name="connsiteY1" fmla="*/ 369583 h 369582"/>
                <a:gd name="connsiteX2" fmla="*/ 0 w 43168"/>
                <a:gd name="connsiteY2" fmla="*/ 347887 h 369582"/>
                <a:gd name="connsiteX3" fmla="*/ 0 w 43168"/>
                <a:gd name="connsiteY3" fmla="*/ 21600 h 369582"/>
                <a:gd name="connsiteX4" fmla="*/ 21632 w 43168"/>
                <a:gd name="connsiteY4" fmla="*/ 0 h 369582"/>
                <a:gd name="connsiteX5" fmla="*/ 21632 w 43168"/>
                <a:gd name="connsiteY5" fmla="*/ 0 h 369582"/>
                <a:gd name="connsiteX6" fmla="*/ 43169 w 43168"/>
                <a:gd name="connsiteY6" fmla="*/ 21600 h 369582"/>
                <a:gd name="connsiteX7" fmla="*/ 43169 w 43168"/>
                <a:gd name="connsiteY7" fmla="*/ 347887 h 369582"/>
                <a:gd name="connsiteX8" fmla="*/ 21632 w 43168"/>
                <a:gd name="connsiteY8" fmla="*/ 369583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8" h="369582">
                  <a:moveTo>
                    <a:pt x="21632" y="369583"/>
                  </a:moveTo>
                  <a:lnTo>
                    <a:pt x="21632" y="369583"/>
                  </a:lnTo>
                  <a:cubicBezTo>
                    <a:pt x="9707" y="369531"/>
                    <a:pt x="52" y="359848"/>
                    <a:pt x="0" y="347887"/>
                  </a:cubicBezTo>
                  <a:lnTo>
                    <a:pt x="0" y="21600"/>
                  </a:lnTo>
                  <a:cubicBezTo>
                    <a:pt x="52" y="9655"/>
                    <a:pt x="9722" y="0"/>
                    <a:pt x="21632" y="0"/>
                  </a:cubicBezTo>
                  <a:lnTo>
                    <a:pt x="21632" y="0"/>
                  </a:lnTo>
                  <a:cubicBezTo>
                    <a:pt x="33526" y="0"/>
                    <a:pt x="43169" y="9671"/>
                    <a:pt x="43169" y="21600"/>
                  </a:cubicBezTo>
                  <a:lnTo>
                    <a:pt x="43169" y="347887"/>
                  </a:lnTo>
                  <a:cubicBezTo>
                    <a:pt x="43169" y="359832"/>
                    <a:pt x="33542" y="369531"/>
                    <a:pt x="21632" y="369583"/>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0" name="Freeform 19">
              <a:extLst>
                <a:ext uri="{FF2B5EF4-FFF2-40B4-BE49-F238E27FC236}">
                  <a16:creationId xmlns="" xmlns:a16="http://schemas.microsoft.com/office/drawing/2014/main" id="{BFDD6872-E73B-439F-A374-755CE8517C01}"/>
                </a:ext>
              </a:extLst>
            </p:cNvPr>
            <p:cNvSpPr/>
            <p:nvPr/>
          </p:nvSpPr>
          <p:spPr>
            <a:xfrm>
              <a:off x="8423350" y="1542259"/>
              <a:ext cx="80764" cy="334492"/>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1" name="Freeform 20">
              <a:extLst>
                <a:ext uri="{FF2B5EF4-FFF2-40B4-BE49-F238E27FC236}">
                  <a16:creationId xmlns="" xmlns:a16="http://schemas.microsoft.com/office/drawing/2014/main" id="{73EB5C9E-CB18-41E0-B839-76EC03DAE125}"/>
                </a:ext>
              </a:extLst>
            </p:cNvPr>
            <p:cNvSpPr/>
            <p:nvPr/>
          </p:nvSpPr>
          <p:spPr>
            <a:xfrm>
              <a:off x="8421258" y="1940583"/>
              <a:ext cx="80764" cy="334492"/>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2" name="Freeform 21">
              <a:extLst>
                <a:ext uri="{FF2B5EF4-FFF2-40B4-BE49-F238E27FC236}">
                  <a16:creationId xmlns="" xmlns:a16="http://schemas.microsoft.com/office/drawing/2014/main" id="{3E856405-4FF1-460F-8160-886DE77AEE77}"/>
                </a:ext>
              </a:extLst>
            </p:cNvPr>
            <p:cNvSpPr/>
            <p:nvPr/>
          </p:nvSpPr>
          <p:spPr>
            <a:xfrm>
              <a:off x="8429753" y="1221790"/>
              <a:ext cx="63774" cy="191624"/>
            </a:xfrm>
            <a:custGeom>
              <a:avLst/>
              <a:gdLst>
                <a:gd name="connsiteX0" fmla="*/ 23150 w 46299"/>
                <a:gd name="connsiteY0" fmla="*/ 139117 h 139116"/>
                <a:gd name="connsiteX1" fmla="*/ 23150 w 46299"/>
                <a:gd name="connsiteY1" fmla="*/ 139117 h 139116"/>
                <a:gd name="connsiteX2" fmla="*/ 0 w 46299"/>
                <a:gd name="connsiteY2" fmla="*/ 116089 h 139116"/>
                <a:gd name="connsiteX3" fmla="*/ 0 w 46299"/>
                <a:gd name="connsiteY3" fmla="*/ 23123 h 139116"/>
                <a:gd name="connsiteX4" fmla="*/ 23150 w 46299"/>
                <a:gd name="connsiteY4" fmla="*/ 0 h 139116"/>
                <a:gd name="connsiteX5" fmla="*/ 23150 w 46299"/>
                <a:gd name="connsiteY5" fmla="*/ 0 h 139116"/>
                <a:gd name="connsiteX6" fmla="*/ 46300 w 46299"/>
                <a:gd name="connsiteY6" fmla="*/ 23123 h 139116"/>
                <a:gd name="connsiteX7" fmla="*/ 46300 w 46299"/>
                <a:gd name="connsiteY7" fmla="*/ 116089 h 139116"/>
                <a:gd name="connsiteX8" fmla="*/ 23150 w 46299"/>
                <a:gd name="connsiteY8" fmla="*/ 139117 h 1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9" h="139116">
                  <a:moveTo>
                    <a:pt x="23150" y="139117"/>
                  </a:moveTo>
                  <a:lnTo>
                    <a:pt x="23150" y="139117"/>
                  </a:lnTo>
                  <a:cubicBezTo>
                    <a:pt x="10438" y="139117"/>
                    <a:pt x="104" y="128838"/>
                    <a:pt x="0" y="116089"/>
                  </a:cubicBezTo>
                  <a:lnTo>
                    <a:pt x="0" y="23123"/>
                  </a:lnTo>
                  <a:cubicBezTo>
                    <a:pt x="52" y="10337"/>
                    <a:pt x="10402" y="0"/>
                    <a:pt x="23150" y="0"/>
                  </a:cubicBezTo>
                  <a:lnTo>
                    <a:pt x="23150" y="0"/>
                  </a:lnTo>
                  <a:cubicBezTo>
                    <a:pt x="35898" y="0"/>
                    <a:pt x="46247" y="10337"/>
                    <a:pt x="46300" y="23123"/>
                  </a:cubicBezTo>
                  <a:lnTo>
                    <a:pt x="46300" y="116089"/>
                  </a:lnTo>
                  <a:cubicBezTo>
                    <a:pt x="46196" y="128838"/>
                    <a:pt x="35861" y="139117"/>
                    <a:pt x="23150" y="139117"/>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grpSp>
      <p:grpSp>
        <p:nvGrpSpPr>
          <p:cNvPr id="15" name="Group 14">
            <a:extLst>
              <a:ext uri="{FF2B5EF4-FFF2-40B4-BE49-F238E27FC236}">
                <a16:creationId xmlns="" xmlns:a16="http://schemas.microsoft.com/office/drawing/2014/main" id="{144D7FDF-6BBD-4144-83A3-5A1C88A89262}"/>
              </a:ext>
            </a:extLst>
          </p:cNvPr>
          <p:cNvGrpSpPr/>
          <p:nvPr userDrawn="1"/>
        </p:nvGrpSpPr>
        <p:grpSpPr>
          <a:xfrm>
            <a:off x="5240830" y="2492004"/>
            <a:ext cx="2914759" cy="4365997"/>
            <a:chOff x="5240830" y="2492004"/>
            <a:chExt cx="2914759" cy="4365997"/>
          </a:xfrm>
        </p:grpSpPr>
        <p:sp useBgFill="1">
          <p:nvSpPr>
            <p:cNvPr id="16" name="Freeform: Shape 15">
              <a:extLst>
                <a:ext uri="{FF2B5EF4-FFF2-40B4-BE49-F238E27FC236}">
                  <a16:creationId xmlns="" xmlns:a16="http://schemas.microsoft.com/office/drawing/2014/main" id="{DC332123-C975-470E-8A80-3F583C0E8F58}"/>
                </a:ext>
              </a:extLst>
            </p:cNvPr>
            <p:cNvSpPr/>
            <p:nvPr/>
          </p:nvSpPr>
          <p:spPr>
            <a:xfrm>
              <a:off x="5293696" y="2492004"/>
              <a:ext cx="2811793" cy="4365997"/>
            </a:xfrm>
            <a:custGeom>
              <a:avLst/>
              <a:gdLst>
                <a:gd name="connsiteX0" fmla="*/ 429678 w 2811793"/>
                <a:gd name="connsiteY0" fmla="*/ 0 h 4365997"/>
                <a:gd name="connsiteX1" fmla="*/ 2382115 w 2811793"/>
                <a:gd name="connsiteY1" fmla="*/ 0 h 4365997"/>
                <a:gd name="connsiteX2" fmla="*/ 2811793 w 2811793"/>
                <a:gd name="connsiteY2" fmla="*/ 430939 h 4365997"/>
                <a:gd name="connsiteX3" fmla="*/ 2811793 w 2811793"/>
                <a:gd name="connsiteY3" fmla="*/ 4365997 h 4365997"/>
                <a:gd name="connsiteX4" fmla="*/ 0 w 2811793"/>
                <a:gd name="connsiteY4" fmla="*/ 4365997 h 4365997"/>
                <a:gd name="connsiteX5" fmla="*/ 0 w 2811793"/>
                <a:gd name="connsiteY5" fmla="*/ 431110 h 4365997"/>
                <a:gd name="connsiteX6" fmla="*/ 429678 w 2811793"/>
                <a:gd name="connsiteY6" fmla="*/ 0 h 436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793" h="4365997">
                  <a:moveTo>
                    <a:pt x="429678" y="0"/>
                  </a:moveTo>
                  <a:lnTo>
                    <a:pt x="2382115" y="0"/>
                  </a:lnTo>
                  <a:cubicBezTo>
                    <a:pt x="2619419" y="0"/>
                    <a:pt x="2811793" y="192938"/>
                    <a:pt x="2811793" y="430939"/>
                  </a:cubicBezTo>
                  <a:lnTo>
                    <a:pt x="2811793" y="4365997"/>
                  </a:lnTo>
                  <a:lnTo>
                    <a:pt x="0" y="4365997"/>
                  </a:lnTo>
                  <a:lnTo>
                    <a:pt x="0" y="431110"/>
                  </a:lnTo>
                  <a:cubicBezTo>
                    <a:pt x="0" y="193083"/>
                    <a:pt x="192345" y="96"/>
                    <a:pt x="429678" y="0"/>
                  </a:cubicBezTo>
                  <a:close/>
                </a:path>
              </a:pathLst>
            </a:cu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useBgFill="1">
          <p:nvSpPr>
            <p:cNvPr id="17" name="Freeform: Shape 16">
              <a:extLst>
                <a:ext uri="{FF2B5EF4-FFF2-40B4-BE49-F238E27FC236}">
                  <a16:creationId xmlns="" xmlns:a16="http://schemas.microsoft.com/office/drawing/2014/main" id="{B62D2D77-4C46-4A1F-AAC4-6D05842B94F3}"/>
                </a:ext>
              </a:extLst>
            </p:cNvPr>
            <p:cNvSpPr/>
            <p:nvPr/>
          </p:nvSpPr>
          <p:spPr>
            <a:xfrm>
              <a:off x="5293696" y="2492004"/>
              <a:ext cx="2811793" cy="4365997"/>
            </a:xfrm>
            <a:custGeom>
              <a:avLst/>
              <a:gdLst>
                <a:gd name="connsiteX0" fmla="*/ 429678 w 2811793"/>
                <a:gd name="connsiteY0" fmla="*/ 0 h 4365997"/>
                <a:gd name="connsiteX1" fmla="*/ 2382115 w 2811793"/>
                <a:gd name="connsiteY1" fmla="*/ 0 h 4365997"/>
                <a:gd name="connsiteX2" fmla="*/ 2811793 w 2811793"/>
                <a:gd name="connsiteY2" fmla="*/ 430939 h 4365997"/>
                <a:gd name="connsiteX3" fmla="*/ 2811793 w 2811793"/>
                <a:gd name="connsiteY3" fmla="*/ 4365997 h 4365997"/>
                <a:gd name="connsiteX4" fmla="*/ 0 w 2811793"/>
                <a:gd name="connsiteY4" fmla="*/ 4365997 h 4365997"/>
                <a:gd name="connsiteX5" fmla="*/ 0 w 2811793"/>
                <a:gd name="connsiteY5" fmla="*/ 431110 h 4365997"/>
                <a:gd name="connsiteX6" fmla="*/ 429678 w 2811793"/>
                <a:gd name="connsiteY6" fmla="*/ 0 h 436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793" h="4365997">
                  <a:moveTo>
                    <a:pt x="429678" y="0"/>
                  </a:moveTo>
                  <a:lnTo>
                    <a:pt x="2382115" y="0"/>
                  </a:lnTo>
                  <a:cubicBezTo>
                    <a:pt x="2619419" y="0"/>
                    <a:pt x="2811793" y="192938"/>
                    <a:pt x="2811793" y="430939"/>
                  </a:cubicBezTo>
                  <a:lnTo>
                    <a:pt x="2811793" y="4365997"/>
                  </a:lnTo>
                  <a:lnTo>
                    <a:pt x="0" y="4365997"/>
                  </a:lnTo>
                  <a:lnTo>
                    <a:pt x="0" y="431110"/>
                  </a:lnTo>
                  <a:cubicBezTo>
                    <a:pt x="0" y="193083"/>
                    <a:pt x="192345" y="96"/>
                    <a:pt x="429678" y="0"/>
                  </a:cubicBezTo>
                  <a:close/>
                </a:path>
              </a:pathLst>
            </a:cu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18">
              <a:extLst>
                <a:ext uri="{FF2B5EF4-FFF2-40B4-BE49-F238E27FC236}">
                  <a16:creationId xmlns="" xmlns:a16="http://schemas.microsoft.com/office/drawing/2014/main" id="{6733B9B2-C9E8-4A48-AC9F-9A5B5F03451E}"/>
                </a:ext>
              </a:extLst>
            </p:cNvPr>
            <p:cNvSpPr/>
            <p:nvPr/>
          </p:nvSpPr>
          <p:spPr>
            <a:xfrm>
              <a:off x="8077794" y="3818603"/>
              <a:ext cx="77795" cy="666044"/>
            </a:xfrm>
            <a:custGeom>
              <a:avLst/>
              <a:gdLst>
                <a:gd name="connsiteX0" fmla="*/ 21632 w 43168"/>
                <a:gd name="connsiteY0" fmla="*/ 369583 h 369582"/>
                <a:gd name="connsiteX1" fmla="*/ 21632 w 43168"/>
                <a:gd name="connsiteY1" fmla="*/ 369583 h 369582"/>
                <a:gd name="connsiteX2" fmla="*/ 0 w 43168"/>
                <a:gd name="connsiteY2" fmla="*/ 347887 h 369582"/>
                <a:gd name="connsiteX3" fmla="*/ 0 w 43168"/>
                <a:gd name="connsiteY3" fmla="*/ 21600 h 369582"/>
                <a:gd name="connsiteX4" fmla="*/ 21632 w 43168"/>
                <a:gd name="connsiteY4" fmla="*/ 0 h 369582"/>
                <a:gd name="connsiteX5" fmla="*/ 21632 w 43168"/>
                <a:gd name="connsiteY5" fmla="*/ 0 h 369582"/>
                <a:gd name="connsiteX6" fmla="*/ 43169 w 43168"/>
                <a:gd name="connsiteY6" fmla="*/ 21600 h 369582"/>
                <a:gd name="connsiteX7" fmla="*/ 43169 w 43168"/>
                <a:gd name="connsiteY7" fmla="*/ 347887 h 369582"/>
                <a:gd name="connsiteX8" fmla="*/ 21632 w 43168"/>
                <a:gd name="connsiteY8" fmla="*/ 369583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8" h="369582">
                  <a:moveTo>
                    <a:pt x="21632" y="369583"/>
                  </a:moveTo>
                  <a:lnTo>
                    <a:pt x="21632" y="369583"/>
                  </a:lnTo>
                  <a:cubicBezTo>
                    <a:pt x="9707" y="369531"/>
                    <a:pt x="52" y="359848"/>
                    <a:pt x="0" y="347887"/>
                  </a:cubicBezTo>
                  <a:lnTo>
                    <a:pt x="0" y="21600"/>
                  </a:lnTo>
                  <a:cubicBezTo>
                    <a:pt x="52" y="9655"/>
                    <a:pt x="9722" y="0"/>
                    <a:pt x="21632" y="0"/>
                  </a:cubicBezTo>
                  <a:lnTo>
                    <a:pt x="21632" y="0"/>
                  </a:lnTo>
                  <a:cubicBezTo>
                    <a:pt x="33526" y="0"/>
                    <a:pt x="43169" y="9671"/>
                    <a:pt x="43169" y="21600"/>
                  </a:cubicBezTo>
                  <a:lnTo>
                    <a:pt x="43169" y="347887"/>
                  </a:lnTo>
                  <a:cubicBezTo>
                    <a:pt x="43169" y="359832"/>
                    <a:pt x="33542" y="369531"/>
                    <a:pt x="21632" y="369583"/>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19" name="Freeform 19">
              <a:extLst>
                <a:ext uri="{FF2B5EF4-FFF2-40B4-BE49-F238E27FC236}">
                  <a16:creationId xmlns="" xmlns:a16="http://schemas.microsoft.com/office/drawing/2014/main" id="{25A5D90C-1AC0-4CD2-B559-23629B2B2B27}"/>
                </a:ext>
              </a:extLst>
            </p:cNvPr>
            <p:cNvSpPr/>
            <p:nvPr/>
          </p:nvSpPr>
          <p:spPr>
            <a:xfrm>
              <a:off x="5243596" y="3662383"/>
              <a:ext cx="105666" cy="437626"/>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20" name="Freeform 20">
              <a:extLst>
                <a:ext uri="{FF2B5EF4-FFF2-40B4-BE49-F238E27FC236}">
                  <a16:creationId xmlns="" xmlns:a16="http://schemas.microsoft.com/office/drawing/2014/main" id="{8B749D4B-2E8E-46E6-BBD7-9E050E14C1FE}"/>
                </a:ext>
              </a:extLst>
            </p:cNvPr>
            <p:cNvSpPr/>
            <p:nvPr/>
          </p:nvSpPr>
          <p:spPr>
            <a:xfrm>
              <a:off x="5240830" y="4183522"/>
              <a:ext cx="105665" cy="437626"/>
            </a:xfrm>
            <a:custGeom>
              <a:avLst/>
              <a:gdLst>
                <a:gd name="connsiteX0" fmla="*/ 29317 w 58633"/>
                <a:gd name="connsiteY0" fmla="*/ 242836 h 242836"/>
                <a:gd name="connsiteX1" fmla="*/ 29317 w 58633"/>
                <a:gd name="connsiteY1" fmla="*/ 242836 h 242836"/>
                <a:gd name="connsiteX2" fmla="*/ 0 w 58633"/>
                <a:gd name="connsiteY2" fmla="*/ 213433 h 242836"/>
                <a:gd name="connsiteX3" fmla="*/ 0 w 58633"/>
                <a:gd name="connsiteY3" fmla="*/ 29403 h 242836"/>
                <a:gd name="connsiteX4" fmla="*/ 29317 w 58633"/>
                <a:gd name="connsiteY4" fmla="*/ 0 h 242836"/>
                <a:gd name="connsiteX5" fmla="*/ 29317 w 58633"/>
                <a:gd name="connsiteY5" fmla="*/ 0 h 242836"/>
                <a:gd name="connsiteX6" fmla="*/ 58634 w 58633"/>
                <a:gd name="connsiteY6" fmla="*/ 29403 h 242836"/>
                <a:gd name="connsiteX7" fmla="*/ 58634 w 58633"/>
                <a:gd name="connsiteY7" fmla="*/ 213433 h 242836"/>
                <a:gd name="connsiteX8" fmla="*/ 29317 w 58633"/>
                <a:gd name="connsiteY8" fmla="*/ 242836 h 24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3" h="242836">
                  <a:moveTo>
                    <a:pt x="29317" y="242836"/>
                  </a:moveTo>
                  <a:lnTo>
                    <a:pt x="29317" y="242836"/>
                  </a:lnTo>
                  <a:cubicBezTo>
                    <a:pt x="13147" y="242784"/>
                    <a:pt x="52" y="229650"/>
                    <a:pt x="0" y="213433"/>
                  </a:cubicBezTo>
                  <a:lnTo>
                    <a:pt x="0" y="29403"/>
                  </a:lnTo>
                  <a:cubicBezTo>
                    <a:pt x="52" y="13186"/>
                    <a:pt x="13147" y="52"/>
                    <a:pt x="29317" y="0"/>
                  </a:cubicBezTo>
                  <a:lnTo>
                    <a:pt x="29317" y="0"/>
                  </a:lnTo>
                  <a:cubicBezTo>
                    <a:pt x="45486" y="52"/>
                    <a:pt x="58582" y="13186"/>
                    <a:pt x="58634" y="29403"/>
                  </a:cubicBezTo>
                  <a:lnTo>
                    <a:pt x="58634" y="213433"/>
                  </a:lnTo>
                  <a:cubicBezTo>
                    <a:pt x="58582" y="229650"/>
                    <a:pt x="45486" y="242784"/>
                    <a:pt x="29317" y="242836"/>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sp>
          <p:nvSpPr>
            <p:cNvPr id="21" name="Freeform 21">
              <a:extLst>
                <a:ext uri="{FF2B5EF4-FFF2-40B4-BE49-F238E27FC236}">
                  <a16:creationId xmlns="" xmlns:a16="http://schemas.microsoft.com/office/drawing/2014/main" id="{A27D1D01-D580-4C1B-AC7A-B725E0EB90D4}"/>
                </a:ext>
              </a:extLst>
            </p:cNvPr>
            <p:cNvSpPr/>
            <p:nvPr/>
          </p:nvSpPr>
          <p:spPr>
            <a:xfrm>
              <a:off x="5251901" y="3243107"/>
              <a:ext cx="83437" cy="250708"/>
            </a:xfrm>
            <a:custGeom>
              <a:avLst/>
              <a:gdLst>
                <a:gd name="connsiteX0" fmla="*/ 23150 w 46299"/>
                <a:gd name="connsiteY0" fmla="*/ 139117 h 139116"/>
                <a:gd name="connsiteX1" fmla="*/ 23150 w 46299"/>
                <a:gd name="connsiteY1" fmla="*/ 139117 h 139116"/>
                <a:gd name="connsiteX2" fmla="*/ 0 w 46299"/>
                <a:gd name="connsiteY2" fmla="*/ 116089 h 139116"/>
                <a:gd name="connsiteX3" fmla="*/ 0 w 46299"/>
                <a:gd name="connsiteY3" fmla="*/ 23123 h 139116"/>
                <a:gd name="connsiteX4" fmla="*/ 23150 w 46299"/>
                <a:gd name="connsiteY4" fmla="*/ 0 h 139116"/>
                <a:gd name="connsiteX5" fmla="*/ 23150 w 46299"/>
                <a:gd name="connsiteY5" fmla="*/ 0 h 139116"/>
                <a:gd name="connsiteX6" fmla="*/ 46300 w 46299"/>
                <a:gd name="connsiteY6" fmla="*/ 23123 h 139116"/>
                <a:gd name="connsiteX7" fmla="*/ 46300 w 46299"/>
                <a:gd name="connsiteY7" fmla="*/ 116089 h 139116"/>
                <a:gd name="connsiteX8" fmla="*/ 23150 w 46299"/>
                <a:gd name="connsiteY8" fmla="*/ 139117 h 1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9" h="139116">
                  <a:moveTo>
                    <a:pt x="23150" y="139117"/>
                  </a:moveTo>
                  <a:lnTo>
                    <a:pt x="23150" y="139117"/>
                  </a:lnTo>
                  <a:cubicBezTo>
                    <a:pt x="10438" y="139117"/>
                    <a:pt x="104" y="128838"/>
                    <a:pt x="0" y="116089"/>
                  </a:cubicBezTo>
                  <a:lnTo>
                    <a:pt x="0" y="23123"/>
                  </a:lnTo>
                  <a:cubicBezTo>
                    <a:pt x="52" y="10337"/>
                    <a:pt x="10402" y="0"/>
                    <a:pt x="23150" y="0"/>
                  </a:cubicBezTo>
                  <a:lnTo>
                    <a:pt x="23150" y="0"/>
                  </a:lnTo>
                  <a:cubicBezTo>
                    <a:pt x="35898" y="0"/>
                    <a:pt x="46247" y="10337"/>
                    <a:pt x="46300" y="23123"/>
                  </a:cubicBezTo>
                  <a:lnTo>
                    <a:pt x="46300" y="116089"/>
                  </a:lnTo>
                  <a:cubicBezTo>
                    <a:pt x="46196" y="128838"/>
                    <a:pt x="35861" y="139117"/>
                    <a:pt x="23150" y="139117"/>
                  </a:cubicBezTo>
                  <a:close/>
                </a:path>
              </a:pathLst>
            </a:custGeom>
            <a:solidFill>
              <a:srgbClr val="E0E8EE"/>
            </a:solidFill>
            <a:ln w="9469" cap="flat">
              <a:noFill/>
              <a:prstDash val="solid"/>
              <a:miter/>
            </a:ln>
          </p:spPr>
          <p:txBody>
            <a:bodyPr rtlCol="0" anchor="ctr"/>
            <a:lstStyle/>
            <a:p>
              <a:endParaRPr lang="en-US" dirty="0">
                <a:latin typeface="Arial" panose="020B0604020202020204" pitchFamily="34" charset="0"/>
              </a:endParaRPr>
            </a:p>
          </p:txBody>
        </p:sp>
      </p:grpSp>
      <p:sp>
        <p:nvSpPr>
          <p:cNvPr id="24" name="Picture Placeholder 23">
            <a:extLst>
              <a:ext uri="{FF2B5EF4-FFF2-40B4-BE49-F238E27FC236}">
                <a16:creationId xmlns="" xmlns:a16="http://schemas.microsoft.com/office/drawing/2014/main" id="{6708AB3F-386E-447E-8BAF-9F4167A42422}"/>
              </a:ext>
            </a:extLst>
          </p:cNvPr>
          <p:cNvSpPr>
            <a:spLocks noGrp="1"/>
          </p:cNvSpPr>
          <p:nvPr>
            <p:ph type="pic" sz="quarter" idx="13"/>
          </p:nvPr>
        </p:nvSpPr>
        <p:spPr>
          <a:xfrm>
            <a:off x="9033164" y="731432"/>
            <a:ext cx="2463332" cy="5395136"/>
          </a:xfrm>
          <a:custGeom>
            <a:avLst/>
            <a:gdLst>
              <a:gd name="connsiteX0" fmla="*/ 256420 w 2463332"/>
              <a:gd name="connsiteY0" fmla="*/ 1 h 5395136"/>
              <a:gd name="connsiteX1" fmla="*/ 482581 w 2463332"/>
              <a:gd name="connsiteY1" fmla="*/ 1 h 5395136"/>
              <a:gd name="connsiteX2" fmla="*/ 529773 w 2463332"/>
              <a:gd name="connsiteY2" fmla="*/ 47311 h 5395136"/>
              <a:gd name="connsiteX3" fmla="*/ 529761 w 2463332"/>
              <a:gd name="connsiteY3" fmla="*/ 48350 h 5395136"/>
              <a:gd name="connsiteX4" fmla="*/ 679169 w 2463332"/>
              <a:gd name="connsiteY4" fmla="*/ 196995 h 5395136"/>
              <a:gd name="connsiteX5" fmla="*/ 1790318 w 2463332"/>
              <a:gd name="connsiteY5" fmla="*/ 196995 h 5395136"/>
              <a:gd name="connsiteX6" fmla="*/ 1939041 w 2463332"/>
              <a:gd name="connsiteY6" fmla="*/ 48350 h 5395136"/>
              <a:gd name="connsiteX7" fmla="*/ 1986223 w 2463332"/>
              <a:gd name="connsiteY7" fmla="*/ 860 h 5395136"/>
              <a:gd name="connsiteX8" fmla="*/ 2208452 w 2463332"/>
              <a:gd name="connsiteY8" fmla="*/ 860 h 5395136"/>
              <a:gd name="connsiteX9" fmla="*/ 2463332 w 2463332"/>
              <a:gd name="connsiteY9" fmla="*/ 256317 h 5395136"/>
              <a:gd name="connsiteX10" fmla="*/ 2463332 w 2463332"/>
              <a:gd name="connsiteY10" fmla="*/ 5137963 h 5395136"/>
              <a:gd name="connsiteX11" fmla="*/ 2206913 w 2463332"/>
              <a:gd name="connsiteY11" fmla="*/ 5395136 h 5395136"/>
              <a:gd name="connsiteX12" fmla="*/ 255565 w 2463332"/>
              <a:gd name="connsiteY12" fmla="*/ 5395136 h 5395136"/>
              <a:gd name="connsiteX13" fmla="*/ 0 w 2463332"/>
              <a:gd name="connsiteY13" fmla="*/ 5137963 h 5395136"/>
              <a:gd name="connsiteX14" fmla="*/ 0 w 2463332"/>
              <a:gd name="connsiteY14" fmla="*/ 256317 h 5395136"/>
              <a:gd name="connsiteX15" fmla="*/ 256420 w 2463332"/>
              <a:gd name="connsiteY15" fmla="*/ 1 h 539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332" h="5395136">
                <a:moveTo>
                  <a:pt x="256420" y="1"/>
                </a:moveTo>
                <a:lnTo>
                  <a:pt x="482581" y="1"/>
                </a:lnTo>
                <a:cubicBezTo>
                  <a:pt x="508637" y="-4"/>
                  <a:pt x="529768" y="21176"/>
                  <a:pt x="529773" y="47311"/>
                </a:cubicBezTo>
                <a:cubicBezTo>
                  <a:pt x="529773" y="47657"/>
                  <a:pt x="529769" y="48003"/>
                  <a:pt x="529761" y="48350"/>
                </a:cubicBezTo>
                <a:cubicBezTo>
                  <a:pt x="530232" y="130717"/>
                  <a:pt x="597041" y="197186"/>
                  <a:pt x="679169" y="196995"/>
                </a:cubicBezTo>
                <a:lnTo>
                  <a:pt x="1790318" y="196995"/>
                </a:lnTo>
                <a:cubicBezTo>
                  <a:pt x="1872177" y="196809"/>
                  <a:pt x="1938570" y="130450"/>
                  <a:pt x="1939041" y="48350"/>
                </a:cubicBezTo>
                <a:cubicBezTo>
                  <a:pt x="1939041" y="22189"/>
                  <a:pt x="1960136" y="952"/>
                  <a:pt x="1986223" y="860"/>
                </a:cubicBezTo>
                <a:lnTo>
                  <a:pt x="2208452" y="860"/>
                </a:lnTo>
                <a:cubicBezTo>
                  <a:pt x="2348802" y="1701"/>
                  <a:pt x="2462399" y="115555"/>
                  <a:pt x="2463332" y="256317"/>
                </a:cubicBezTo>
                <a:lnTo>
                  <a:pt x="2463332" y="5137963"/>
                </a:lnTo>
                <a:cubicBezTo>
                  <a:pt x="2463332" y="5279994"/>
                  <a:pt x="2348529" y="5395136"/>
                  <a:pt x="2206913" y="5395136"/>
                </a:cubicBezTo>
                <a:lnTo>
                  <a:pt x="255565" y="5395136"/>
                </a:lnTo>
                <a:cubicBezTo>
                  <a:pt x="114281" y="5394661"/>
                  <a:pt x="0" y="5279660"/>
                  <a:pt x="0" y="5137963"/>
                </a:cubicBezTo>
                <a:lnTo>
                  <a:pt x="0" y="256317"/>
                </a:lnTo>
                <a:cubicBezTo>
                  <a:pt x="471" y="114620"/>
                  <a:pt x="115135" y="1"/>
                  <a:pt x="256420" y="1"/>
                </a:cubicBezTo>
                <a:close/>
              </a:path>
            </a:pathLst>
          </a:custGeom>
        </p:spPr>
        <p:txBody>
          <a:bodyPr wrap="square">
            <a:noAutofit/>
          </a:bodyPr>
          <a:lstStyle/>
          <a:p>
            <a:endParaRPr lang="en-ID" dirty="0"/>
          </a:p>
        </p:txBody>
      </p:sp>
      <p:sp>
        <p:nvSpPr>
          <p:cNvPr id="26" name="Picture Placeholder 25">
            <a:extLst>
              <a:ext uri="{FF2B5EF4-FFF2-40B4-BE49-F238E27FC236}">
                <a16:creationId xmlns="" xmlns:a16="http://schemas.microsoft.com/office/drawing/2014/main" id="{587B3BDA-0EF5-4E33-99F0-A643175F4162}"/>
              </a:ext>
            </a:extLst>
          </p:cNvPr>
          <p:cNvSpPr>
            <a:spLocks noGrp="1"/>
          </p:cNvSpPr>
          <p:nvPr>
            <p:ph type="pic" sz="quarter" idx="14"/>
          </p:nvPr>
        </p:nvSpPr>
        <p:spPr>
          <a:xfrm>
            <a:off x="5466543" y="2685788"/>
            <a:ext cx="2463332" cy="4172212"/>
          </a:xfrm>
          <a:custGeom>
            <a:avLst/>
            <a:gdLst>
              <a:gd name="connsiteX0" fmla="*/ 256420 w 2463332"/>
              <a:gd name="connsiteY0" fmla="*/ 1 h 4172212"/>
              <a:gd name="connsiteX1" fmla="*/ 482581 w 2463332"/>
              <a:gd name="connsiteY1" fmla="*/ 1 h 4172212"/>
              <a:gd name="connsiteX2" fmla="*/ 529773 w 2463332"/>
              <a:gd name="connsiteY2" fmla="*/ 47311 h 4172212"/>
              <a:gd name="connsiteX3" fmla="*/ 529761 w 2463332"/>
              <a:gd name="connsiteY3" fmla="*/ 48350 h 4172212"/>
              <a:gd name="connsiteX4" fmla="*/ 679169 w 2463332"/>
              <a:gd name="connsiteY4" fmla="*/ 196995 h 4172212"/>
              <a:gd name="connsiteX5" fmla="*/ 1790318 w 2463332"/>
              <a:gd name="connsiteY5" fmla="*/ 196995 h 4172212"/>
              <a:gd name="connsiteX6" fmla="*/ 1939041 w 2463332"/>
              <a:gd name="connsiteY6" fmla="*/ 48350 h 4172212"/>
              <a:gd name="connsiteX7" fmla="*/ 1986223 w 2463332"/>
              <a:gd name="connsiteY7" fmla="*/ 860 h 4172212"/>
              <a:gd name="connsiteX8" fmla="*/ 2208452 w 2463332"/>
              <a:gd name="connsiteY8" fmla="*/ 860 h 4172212"/>
              <a:gd name="connsiteX9" fmla="*/ 2463332 w 2463332"/>
              <a:gd name="connsiteY9" fmla="*/ 256317 h 4172212"/>
              <a:gd name="connsiteX10" fmla="*/ 2463332 w 2463332"/>
              <a:gd name="connsiteY10" fmla="*/ 4172212 h 4172212"/>
              <a:gd name="connsiteX11" fmla="*/ 0 w 2463332"/>
              <a:gd name="connsiteY11" fmla="*/ 4172212 h 4172212"/>
              <a:gd name="connsiteX12" fmla="*/ 0 w 2463332"/>
              <a:gd name="connsiteY12" fmla="*/ 256317 h 4172212"/>
              <a:gd name="connsiteX13" fmla="*/ 256420 w 2463332"/>
              <a:gd name="connsiteY13" fmla="*/ 1 h 4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3332" h="4172212">
                <a:moveTo>
                  <a:pt x="256420" y="1"/>
                </a:moveTo>
                <a:lnTo>
                  <a:pt x="482581" y="1"/>
                </a:lnTo>
                <a:cubicBezTo>
                  <a:pt x="508638" y="-4"/>
                  <a:pt x="529768" y="21176"/>
                  <a:pt x="529773" y="47311"/>
                </a:cubicBezTo>
                <a:cubicBezTo>
                  <a:pt x="529773" y="47657"/>
                  <a:pt x="529769" y="48003"/>
                  <a:pt x="529761" y="48350"/>
                </a:cubicBezTo>
                <a:cubicBezTo>
                  <a:pt x="530232" y="130717"/>
                  <a:pt x="597041" y="197186"/>
                  <a:pt x="679169" y="196995"/>
                </a:cubicBezTo>
                <a:lnTo>
                  <a:pt x="1790318" y="196995"/>
                </a:lnTo>
                <a:cubicBezTo>
                  <a:pt x="1872177" y="196809"/>
                  <a:pt x="1938570" y="130450"/>
                  <a:pt x="1939041" y="48350"/>
                </a:cubicBezTo>
                <a:cubicBezTo>
                  <a:pt x="1939041" y="22189"/>
                  <a:pt x="1960136" y="952"/>
                  <a:pt x="1986223" y="860"/>
                </a:cubicBezTo>
                <a:lnTo>
                  <a:pt x="2208452" y="860"/>
                </a:lnTo>
                <a:cubicBezTo>
                  <a:pt x="2348802" y="1701"/>
                  <a:pt x="2462399" y="115556"/>
                  <a:pt x="2463332" y="256317"/>
                </a:cubicBezTo>
                <a:lnTo>
                  <a:pt x="2463332" y="4172212"/>
                </a:lnTo>
                <a:lnTo>
                  <a:pt x="0" y="4172212"/>
                </a:lnTo>
                <a:lnTo>
                  <a:pt x="0" y="256317"/>
                </a:lnTo>
                <a:cubicBezTo>
                  <a:pt x="471" y="114620"/>
                  <a:pt x="115136" y="1"/>
                  <a:pt x="256420" y="1"/>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312292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500"/>
                                  </p:stCondLst>
                                  <p:childTnLst>
                                    <p:animMotion origin="layout" path="M -6.25E-7 1.11111E-6 L 0.01237 0.02847 " pathEditMode="relative" rAng="0" ptsTypes="AA">
                                      <p:cBhvr>
                                        <p:cTn id="9" dur="1000" spd="-100000" fill="hold"/>
                                        <p:tgtEl>
                                          <p:spTgt spid="15"/>
                                        </p:tgtEl>
                                        <p:attrNameLst>
                                          <p:attrName>ppt_x</p:attrName>
                                          <p:attrName>ppt_y</p:attrName>
                                        </p:attrNameLst>
                                      </p:cBhvr>
                                      <p:rCtr x="625" y="1412"/>
                                    </p:animMotion>
                                  </p:childTnLst>
                                </p:cTn>
                              </p:par>
                              <p:par>
                                <p:cTn id="10" presetID="10" presetClass="entr" presetSubtype="0" fill="hold" grpId="0" nodeType="withEffect" nodePh="1">
                                  <p:stCondLst>
                                    <p:cond delay="500"/>
                                  </p:stCondLst>
                                  <p:endCondLst>
                                    <p:cond evt="begin" delay="0">
                                      <p:tn val="10"/>
                                    </p:cond>
                                  </p:end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decel="100000" fill="hold" grpId="1" nodeType="withEffect" nodePh="1">
                                  <p:stCondLst>
                                    <p:cond delay="500"/>
                                  </p:stCondLst>
                                  <p:endCondLst>
                                    <p:cond evt="begin" delay="0">
                                      <p:tn val="13"/>
                                    </p:cond>
                                  </p:endCondLst>
                                  <p:childTnLst>
                                    <p:animMotion origin="layout" path="M -6.25E-7 1.11111E-6 L 0.01237 0.02847 " pathEditMode="relative" rAng="0" ptsTypes="AA">
                                      <p:cBhvr>
                                        <p:cTn id="14" dur="1000" spd="-100000" fill="hold"/>
                                        <p:tgtEl>
                                          <p:spTgt spid="26"/>
                                        </p:tgtEl>
                                        <p:attrNameLst>
                                          <p:attrName>ppt_x</p:attrName>
                                          <p:attrName>ppt_y</p:attrName>
                                        </p:attrNameLst>
                                      </p:cBhvr>
                                      <p:rCtr x="625" y="1412"/>
                                    </p:animMotion>
                                  </p:childTnLst>
                                </p:cTn>
                              </p:par>
                              <p:par>
                                <p:cTn id="15" presetID="10" presetClass="entr" presetSubtype="0" fill="hold" grpId="0" nodeType="withEffect" nodePh="1">
                                  <p:stCondLst>
                                    <p:cond delay="750"/>
                                  </p:stCondLst>
                                  <p:endCondLst>
                                    <p:cond evt="begin" delay="0">
                                      <p:tn val="15"/>
                                    </p:cond>
                                  </p:end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nodePh="1">
                                  <p:stCondLst>
                                    <p:cond delay="750"/>
                                  </p:stCondLst>
                                  <p:endCondLst>
                                    <p:cond evt="begin" delay="0">
                                      <p:tn val="18"/>
                                    </p:cond>
                                  </p:endCondLst>
                                  <p:childTnLst>
                                    <p:animMotion origin="layout" path="M -6.25E-7 1.11111E-6 L 0.01237 0.02847 " pathEditMode="relative" rAng="0" ptsTypes="AA">
                                      <p:cBhvr>
                                        <p:cTn id="19" dur="1000" spd="-100000" fill="hold"/>
                                        <p:tgtEl>
                                          <p:spTgt spid="24"/>
                                        </p:tgtEl>
                                        <p:attrNameLst>
                                          <p:attrName>ppt_x</p:attrName>
                                          <p:attrName>ppt_y</p:attrName>
                                        </p:attrNameLst>
                                      </p:cBhvr>
                                      <p:rCtr x="625" y="1412"/>
                                    </p:animMotion>
                                  </p:childTnLst>
                                </p:cTn>
                              </p:par>
                              <p:par>
                                <p:cTn id="20" presetID="10" presetClass="entr" presetSubtype="0"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nodeType="withEffect">
                                  <p:stCondLst>
                                    <p:cond delay="750"/>
                                  </p:stCondLst>
                                  <p:childTnLst>
                                    <p:animMotion origin="layout" path="M -6.25E-7 1.11111E-6 L 0.01237 0.02847 " pathEditMode="relative" rAng="0" ptsTypes="AA">
                                      <p:cBhvr>
                                        <p:cTn id="24"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0"/>
      <p:bldP spid="26" grpId="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9BB1DAB7-12E6-41DF-9537-659D4A762DA8}"/>
              </a:ext>
            </a:extLst>
          </p:cNvPr>
          <p:cNvSpPr>
            <a:spLocks noGrp="1"/>
          </p:cNvSpPr>
          <p:nvPr>
            <p:ph type="pic" sz="quarter" idx="10" hasCustomPrompt="1"/>
          </p:nvPr>
        </p:nvSpPr>
        <p:spPr>
          <a:xfrm>
            <a:off x="0" y="0"/>
            <a:ext cx="12192000" cy="6858000"/>
          </a:xfrm>
          <a:prstGeom prst="rect">
            <a:avLst/>
          </a:prstGeom>
          <a:solidFill>
            <a:schemeClr val="bg1">
              <a:lumMod val="85000"/>
              <a:alpha val="10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3374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08B1E905-3201-4F2E-98CE-1ECE54F1D414}"/>
              </a:ext>
            </a:extLst>
          </p:cNvPr>
          <p:cNvSpPr>
            <a:spLocks noGrp="1"/>
          </p:cNvSpPr>
          <p:nvPr>
            <p:ph type="pic" sz="quarter" idx="10" hasCustomPrompt="1"/>
          </p:nvPr>
        </p:nvSpPr>
        <p:spPr>
          <a:xfrm>
            <a:off x="7207351" y="2679457"/>
            <a:ext cx="3493126" cy="3493126"/>
          </a:xfrm>
          <a:custGeom>
            <a:avLst/>
            <a:gdLst>
              <a:gd name="connsiteX0" fmla="*/ 1746563 w 3493126"/>
              <a:gd name="connsiteY0" fmla="*/ 0 h 3493126"/>
              <a:gd name="connsiteX1" fmla="*/ 3493126 w 3493126"/>
              <a:gd name="connsiteY1" fmla="*/ 1746563 h 3493126"/>
              <a:gd name="connsiteX2" fmla="*/ 1746563 w 3493126"/>
              <a:gd name="connsiteY2" fmla="*/ 3493126 h 3493126"/>
              <a:gd name="connsiteX3" fmla="*/ 0 w 3493126"/>
              <a:gd name="connsiteY3" fmla="*/ 1746563 h 3493126"/>
              <a:gd name="connsiteX4" fmla="*/ 1746563 w 3493126"/>
              <a:gd name="connsiteY4" fmla="*/ 0 h 349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26" h="3493126">
                <a:moveTo>
                  <a:pt x="1746563" y="0"/>
                </a:moveTo>
                <a:cubicBezTo>
                  <a:pt x="2711163" y="0"/>
                  <a:pt x="3493126" y="781963"/>
                  <a:pt x="3493126" y="1746563"/>
                </a:cubicBezTo>
                <a:cubicBezTo>
                  <a:pt x="3493126" y="2711163"/>
                  <a:pt x="2711163" y="3493126"/>
                  <a:pt x="1746563" y="3493126"/>
                </a:cubicBezTo>
                <a:cubicBezTo>
                  <a:pt x="781963" y="3493126"/>
                  <a:pt x="0" y="2711163"/>
                  <a:pt x="0" y="1746563"/>
                </a:cubicBezTo>
                <a:cubicBezTo>
                  <a:pt x="0" y="781963"/>
                  <a:pt x="781963" y="0"/>
                  <a:pt x="174656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8F9D5ED0-EABC-41F8-85BF-1606F174AA17}"/>
              </a:ext>
            </a:extLst>
          </p:cNvPr>
          <p:cNvSpPr>
            <a:spLocks noGrp="1"/>
          </p:cNvSpPr>
          <p:nvPr>
            <p:ph type="pic" sz="quarter" idx="12" hasCustomPrompt="1"/>
          </p:nvPr>
        </p:nvSpPr>
        <p:spPr>
          <a:xfrm>
            <a:off x="5189797" y="3426301"/>
            <a:ext cx="1443782" cy="1443782"/>
          </a:xfrm>
          <a:custGeom>
            <a:avLst/>
            <a:gdLst>
              <a:gd name="connsiteX0" fmla="*/ 721891 w 1443782"/>
              <a:gd name="connsiteY0" fmla="*/ 0 h 1443782"/>
              <a:gd name="connsiteX1" fmla="*/ 1443782 w 1443782"/>
              <a:gd name="connsiteY1" fmla="*/ 721891 h 1443782"/>
              <a:gd name="connsiteX2" fmla="*/ 721891 w 1443782"/>
              <a:gd name="connsiteY2" fmla="*/ 1443782 h 1443782"/>
              <a:gd name="connsiteX3" fmla="*/ 0 w 1443782"/>
              <a:gd name="connsiteY3" fmla="*/ 721891 h 1443782"/>
              <a:gd name="connsiteX4" fmla="*/ 721891 w 1443782"/>
              <a:gd name="connsiteY4" fmla="*/ 0 h 144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2" h="1443782">
                <a:moveTo>
                  <a:pt x="721891" y="0"/>
                </a:moveTo>
                <a:cubicBezTo>
                  <a:pt x="1120580" y="0"/>
                  <a:pt x="1443782" y="323202"/>
                  <a:pt x="1443782" y="721891"/>
                </a:cubicBezTo>
                <a:cubicBezTo>
                  <a:pt x="1443782" y="1120580"/>
                  <a:pt x="1120580" y="1443782"/>
                  <a:pt x="721891" y="1443782"/>
                </a:cubicBezTo>
                <a:cubicBezTo>
                  <a:pt x="323202" y="1443782"/>
                  <a:pt x="0" y="1120580"/>
                  <a:pt x="0" y="721891"/>
                </a:cubicBezTo>
                <a:cubicBezTo>
                  <a:pt x="0" y="323202"/>
                  <a:pt x="323202" y="0"/>
                  <a:pt x="721891"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1" name="Picture Placeholder 30">
            <a:extLst>
              <a:ext uri="{FF2B5EF4-FFF2-40B4-BE49-F238E27FC236}">
                <a16:creationId xmlns="" xmlns:a16="http://schemas.microsoft.com/office/drawing/2014/main" id="{FA46B1A3-F6BB-40B2-90FE-DBF21D6F7624}"/>
              </a:ext>
            </a:extLst>
          </p:cNvPr>
          <p:cNvSpPr>
            <a:spLocks noGrp="1"/>
          </p:cNvSpPr>
          <p:nvPr>
            <p:ph type="pic" sz="quarter" idx="11" hasCustomPrompt="1"/>
          </p:nvPr>
        </p:nvSpPr>
        <p:spPr>
          <a:xfrm>
            <a:off x="5335284" y="609270"/>
            <a:ext cx="2401826" cy="2401826"/>
          </a:xfrm>
          <a:custGeom>
            <a:avLst/>
            <a:gdLst>
              <a:gd name="connsiteX0" fmla="*/ 1200913 w 2401826"/>
              <a:gd name="connsiteY0" fmla="*/ 0 h 2401826"/>
              <a:gd name="connsiteX1" fmla="*/ 2401826 w 2401826"/>
              <a:gd name="connsiteY1" fmla="*/ 1200913 h 2401826"/>
              <a:gd name="connsiteX2" fmla="*/ 1200913 w 2401826"/>
              <a:gd name="connsiteY2" fmla="*/ 2401826 h 2401826"/>
              <a:gd name="connsiteX3" fmla="*/ 0 w 2401826"/>
              <a:gd name="connsiteY3" fmla="*/ 1200913 h 2401826"/>
              <a:gd name="connsiteX4" fmla="*/ 1200913 w 2401826"/>
              <a:gd name="connsiteY4" fmla="*/ 0 h 240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6" h="2401826">
                <a:moveTo>
                  <a:pt x="1200913" y="0"/>
                </a:moveTo>
                <a:cubicBezTo>
                  <a:pt x="1864159" y="0"/>
                  <a:pt x="2401826" y="537667"/>
                  <a:pt x="2401826" y="1200913"/>
                </a:cubicBezTo>
                <a:cubicBezTo>
                  <a:pt x="2401826" y="1864159"/>
                  <a:pt x="1864159" y="2401826"/>
                  <a:pt x="1200913" y="2401826"/>
                </a:cubicBezTo>
                <a:cubicBezTo>
                  <a:pt x="537667" y="2401826"/>
                  <a:pt x="0" y="1864159"/>
                  <a:pt x="0" y="1200913"/>
                </a:cubicBezTo>
                <a:cubicBezTo>
                  <a:pt x="0" y="537667"/>
                  <a:pt x="537667" y="0"/>
                  <a:pt x="1200913"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531364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C26F6229-BC91-4C17-AAEA-7C2D7A2A2A00}"/>
              </a:ext>
            </a:extLst>
          </p:cNvPr>
          <p:cNvSpPr>
            <a:spLocks noGrp="1"/>
          </p:cNvSpPr>
          <p:nvPr>
            <p:ph type="pic" sz="quarter" idx="12" hasCustomPrompt="1"/>
          </p:nvPr>
        </p:nvSpPr>
        <p:spPr>
          <a:xfrm>
            <a:off x="4281724" y="2064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3" name="Picture Placeholder 12">
            <a:extLst>
              <a:ext uri="{FF2B5EF4-FFF2-40B4-BE49-F238E27FC236}">
                <a16:creationId xmlns="" xmlns:a16="http://schemas.microsoft.com/office/drawing/2014/main" id="{A84147B1-376A-4C31-BE2F-4BA31CFE20A6}"/>
              </a:ext>
            </a:extLst>
          </p:cNvPr>
          <p:cNvSpPr>
            <a:spLocks noGrp="1"/>
          </p:cNvSpPr>
          <p:nvPr>
            <p:ph type="pic" sz="quarter" idx="13" hasCustomPrompt="1"/>
          </p:nvPr>
        </p:nvSpPr>
        <p:spPr>
          <a:xfrm>
            <a:off x="6375920" y="2064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A6E4CED3-BF0A-4E33-B777-4C99A23683B0}"/>
              </a:ext>
            </a:extLst>
          </p:cNvPr>
          <p:cNvSpPr>
            <a:spLocks noGrp="1"/>
          </p:cNvSpPr>
          <p:nvPr>
            <p:ph type="pic" sz="quarter" idx="14" hasCustomPrompt="1"/>
          </p:nvPr>
        </p:nvSpPr>
        <p:spPr>
          <a:xfrm>
            <a:off x="4281724" y="4158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23062E93-F44D-404E-AD0B-61560220C011}"/>
              </a:ext>
            </a:extLst>
          </p:cNvPr>
          <p:cNvSpPr>
            <a:spLocks noGrp="1"/>
          </p:cNvSpPr>
          <p:nvPr>
            <p:ph type="pic" sz="quarter" idx="15" hasCustomPrompt="1"/>
          </p:nvPr>
        </p:nvSpPr>
        <p:spPr>
          <a:xfrm>
            <a:off x="6375920" y="4158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11258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250"/>
                                  </p:stCondLst>
                                  <p:childTnLst>
                                    <p:animMotion origin="layout" path="M -2.5E-6 -2.96296E-6 L 0.01237 0.02848 " pathEditMode="relative" rAng="0" ptsTypes="AA">
                                      <p:cBhvr>
                                        <p:cTn id="9" dur="1000" spd="-100000" fill="hold"/>
                                        <p:tgtEl>
                                          <p:spTgt spid="12"/>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500"/>
                                  </p:stCondLst>
                                  <p:childTnLst>
                                    <p:animMotion origin="layout" path="M 2.70833E-6 -2.96296E-6 L 0.01237 0.02848 " pathEditMode="relative" rAng="0" ptsTypes="AA">
                                      <p:cBhvr>
                                        <p:cTn id="14" dur="1000" spd="-100000" fill="hold"/>
                                        <p:tgtEl>
                                          <p:spTgt spid="13"/>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750"/>
                                  </p:stCondLst>
                                  <p:childTnLst>
                                    <p:animMotion origin="layout" path="M -2.5E-6 2.96296E-6 L 0.01237 0.02847 " pathEditMode="relative" rAng="0" ptsTypes="AA">
                                      <p:cBhvr>
                                        <p:cTn id="19" dur="1000" spd="-100000" fill="hold"/>
                                        <p:tgtEl>
                                          <p:spTgt spid="14"/>
                                        </p:tgtEl>
                                        <p:attrNameLst>
                                          <p:attrName>ppt_x</p:attrName>
                                          <p:attrName>ppt_y</p:attrName>
                                        </p:attrNameLst>
                                      </p:cBhvr>
                                      <p:rCtr x="612" y="1412"/>
                                    </p:animMotion>
                                  </p:childTnLst>
                                </p:cTn>
                              </p:par>
                              <p:par>
                                <p:cTn id="20" presetID="10" presetClass="entr" presetSubtype="0"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grpId="1" nodeType="withEffect">
                                  <p:stCondLst>
                                    <p:cond delay="1000"/>
                                  </p:stCondLst>
                                  <p:childTnLst>
                                    <p:animMotion origin="layout" path="M 2.70833E-6 2.96296E-6 L 0.01237 0.02847 " pathEditMode="relative" rAng="0" ptsTypes="AA">
                                      <p:cBhvr>
                                        <p:cTn id="24" dur="1000" spd="-100000" fill="hold"/>
                                        <p:tgtEl>
                                          <p:spTgt spid="1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E983BE54-840D-43AF-8D3D-8D40DA103AAD}"/>
              </a:ext>
            </a:extLst>
          </p:cNvPr>
          <p:cNvSpPr>
            <a:spLocks noGrp="1"/>
          </p:cNvSpPr>
          <p:nvPr>
            <p:ph type="pic" sz="quarter" idx="10" hasCustomPrompt="1"/>
          </p:nvPr>
        </p:nvSpPr>
        <p:spPr>
          <a:xfrm>
            <a:off x="5167178" y="518474"/>
            <a:ext cx="3463298" cy="3463296"/>
          </a:xfrm>
          <a:custGeom>
            <a:avLst/>
            <a:gdLst>
              <a:gd name="connsiteX0" fmla="*/ 1495562 w 2991123"/>
              <a:gd name="connsiteY0" fmla="*/ 0 h 2991122"/>
              <a:gd name="connsiteX1" fmla="*/ 1729568 w 2991123"/>
              <a:gd name="connsiteY1" fmla="*/ 96928 h 2991122"/>
              <a:gd name="connsiteX2" fmla="*/ 2894195 w 2991123"/>
              <a:gd name="connsiteY2" fmla="*/ 1261556 h 2991122"/>
              <a:gd name="connsiteX3" fmla="*/ 2894195 w 2991123"/>
              <a:gd name="connsiteY3" fmla="*/ 1729568 h 2991122"/>
              <a:gd name="connsiteX4" fmla="*/ 1729569 w 2991123"/>
              <a:gd name="connsiteY4" fmla="*/ 2894194 h 2991122"/>
              <a:gd name="connsiteX5" fmla="*/ 1261557 w 2991123"/>
              <a:gd name="connsiteY5" fmla="*/ 2894194 h 2991122"/>
              <a:gd name="connsiteX6" fmla="*/ 96929 w 2991123"/>
              <a:gd name="connsiteY6" fmla="*/ 1729567 h 2991122"/>
              <a:gd name="connsiteX7" fmla="*/ 96929 w 2991123"/>
              <a:gd name="connsiteY7" fmla="*/ 1261554 h 2991122"/>
              <a:gd name="connsiteX8" fmla="*/ 1261555 w 2991123"/>
              <a:gd name="connsiteY8" fmla="*/ 96928 h 2991122"/>
              <a:gd name="connsiteX9" fmla="*/ 1495562 w 2991123"/>
              <a:gd name="connsiteY9" fmla="*/ 0 h 29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1123" h="2991122">
                <a:moveTo>
                  <a:pt x="1495562" y="0"/>
                </a:moveTo>
                <a:cubicBezTo>
                  <a:pt x="1580255" y="0"/>
                  <a:pt x="1664949" y="32309"/>
                  <a:pt x="1729568" y="96928"/>
                </a:cubicBezTo>
                <a:lnTo>
                  <a:pt x="2894195" y="1261556"/>
                </a:lnTo>
                <a:cubicBezTo>
                  <a:pt x="3023433" y="1390793"/>
                  <a:pt x="3023433" y="1600330"/>
                  <a:pt x="2894195" y="1729568"/>
                </a:cubicBezTo>
                <a:lnTo>
                  <a:pt x="1729569" y="2894194"/>
                </a:lnTo>
                <a:cubicBezTo>
                  <a:pt x="1600331" y="3023432"/>
                  <a:pt x="1390794" y="3023432"/>
                  <a:pt x="1261557" y="2894194"/>
                </a:cubicBezTo>
                <a:lnTo>
                  <a:pt x="96929" y="1729567"/>
                </a:lnTo>
                <a:cubicBezTo>
                  <a:pt x="-32309" y="1600329"/>
                  <a:pt x="-32309" y="1390792"/>
                  <a:pt x="96929" y="1261554"/>
                </a:cubicBezTo>
                <a:lnTo>
                  <a:pt x="1261555" y="96928"/>
                </a:lnTo>
                <a:cubicBezTo>
                  <a:pt x="1326174" y="32309"/>
                  <a:pt x="1410868" y="0"/>
                  <a:pt x="1495562"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2657734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8073B4BA-F901-46A1-8402-B0A813C135F5}"/>
              </a:ext>
            </a:extLst>
          </p:cNvPr>
          <p:cNvSpPr>
            <a:spLocks noGrp="1"/>
          </p:cNvSpPr>
          <p:nvPr>
            <p:ph type="pic" sz="quarter" idx="10"/>
          </p:nvPr>
        </p:nvSpPr>
        <p:spPr>
          <a:xfrm>
            <a:off x="5823676" y="1912619"/>
            <a:ext cx="2098586" cy="1606273"/>
          </a:xfrm>
          <a:custGeom>
            <a:avLst/>
            <a:gdLst>
              <a:gd name="connsiteX0" fmla="*/ 369438 w 2452584"/>
              <a:gd name="connsiteY0" fmla="*/ 0 h 1877226"/>
              <a:gd name="connsiteX1" fmla="*/ 2083146 w 2452584"/>
              <a:gd name="connsiteY1" fmla="*/ 0 h 1877226"/>
              <a:gd name="connsiteX2" fmla="*/ 2452584 w 2452584"/>
              <a:gd name="connsiteY2" fmla="*/ 369438 h 1877226"/>
              <a:gd name="connsiteX3" fmla="*/ 2452584 w 2452584"/>
              <a:gd name="connsiteY3" fmla="*/ 1507788 h 1877226"/>
              <a:gd name="connsiteX4" fmla="*/ 2083146 w 2452584"/>
              <a:gd name="connsiteY4" fmla="*/ 1877226 h 1877226"/>
              <a:gd name="connsiteX5" fmla="*/ 369438 w 2452584"/>
              <a:gd name="connsiteY5" fmla="*/ 1877226 h 1877226"/>
              <a:gd name="connsiteX6" fmla="*/ 0 w 2452584"/>
              <a:gd name="connsiteY6" fmla="*/ 1507788 h 1877226"/>
              <a:gd name="connsiteX7" fmla="*/ 0 w 2452584"/>
              <a:gd name="connsiteY7" fmla="*/ 369438 h 1877226"/>
              <a:gd name="connsiteX8" fmla="*/ 369438 w 2452584"/>
              <a:gd name="connsiteY8" fmla="*/ 0 h 18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584" h="1877226">
                <a:moveTo>
                  <a:pt x="369438" y="0"/>
                </a:moveTo>
                <a:lnTo>
                  <a:pt x="2083146" y="0"/>
                </a:lnTo>
                <a:cubicBezTo>
                  <a:pt x="2287181" y="0"/>
                  <a:pt x="2452584" y="165403"/>
                  <a:pt x="2452584" y="369438"/>
                </a:cubicBezTo>
                <a:lnTo>
                  <a:pt x="2452584" y="1507788"/>
                </a:lnTo>
                <a:cubicBezTo>
                  <a:pt x="2452584" y="1711823"/>
                  <a:pt x="2287181" y="1877226"/>
                  <a:pt x="2083146" y="1877226"/>
                </a:cubicBezTo>
                <a:lnTo>
                  <a:pt x="369438" y="1877226"/>
                </a:lnTo>
                <a:cubicBezTo>
                  <a:pt x="165403" y="1877226"/>
                  <a:pt x="0" y="1711823"/>
                  <a:pt x="0" y="1507788"/>
                </a:cubicBezTo>
                <a:lnTo>
                  <a:pt x="0" y="369438"/>
                </a:lnTo>
                <a:cubicBezTo>
                  <a:pt x="0" y="165403"/>
                  <a:pt x="165403" y="0"/>
                  <a:pt x="369438" y="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ID" sz="1800">
                <a:solidFill>
                  <a:schemeClr val="lt1"/>
                </a:solidFill>
              </a:defRPr>
            </a:lvl1pPr>
          </a:lstStyle>
          <a:p>
            <a:pPr marL="0" lvl="0" algn="ctr"/>
            <a:endParaRPr lang="en-ID" dirty="0"/>
          </a:p>
        </p:txBody>
      </p:sp>
      <p:sp>
        <p:nvSpPr>
          <p:cNvPr id="27" name="Picture Placeholder 26">
            <a:extLst>
              <a:ext uri="{FF2B5EF4-FFF2-40B4-BE49-F238E27FC236}">
                <a16:creationId xmlns="" xmlns:a16="http://schemas.microsoft.com/office/drawing/2014/main" id="{427B0986-F3DE-4A28-BE41-A7A0BF9189CE}"/>
              </a:ext>
            </a:extLst>
          </p:cNvPr>
          <p:cNvSpPr>
            <a:spLocks noGrp="1"/>
          </p:cNvSpPr>
          <p:nvPr userDrawn="1">
            <p:ph type="pic" sz="quarter" idx="12"/>
          </p:nvPr>
        </p:nvSpPr>
        <p:spPr>
          <a:xfrm>
            <a:off x="8566620" y="1909353"/>
            <a:ext cx="2098586" cy="1606273"/>
          </a:xfrm>
          <a:custGeom>
            <a:avLst/>
            <a:gdLst>
              <a:gd name="connsiteX0" fmla="*/ 369438 w 2452584"/>
              <a:gd name="connsiteY0" fmla="*/ 0 h 1877226"/>
              <a:gd name="connsiteX1" fmla="*/ 2083146 w 2452584"/>
              <a:gd name="connsiteY1" fmla="*/ 0 h 1877226"/>
              <a:gd name="connsiteX2" fmla="*/ 2452584 w 2452584"/>
              <a:gd name="connsiteY2" fmla="*/ 369438 h 1877226"/>
              <a:gd name="connsiteX3" fmla="*/ 2452584 w 2452584"/>
              <a:gd name="connsiteY3" fmla="*/ 1507788 h 1877226"/>
              <a:gd name="connsiteX4" fmla="*/ 2083146 w 2452584"/>
              <a:gd name="connsiteY4" fmla="*/ 1877226 h 1877226"/>
              <a:gd name="connsiteX5" fmla="*/ 369438 w 2452584"/>
              <a:gd name="connsiteY5" fmla="*/ 1877226 h 1877226"/>
              <a:gd name="connsiteX6" fmla="*/ 0 w 2452584"/>
              <a:gd name="connsiteY6" fmla="*/ 1507788 h 1877226"/>
              <a:gd name="connsiteX7" fmla="*/ 0 w 2452584"/>
              <a:gd name="connsiteY7" fmla="*/ 369438 h 1877226"/>
              <a:gd name="connsiteX8" fmla="*/ 369438 w 2452584"/>
              <a:gd name="connsiteY8" fmla="*/ 0 h 18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584" h="1877226">
                <a:moveTo>
                  <a:pt x="369438" y="0"/>
                </a:moveTo>
                <a:lnTo>
                  <a:pt x="2083146" y="0"/>
                </a:lnTo>
                <a:cubicBezTo>
                  <a:pt x="2287181" y="0"/>
                  <a:pt x="2452584" y="165403"/>
                  <a:pt x="2452584" y="369438"/>
                </a:cubicBezTo>
                <a:lnTo>
                  <a:pt x="2452584" y="1507788"/>
                </a:lnTo>
                <a:cubicBezTo>
                  <a:pt x="2452584" y="1711823"/>
                  <a:pt x="2287181" y="1877226"/>
                  <a:pt x="2083146" y="1877226"/>
                </a:cubicBezTo>
                <a:lnTo>
                  <a:pt x="369438" y="1877226"/>
                </a:lnTo>
                <a:cubicBezTo>
                  <a:pt x="165403" y="1877226"/>
                  <a:pt x="0" y="1711823"/>
                  <a:pt x="0" y="1507788"/>
                </a:cubicBezTo>
                <a:lnTo>
                  <a:pt x="0" y="369438"/>
                </a:lnTo>
                <a:cubicBezTo>
                  <a:pt x="0" y="165403"/>
                  <a:pt x="165403" y="0"/>
                  <a:pt x="369438" y="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ID" sz="1800">
                <a:solidFill>
                  <a:schemeClr val="lt1"/>
                </a:solidFill>
              </a:defRPr>
            </a:lvl1pPr>
          </a:lstStyle>
          <a:p>
            <a:pPr marL="0" lvl="0" algn="ctr"/>
            <a:endParaRPr lang="en-ID" dirty="0"/>
          </a:p>
        </p:txBody>
      </p:sp>
    </p:spTree>
    <p:extLst>
      <p:ext uri="{BB962C8B-B14F-4D97-AF65-F5344CB8AC3E}">
        <p14:creationId xmlns:p14="http://schemas.microsoft.com/office/powerpoint/2010/main" val="35444041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9928930-EE5D-4F80-90D1-27BDF64A6B54}"/>
              </a:ext>
            </a:extLst>
          </p:cNvPr>
          <p:cNvSpPr>
            <a:spLocks noGrp="1"/>
          </p:cNvSpPr>
          <p:nvPr>
            <p:ph type="pic" sz="quarter" idx="10" hasCustomPrompt="1"/>
          </p:nvPr>
        </p:nvSpPr>
        <p:spPr>
          <a:xfrm>
            <a:off x="0" y="0"/>
            <a:ext cx="4468295" cy="6868620"/>
          </a:xfrm>
          <a:custGeom>
            <a:avLst/>
            <a:gdLst>
              <a:gd name="connsiteX0" fmla="*/ 0 w 4468295"/>
              <a:gd name="connsiteY0" fmla="*/ 0 h 6868620"/>
              <a:gd name="connsiteX1" fmla="*/ 4468295 w 4468295"/>
              <a:gd name="connsiteY1" fmla="*/ 0 h 6868620"/>
              <a:gd name="connsiteX2" fmla="*/ 4468295 w 4468295"/>
              <a:gd name="connsiteY2" fmla="*/ 6868620 h 6868620"/>
              <a:gd name="connsiteX3" fmla="*/ 0 w 4468295"/>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4468295" h="6868620">
                <a:moveTo>
                  <a:pt x="0" y="0"/>
                </a:moveTo>
                <a:lnTo>
                  <a:pt x="4468295" y="0"/>
                </a:lnTo>
                <a:lnTo>
                  <a:pt x="4468295" y="6868620"/>
                </a:lnTo>
                <a:lnTo>
                  <a:pt x="0" y="686862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880559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F773CC3F-45B0-40E0-84F5-339AD27BF123}"/>
              </a:ext>
            </a:extLst>
          </p:cNvPr>
          <p:cNvSpPr>
            <a:spLocks noGrp="1"/>
          </p:cNvSpPr>
          <p:nvPr>
            <p:ph type="pic" sz="quarter" idx="13" hasCustomPrompt="1"/>
          </p:nvPr>
        </p:nvSpPr>
        <p:spPr>
          <a:xfrm>
            <a:off x="6257928" y="4985598"/>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8D0E40D6-CCE3-499F-888A-959F2DBA7095}"/>
              </a:ext>
            </a:extLst>
          </p:cNvPr>
          <p:cNvSpPr>
            <a:spLocks noGrp="1"/>
          </p:cNvSpPr>
          <p:nvPr>
            <p:ph type="pic" sz="quarter" idx="12" hasCustomPrompt="1"/>
          </p:nvPr>
        </p:nvSpPr>
        <p:spPr>
          <a:xfrm>
            <a:off x="1433299" y="3674151"/>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42C6A0FA-5D8E-4C57-9430-DE9A9D7F9FEF}"/>
              </a:ext>
            </a:extLst>
          </p:cNvPr>
          <p:cNvSpPr>
            <a:spLocks noGrp="1"/>
          </p:cNvSpPr>
          <p:nvPr>
            <p:ph type="pic" sz="quarter" idx="11" hasCustomPrompt="1"/>
          </p:nvPr>
        </p:nvSpPr>
        <p:spPr>
          <a:xfrm>
            <a:off x="6257928" y="2362703"/>
            <a:ext cx="4500773" cy="95860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788831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2BDF0206-91EE-4F70-9980-522B08CEAC25}"/>
              </a:ext>
            </a:extLst>
          </p:cNvPr>
          <p:cNvSpPr/>
          <p:nvPr userDrawn="1"/>
        </p:nvSpPr>
        <p:spPr>
          <a:xfrm>
            <a:off x="8786377" y="0"/>
            <a:ext cx="3405623" cy="6858001"/>
          </a:xfrm>
          <a:prstGeom prst="rect">
            <a:avLst/>
          </a:pr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 xmlns:a16="http://schemas.microsoft.com/office/drawing/2014/main" id="{2F3EB35A-BE20-4DE2-B489-8F095C9B4EF3}"/>
              </a:ext>
            </a:extLst>
          </p:cNvPr>
          <p:cNvSpPr>
            <a:spLocks noGrp="1"/>
          </p:cNvSpPr>
          <p:nvPr>
            <p:ph type="pic" sz="quarter" idx="11" hasCustomPrompt="1"/>
          </p:nvPr>
        </p:nvSpPr>
        <p:spPr>
          <a:xfrm>
            <a:off x="4844909"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0" name="Picture Placeholder 19">
            <a:extLst>
              <a:ext uri="{FF2B5EF4-FFF2-40B4-BE49-F238E27FC236}">
                <a16:creationId xmlns="" xmlns:a16="http://schemas.microsoft.com/office/drawing/2014/main" id="{85EB26FF-3522-4F60-A224-8BD501FA04BB}"/>
              </a:ext>
            </a:extLst>
          </p:cNvPr>
          <p:cNvSpPr>
            <a:spLocks noGrp="1"/>
          </p:cNvSpPr>
          <p:nvPr>
            <p:ph type="pic" sz="quarter" idx="10" hasCustomPrompt="1"/>
          </p:nvPr>
        </p:nvSpPr>
        <p:spPr>
          <a:xfrm>
            <a:off x="1506223" y="2379321"/>
            <a:ext cx="2803840" cy="1531302"/>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83962680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C26F6229-BC91-4C17-AAEA-7C2D7A2A2A00}"/>
              </a:ext>
            </a:extLst>
          </p:cNvPr>
          <p:cNvSpPr>
            <a:spLocks noGrp="1"/>
          </p:cNvSpPr>
          <p:nvPr>
            <p:ph type="pic" sz="quarter" idx="12" hasCustomPrompt="1"/>
          </p:nvPr>
        </p:nvSpPr>
        <p:spPr>
          <a:xfrm>
            <a:off x="4281724" y="2318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3" name="Picture Placeholder 12">
            <a:extLst>
              <a:ext uri="{FF2B5EF4-FFF2-40B4-BE49-F238E27FC236}">
                <a16:creationId xmlns="" xmlns:a16="http://schemas.microsoft.com/office/drawing/2014/main" id="{A84147B1-376A-4C31-BE2F-4BA31CFE20A6}"/>
              </a:ext>
            </a:extLst>
          </p:cNvPr>
          <p:cNvSpPr>
            <a:spLocks noGrp="1"/>
          </p:cNvSpPr>
          <p:nvPr>
            <p:ph type="pic" sz="quarter" idx="13" hasCustomPrompt="1"/>
          </p:nvPr>
        </p:nvSpPr>
        <p:spPr>
          <a:xfrm>
            <a:off x="6375920" y="2318059"/>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A6E4CED3-BF0A-4E33-B777-4C99A23683B0}"/>
              </a:ext>
            </a:extLst>
          </p:cNvPr>
          <p:cNvSpPr>
            <a:spLocks noGrp="1"/>
          </p:cNvSpPr>
          <p:nvPr>
            <p:ph type="pic" sz="quarter" idx="14" hasCustomPrompt="1"/>
          </p:nvPr>
        </p:nvSpPr>
        <p:spPr>
          <a:xfrm>
            <a:off x="4281724" y="4412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23062E93-F44D-404E-AD0B-61560220C011}"/>
              </a:ext>
            </a:extLst>
          </p:cNvPr>
          <p:cNvSpPr>
            <a:spLocks noGrp="1"/>
          </p:cNvSpPr>
          <p:nvPr>
            <p:ph type="pic" sz="quarter" idx="15" hasCustomPrompt="1"/>
          </p:nvPr>
        </p:nvSpPr>
        <p:spPr>
          <a:xfrm>
            <a:off x="6375920" y="4412261"/>
            <a:ext cx="1534356" cy="1538240"/>
          </a:xfrm>
          <a:custGeom>
            <a:avLst/>
            <a:gdLst>
              <a:gd name="connsiteX0" fmla="*/ 767178 w 1534356"/>
              <a:gd name="connsiteY0" fmla="*/ 0 h 1538240"/>
              <a:gd name="connsiteX1" fmla="*/ 1534356 w 1534356"/>
              <a:gd name="connsiteY1" fmla="*/ 769120 h 1538240"/>
              <a:gd name="connsiteX2" fmla="*/ 767178 w 1534356"/>
              <a:gd name="connsiteY2" fmla="*/ 1538240 h 1538240"/>
              <a:gd name="connsiteX3" fmla="*/ 0 w 1534356"/>
              <a:gd name="connsiteY3" fmla="*/ 769120 h 1538240"/>
              <a:gd name="connsiteX4" fmla="*/ 767178 w 1534356"/>
              <a:gd name="connsiteY4" fmla="*/ 0 h 153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356" h="1538240">
                <a:moveTo>
                  <a:pt x="767178" y="0"/>
                </a:moveTo>
                <a:cubicBezTo>
                  <a:pt x="1190879" y="0"/>
                  <a:pt x="1534356" y="344347"/>
                  <a:pt x="1534356" y="769120"/>
                </a:cubicBezTo>
                <a:cubicBezTo>
                  <a:pt x="1534356" y="1193893"/>
                  <a:pt x="1190879" y="1538240"/>
                  <a:pt x="767178" y="1538240"/>
                </a:cubicBezTo>
                <a:cubicBezTo>
                  <a:pt x="343477" y="1538240"/>
                  <a:pt x="0" y="1193893"/>
                  <a:pt x="0" y="769120"/>
                </a:cubicBezTo>
                <a:cubicBezTo>
                  <a:pt x="0" y="344347"/>
                  <a:pt x="343477" y="0"/>
                  <a:pt x="767178"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11826434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53C115-3E90-4FEF-AFD5-495C038BFCDE}"/>
              </a:ext>
            </a:extLst>
          </p:cNvPr>
          <p:cNvSpPr>
            <a:spLocks noGrp="1"/>
          </p:cNvSpPr>
          <p:nvPr>
            <p:ph type="pic" sz="quarter" idx="10" hasCustomPrompt="1"/>
          </p:nvPr>
        </p:nvSpPr>
        <p:spPr>
          <a:xfrm>
            <a:off x="4802179" y="1876566"/>
            <a:ext cx="2587645" cy="3098155"/>
          </a:xfrm>
          <a:prstGeom prst="roundRect">
            <a:avLst>
              <a:gd name="adj" fmla="val 11418"/>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11641123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7D3D4C8-36A8-40F4-B5D0-510C39884CDC}"/>
              </a:ext>
            </a:extLst>
          </p:cNvPr>
          <p:cNvSpPr>
            <a:spLocks noGrp="1"/>
          </p:cNvSpPr>
          <p:nvPr>
            <p:ph type="pic" sz="quarter" idx="10" hasCustomPrompt="1"/>
          </p:nvPr>
        </p:nvSpPr>
        <p:spPr>
          <a:xfrm>
            <a:off x="5868609" y="1914760"/>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6FB7692-E022-489A-B307-FA885F334E86}"/>
              </a:ext>
            </a:extLst>
          </p:cNvPr>
          <p:cNvSpPr>
            <a:spLocks noGrp="1"/>
          </p:cNvSpPr>
          <p:nvPr>
            <p:ph type="pic" sz="quarter" idx="11" hasCustomPrompt="1"/>
          </p:nvPr>
        </p:nvSpPr>
        <p:spPr>
          <a:xfrm>
            <a:off x="8594681" y="781131"/>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867515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F657E2A8-F51E-441F-A509-2C3679EB5E19}"/>
              </a:ext>
            </a:extLst>
          </p:cNvPr>
          <p:cNvSpPr>
            <a:spLocks noGrp="1"/>
          </p:cNvSpPr>
          <p:nvPr>
            <p:ph type="pic" sz="quarter" idx="10" hasCustomPrompt="1"/>
          </p:nvPr>
        </p:nvSpPr>
        <p:spPr>
          <a:xfrm>
            <a:off x="10" y="0"/>
            <a:ext cx="12191980" cy="5929476"/>
          </a:xfrm>
          <a:custGeom>
            <a:avLst/>
            <a:gdLst>
              <a:gd name="connsiteX0" fmla="*/ 0 w 12191980"/>
              <a:gd name="connsiteY0" fmla="*/ 0 h 5929476"/>
              <a:gd name="connsiteX1" fmla="*/ 12191980 w 12191980"/>
              <a:gd name="connsiteY1" fmla="*/ 0 h 5929476"/>
              <a:gd name="connsiteX2" fmla="*/ 6380248 w 12191980"/>
              <a:gd name="connsiteY2" fmla="*/ 5811732 h 5929476"/>
              <a:gd name="connsiteX3" fmla="*/ 5811731 w 12191980"/>
              <a:gd name="connsiteY3" fmla="*/ 5811732 h 5929476"/>
            </a:gdLst>
            <a:ahLst/>
            <a:cxnLst>
              <a:cxn ang="0">
                <a:pos x="connsiteX0" y="connsiteY0"/>
              </a:cxn>
              <a:cxn ang="0">
                <a:pos x="connsiteX1" y="connsiteY1"/>
              </a:cxn>
              <a:cxn ang="0">
                <a:pos x="connsiteX2" y="connsiteY2"/>
              </a:cxn>
              <a:cxn ang="0">
                <a:pos x="connsiteX3" y="connsiteY3"/>
              </a:cxn>
            </a:cxnLst>
            <a:rect l="l" t="t" r="r" b="b"/>
            <a:pathLst>
              <a:path w="12191980" h="5929476">
                <a:moveTo>
                  <a:pt x="0" y="0"/>
                </a:moveTo>
                <a:lnTo>
                  <a:pt x="12191980" y="0"/>
                </a:lnTo>
                <a:lnTo>
                  <a:pt x="6380248" y="5811732"/>
                </a:lnTo>
                <a:cubicBezTo>
                  <a:pt x="6223256" y="5968724"/>
                  <a:pt x="5968723" y="5968724"/>
                  <a:pt x="5811731" y="5811732"/>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9944098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1D46F7D4-6965-4D8D-AD59-B52FA1C6749F}"/>
              </a:ext>
            </a:extLst>
          </p:cNvPr>
          <p:cNvSpPr>
            <a:spLocks noGrp="1"/>
          </p:cNvSpPr>
          <p:nvPr>
            <p:ph type="pic" sz="quarter" idx="11" hasCustomPrompt="1"/>
          </p:nvPr>
        </p:nvSpPr>
        <p:spPr>
          <a:xfrm>
            <a:off x="6522135" y="971354"/>
            <a:ext cx="2581506" cy="2581506"/>
          </a:xfrm>
          <a:custGeom>
            <a:avLst/>
            <a:gdLst>
              <a:gd name="connsiteX0" fmla="*/ 1290752 w 2581506"/>
              <a:gd name="connsiteY0" fmla="*/ 0 h 2581506"/>
              <a:gd name="connsiteX1" fmla="*/ 1529158 w 2581506"/>
              <a:gd name="connsiteY1" fmla="*/ 98751 h 2581506"/>
              <a:gd name="connsiteX2" fmla="*/ 2482755 w 2581506"/>
              <a:gd name="connsiteY2" fmla="*/ 1052349 h 2581506"/>
              <a:gd name="connsiteX3" fmla="*/ 2482755 w 2581506"/>
              <a:gd name="connsiteY3" fmla="*/ 1529161 h 2581506"/>
              <a:gd name="connsiteX4" fmla="*/ 1529161 w 2581506"/>
              <a:gd name="connsiteY4" fmla="*/ 2482755 h 2581506"/>
              <a:gd name="connsiteX5" fmla="*/ 1052349 w 2581506"/>
              <a:gd name="connsiteY5" fmla="*/ 2482755 h 2581506"/>
              <a:gd name="connsiteX6" fmla="*/ 98752 w 2581506"/>
              <a:gd name="connsiteY6" fmla="*/ 1529158 h 2581506"/>
              <a:gd name="connsiteX7" fmla="*/ 98752 w 2581506"/>
              <a:gd name="connsiteY7" fmla="*/ 1052346 h 2581506"/>
              <a:gd name="connsiteX8" fmla="*/ 1052346 w 2581506"/>
              <a:gd name="connsiteY8" fmla="*/ 98751 h 2581506"/>
              <a:gd name="connsiteX9" fmla="*/ 1290752 w 2581506"/>
              <a:gd name="connsiteY9" fmla="*/ 0 h 25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506" h="2581506">
                <a:moveTo>
                  <a:pt x="1290752" y="0"/>
                </a:moveTo>
                <a:cubicBezTo>
                  <a:pt x="1377038" y="0"/>
                  <a:pt x="1463324" y="32917"/>
                  <a:pt x="1529158" y="98751"/>
                </a:cubicBezTo>
                <a:lnTo>
                  <a:pt x="2482755" y="1052349"/>
                </a:lnTo>
                <a:cubicBezTo>
                  <a:pt x="2614423" y="1184017"/>
                  <a:pt x="2614423" y="1397492"/>
                  <a:pt x="2482755" y="1529161"/>
                </a:cubicBezTo>
                <a:lnTo>
                  <a:pt x="1529161" y="2482755"/>
                </a:lnTo>
                <a:cubicBezTo>
                  <a:pt x="1397492" y="2614423"/>
                  <a:pt x="1184017" y="2614423"/>
                  <a:pt x="1052349" y="2482755"/>
                </a:cubicBezTo>
                <a:lnTo>
                  <a:pt x="98752" y="1529158"/>
                </a:lnTo>
                <a:cubicBezTo>
                  <a:pt x="-32917" y="1397489"/>
                  <a:pt x="-32917" y="1184014"/>
                  <a:pt x="98752" y="1052346"/>
                </a:cubicBezTo>
                <a:lnTo>
                  <a:pt x="1052346" y="98751"/>
                </a:lnTo>
                <a:cubicBezTo>
                  <a:pt x="1118180" y="32917"/>
                  <a:pt x="1204466" y="0"/>
                  <a:pt x="1290752"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561527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53C115-3E90-4FEF-AFD5-495C038BFCDE}"/>
              </a:ext>
            </a:extLst>
          </p:cNvPr>
          <p:cNvSpPr>
            <a:spLocks noGrp="1"/>
          </p:cNvSpPr>
          <p:nvPr>
            <p:ph type="pic" sz="quarter" idx="10" hasCustomPrompt="1"/>
          </p:nvPr>
        </p:nvSpPr>
        <p:spPr>
          <a:xfrm>
            <a:off x="4802179" y="1876566"/>
            <a:ext cx="2587645" cy="3098155"/>
          </a:xfrm>
          <a:prstGeom prst="roundRect">
            <a:avLst>
              <a:gd name="adj" fmla="val 11418"/>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83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3.54167E-6 -2.96296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34032C2B-752E-410E-9774-EC344F470056}"/>
              </a:ext>
            </a:extLst>
          </p:cNvPr>
          <p:cNvSpPr>
            <a:spLocks noGrp="1"/>
          </p:cNvSpPr>
          <p:nvPr>
            <p:ph type="pic" sz="quarter" idx="13" hasCustomPrompt="1"/>
          </p:nvPr>
        </p:nvSpPr>
        <p:spPr>
          <a:xfrm>
            <a:off x="8288897" y="3545613"/>
            <a:ext cx="2431619" cy="216923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722F708C-0B90-4D8B-8BF3-9E47D3EE1A04}"/>
              </a:ext>
            </a:extLst>
          </p:cNvPr>
          <p:cNvSpPr>
            <a:spLocks noGrp="1"/>
          </p:cNvSpPr>
          <p:nvPr>
            <p:ph type="pic" sz="quarter" idx="12" hasCustomPrompt="1"/>
          </p:nvPr>
        </p:nvSpPr>
        <p:spPr>
          <a:xfrm>
            <a:off x="5039122" y="1143154"/>
            <a:ext cx="2431619" cy="2169234"/>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1427726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50DA1F01-DB69-4B22-888E-11BC32B85857}"/>
              </a:ext>
            </a:extLst>
          </p:cNvPr>
          <p:cNvSpPr>
            <a:spLocks noGrp="1"/>
          </p:cNvSpPr>
          <p:nvPr>
            <p:ph type="pic" sz="quarter" idx="11" hasCustomPrompt="1"/>
          </p:nvPr>
        </p:nvSpPr>
        <p:spPr>
          <a:xfrm>
            <a:off x="6027945" y="1212850"/>
            <a:ext cx="4628290" cy="2915150"/>
          </a:xfrm>
          <a:custGeom>
            <a:avLst/>
            <a:gdLst>
              <a:gd name="connsiteX0" fmla="*/ 0 w 4628290"/>
              <a:gd name="connsiteY0" fmla="*/ 0 h 2915150"/>
              <a:gd name="connsiteX1" fmla="*/ 4628290 w 4628290"/>
              <a:gd name="connsiteY1" fmla="*/ 0 h 2915150"/>
              <a:gd name="connsiteX2" fmla="*/ 4628290 w 4628290"/>
              <a:gd name="connsiteY2" fmla="*/ 2915150 h 2915150"/>
              <a:gd name="connsiteX3" fmla="*/ 0 w 4628290"/>
              <a:gd name="connsiteY3" fmla="*/ 2915150 h 2915150"/>
            </a:gdLst>
            <a:ahLst/>
            <a:cxnLst>
              <a:cxn ang="0">
                <a:pos x="connsiteX0" y="connsiteY0"/>
              </a:cxn>
              <a:cxn ang="0">
                <a:pos x="connsiteX1" y="connsiteY1"/>
              </a:cxn>
              <a:cxn ang="0">
                <a:pos x="connsiteX2" y="connsiteY2"/>
              </a:cxn>
              <a:cxn ang="0">
                <a:pos x="connsiteX3" y="connsiteY3"/>
              </a:cxn>
            </a:cxnLst>
            <a:rect l="l" t="t" r="r" b="b"/>
            <a:pathLst>
              <a:path w="4628290" h="2915150">
                <a:moveTo>
                  <a:pt x="0" y="0"/>
                </a:moveTo>
                <a:lnTo>
                  <a:pt x="4628290" y="0"/>
                </a:lnTo>
                <a:lnTo>
                  <a:pt x="4628290" y="2915150"/>
                </a:lnTo>
                <a:lnTo>
                  <a:pt x="0" y="291515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2683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C5D4043-5B17-4734-BF4B-C803CA25CA7D}"/>
              </a:ext>
            </a:extLst>
          </p:cNvPr>
          <p:cNvSpPr>
            <a:spLocks noGrp="1"/>
          </p:cNvSpPr>
          <p:nvPr>
            <p:ph type="pic" sz="quarter" idx="11" hasCustomPrompt="1"/>
          </p:nvPr>
        </p:nvSpPr>
        <p:spPr>
          <a:xfrm>
            <a:off x="6222206" y="1412649"/>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8EDA81DA-823D-4404-9299-24EAB0B0853B}"/>
              </a:ext>
            </a:extLst>
          </p:cNvPr>
          <p:cNvSpPr>
            <a:spLocks noGrp="1"/>
          </p:cNvSpPr>
          <p:nvPr>
            <p:ph type="pic" sz="quarter" idx="10" hasCustomPrompt="1"/>
          </p:nvPr>
        </p:nvSpPr>
        <p:spPr>
          <a:xfrm>
            <a:off x="1469231" y="3242749"/>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1449422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6180E18-0453-4903-90E4-8E66C9FA7E6D}"/>
              </a:ext>
            </a:extLst>
          </p:cNvPr>
          <p:cNvSpPr>
            <a:spLocks noGrp="1"/>
          </p:cNvSpPr>
          <p:nvPr>
            <p:ph type="pic" sz="quarter" idx="10" hasCustomPrompt="1"/>
          </p:nvPr>
        </p:nvSpPr>
        <p:spPr>
          <a:xfrm>
            <a:off x="1624745"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485FAD4D-DB4A-4D71-8A5B-744E10B89FC2}"/>
              </a:ext>
            </a:extLst>
          </p:cNvPr>
          <p:cNvSpPr>
            <a:spLocks noGrp="1"/>
          </p:cNvSpPr>
          <p:nvPr>
            <p:ph type="pic" sz="quarter" idx="11" hasCustomPrompt="1"/>
          </p:nvPr>
        </p:nvSpPr>
        <p:spPr>
          <a:xfrm>
            <a:off x="4825649"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DFE0E35E-E3BD-4DCB-A164-A38923A4F668}"/>
              </a:ext>
            </a:extLst>
          </p:cNvPr>
          <p:cNvSpPr>
            <a:spLocks noGrp="1"/>
          </p:cNvSpPr>
          <p:nvPr>
            <p:ph type="pic" sz="quarter" idx="12" hasCustomPrompt="1"/>
          </p:nvPr>
        </p:nvSpPr>
        <p:spPr>
          <a:xfrm>
            <a:off x="8026554"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0738806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135CE438-8495-4017-BBB6-044668087782}"/>
              </a:ext>
            </a:extLst>
          </p:cNvPr>
          <p:cNvSpPr>
            <a:spLocks noGrp="1"/>
          </p:cNvSpPr>
          <p:nvPr>
            <p:ph type="pic" sz="quarter" idx="10" hasCustomPrompt="1"/>
          </p:nvPr>
        </p:nvSpPr>
        <p:spPr>
          <a:xfrm>
            <a:off x="0" y="2486055"/>
            <a:ext cx="5743575" cy="3126853"/>
          </a:xfrm>
          <a:custGeom>
            <a:avLst/>
            <a:gdLst>
              <a:gd name="connsiteX0" fmla="*/ 0 w 5937956"/>
              <a:gd name="connsiteY0" fmla="*/ 0 h 3483434"/>
              <a:gd name="connsiteX1" fmla="*/ 5459785 w 5937956"/>
              <a:gd name="connsiteY1" fmla="*/ 0 h 3483434"/>
              <a:gd name="connsiteX2" fmla="*/ 5937956 w 5937956"/>
              <a:gd name="connsiteY2" fmla="*/ 478171 h 3483434"/>
              <a:gd name="connsiteX3" fmla="*/ 5937956 w 5937956"/>
              <a:gd name="connsiteY3" fmla="*/ 3005263 h 3483434"/>
              <a:gd name="connsiteX4" fmla="*/ 5459785 w 5937956"/>
              <a:gd name="connsiteY4" fmla="*/ 3483434 h 3483434"/>
              <a:gd name="connsiteX5" fmla="*/ 0 w 5937956"/>
              <a:gd name="connsiteY5" fmla="*/ 3483434 h 348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956" h="3483434">
                <a:moveTo>
                  <a:pt x="0" y="0"/>
                </a:moveTo>
                <a:lnTo>
                  <a:pt x="5459785" y="0"/>
                </a:lnTo>
                <a:cubicBezTo>
                  <a:pt x="5723872" y="0"/>
                  <a:pt x="5937956" y="214084"/>
                  <a:pt x="5937956" y="478171"/>
                </a:cubicBezTo>
                <a:lnTo>
                  <a:pt x="5937956" y="3005263"/>
                </a:lnTo>
                <a:cubicBezTo>
                  <a:pt x="5937956" y="3269350"/>
                  <a:pt x="5723872" y="3483434"/>
                  <a:pt x="5459785" y="3483434"/>
                </a:cubicBezTo>
                <a:lnTo>
                  <a:pt x="0" y="3483434"/>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5730092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386DB160-5B4E-4CBA-BBF0-67CF9467B075}"/>
              </a:ext>
            </a:extLst>
          </p:cNvPr>
          <p:cNvSpPr>
            <a:spLocks noGrp="1"/>
          </p:cNvSpPr>
          <p:nvPr>
            <p:ph type="pic" sz="quarter" idx="13" hasCustomPrompt="1"/>
          </p:nvPr>
        </p:nvSpPr>
        <p:spPr>
          <a:xfrm>
            <a:off x="6305552" y="-1911346"/>
            <a:ext cx="7772398" cy="7772398"/>
          </a:xfrm>
          <a:custGeom>
            <a:avLst/>
            <a:gdLst>
              <a:gd name="connsiteX0" fmla="*/ 3886199 w 7772398"/>
              <a:gd name="connsiteY0" fmla="*/ 0 h 7772398"/>
              <a:gd name="connsiteX1" fmla="*/ 4494260 w 7772398"/>
              <a:gd name="connsiteY1" fmla="*/ 251867 h 7772398"/>
              <a:gd name="connsiteX2" fmla="*/ 7520530 w 7772398"/>
              <a:gd name="connsiteY2" fmla="*/ 3278140 h 7772398"/>
              <a:gd name="connsiteX3" fmla="*/ 7520530 w 7772398"/>
              <a:gd name="connsiteY3" fmla="*/ 4494263 h 7772398"/>
              <a:gd name="connsiteX4" fmla="*/ 4494264 w 7772398"/>
              <a:gd name="connsiteY4" fmla="*/ 7520531 h 7772398"/>
              <a:gd name="connsiteX5" fmla="*/ 3278140 w 7772398"/>
              <a:gd name="connsiteY5" fmla="*/ 7520531 h 7772398"/>
              <a:gd name="connsiteX6" fmla="*/ 251868 w 7772398"/>
              <a:gd name="connsiteY6" fmla="*/ 4494261 h 7772398"/>
              <a:gd name="connsiteX7" fmla="*/ 251868 w 7772398"/>
              <a:gd name="connsiteY7" fmla="*/ 3278134 h 7772398"/>
              <a:gd name="connsiteX8" fmla="*/ 3278134 w 7772398"/>
              <a:gd name="connsiteY8" fmla="*/ 251867 h 7772398"/>
              <a:gd name="connsiteX9" fmla="*/ 3886199 w 7772398"/>
              <a:gd name="connsiteY9" fmla="*/ 0 h 77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98" h="7772398">
                <a:moveTo>
                  <a:pt x="3886199" y="0"/>
                </a:moveTo>
                <a:cubicBezTo>
                  <a:pt x="4106272" y="0"/>
                  <a:pt x="4326349" y="83955"/>
                  <a:pt x="4494260" y="251867"/>
                </a:cubicBezTo>
                <a:lnTo>
                  <a:pt x="7520530" y="3278140"/>
                </a:lnTo>
                <a:cubicBezTo>
                  <a:pt x="7856354" y="3613960"/>
                  <a:pt x="7856354" y="4158440"/>
                  <a:pt x="7520530" y="4494263"/>
                </a:cubicBezTo>
                <a:lnTo>
                  <a:pt x="4494264" y="7520531"/>
                </a:lnTo>
                <a:cubicBezTo>
                  <a:pt x="4158440" y="7856354"/>
                  <a:pt x="3613960" y="7856354"/>
                  <a:pt x="3278140" y="7520531"/>
                </a:cubicBezTo>
                <a:lnTo>
                  <a:pt x="251868" y="4494261"/>
                </a:lnTo>
                <a:cubicBezTo>
                  <a:pt x="-83956" y="4158437"/>
                  <a:pt x="-83956" y="3613958"/>
                  <a:pt x="251868" y="3278134"/>
                </a:cubicBezTo>
                <a:lnTo>
                  <a:pt x="3278134" y="251867"/>
                </a:lnTo>
                <a:cubicBezTo>
                  <a:pt x="3446046" y="83955"/>
                  <a:pt x="3666122" y="0"/>
                  <a:pt x="3886199"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02647861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D71A4844-2531-41E1-95A4-E5C6A493F274}"/>
              </a:ext>
            </a:extLst>
          </p:cNvPr>
          <p:cNvSpPr>
            <a:spLocks noGrp="1"/>
          </p:cNvSpPr>
          <p:nvPr>
            <p:ph type="pic" sz="quarter" idx="11" hasCustomPrompt="1"/>
          </p:nvPr>
        </p:nvSpPr>
        <p:spPr>
          <a:xfrm>
            <a:off x="1595550" y="-1"/>
            <a:ext cx="4432654" cy="5298837"/>
          </a:xfrm>
          <a:custGeom>
            <a:avLst/>
            <a:gdLst>
              <a:gd name="connsiteX0" fmla="*/ 1 w 4432654"/>
              <a:gd name="connsiteY0" fmla="*/ 0 h 5298837"/>
              <a:gd name="connsiteX1" fmla="*/ 4432654 w 4432654"/>
              <a:gd name="connsiteY1" fmla="*/ 0 h 5298837"/>
              <a:gd name="connsiteX2" fmla="*/ 4432654 w 4432654"/>
              <a:gd name="connsiteY2" fmla="*/ 3082510 h 5298837"/>
              <a:gd name="connsiteX3" fmla="*/ 2216327 w 4432654"/>
              <a:gd name="connsiteY3" fmla="*/ 5298837 h 5298837"/>
              <a:gd name="connsiteX4" fmla="*/ 0 w 4432654"/>
              <a:gd name="connsiteY4" fmla="*/ 3082510 h 5298837"/>
              <a:gd name="connsiteX5" fmla="*/ 1 w 4432654"/>
              <a:gd name="connsiteY5" fmla="*/ 0 h 52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654" h="5298837">
                <a:moveTo>
                  <a:pt x="1" y="0"/>
                </a:moveTo>
                <a:lnTo>
                  <a:pt x="4432654" y="0"/>
                </a:lnTo>
                <a:lnTo>
                  <a:pt x="4432654" y="3082510"/>
                </a:lnTo>
                <a:cubicBezTo>
                  <a:pt x="4432654" y="4306554"/>
                  <a:pt x="3440371" y="5298837"/>
                  <a:pt x="2216327" y="5298837"/>
                </a:cubicBezTo>
                <a:cubicBezTo>
                  <a:pt x="992283" y="5298837"/>
                  <a:pt x="0" y="4306554"/>
                  <a:pt x="0" y="3082510"/>
                </a:cubicBezTo>
                <a:cubicBezTo>
                  <a:pt x="0" y="2055007"/>
                  <a:pt x="1" y="1027503"/>
                  <a:pt x="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0397047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E14072B-6FE0-47D8-A7A7-99681FB239AC}"/>
              </a:ext>
            </a:extLst>
          </p:cNvPr>
          <p:cNvSpPr>
            <a:spLocks noGrp="1"/>
          </p:cNvSpPr>
          <p:nvPr>
            <p:ph type="pic" sz="quarter" idx="13" hasCustomPrompt="1"/>
          </p:nvPr>
        </p:nvSpPr>
        <p:spPr>
          <a:xfrm>
            <a:off x="5491386" y="2546315"/>
            <a:ext cx="4953917" cy="2964928"/>
          </a:xfrm>
          <a:custGeom>
            <a:avLst/>
            <a:gdLst>
              <a:gd name="connsiteX0" fmla="*/ 349091 w 4953917"/>
              <a:gd name="connsiteY0" fmla="*/ 0 h 2964928"/>
              <a:gd name="connsiteX1" fmla="*/ 4604826 w 4953917"/>
              <a:gd name="connsiteY1" fmla="*/ 0 h 2964928"/>
              <a:gd name="connsiteX2" fmla="*/ 4953917 w 4953917"/>
              <a:gd name="connsiteY2" fmla="*/ 349091 h 2964928"/>
              <a:gd name="connsiteX3" fmla="*/ 4953917 w 4953917"/>
              <a:gd name="connsiteY3" fmla="*/ 2615837 h 2964928"/>
              <a:gd name="connsiteX4" fmla="*/ 4604826 w 4953917"/>
              <a:gd name="connsiteY4" fmla="*/ 2964928 h 2964928"/>
              <a:gd name="connsiteX5" fmla="*/ 349091 w 4953917"/>
              <a:gd name="connsiteY5" fmla="*/ 2964928 h 2964928"/>
              <a:gd name="connsiteX6" fmla="*/ 0 w 4953917"/>
              <a:gd name="connsiteY6" fmla="*/ 2615837 h 2964928"/>
              <a:gd name="connsiteX7" fmla="*/ 0 w 4953917"/>
              <a:gd name="connsiteY7" fmla="*/ 349091 h 2964928"/>
              <a:gd name="connsiteX8" fmla="*/ 349091 w 4953917"/>
              <a:gd name="connsiteY8" fmla="*/ 0 h 296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917" h="2964928">
                <a:moveTo>
                  <a:pt x="349091" y="0"/>
                </a:moveTo>
                <a:lnTo>
                  <a:pt x="4604826" y="0"/>
                </a:lnTo>
                <a:cubicBezTo>
                  <a:pt x="4797624" y="0"/>
                  <a:pt x="4953917" y="156293"/>
                  <a:pt x="4953917" y="349091"/>
                </a:cubicBezTo>
                <a:lnTo>
                  <a:pt x="4953917" y="2615837"/>
                </a:lnTo>
                <a:cubicBezTo>
                  <a:pt x="4953917" y="2808635"/>
                  <a:pt x="4797624" y="2964928"/>
                  <a:pt x="4604826" y="2964928"/>
                </a:cubicBezTo>
                <a:lnTo>
                  <a:pt x="349091" y="2964928"/>
                </a:lnTo>
                <a:cubicBezTo>
                  <a:pt x="156293" y="2964928"/>
                  <a:pt x="0" y="2808635"/>
                  <a:pt x="0" y="2615837"/>
                </a:cubicBezTo>
                <a:lnTo>
                  <a:pt x="0" y="349091"/>
                </a:lnTo>
                <a:cubicBezTo>
                  <a:pt x="0" y="156293"/>
                  <a:pt x="156293" y="0"/>
                  <a:pt x="34909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5277356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B3595D8-0496-4182-B6B0-6A18EDE9D892}"/>
              </a:ext>
            </a:extLst>
          </p:cNvPr>
          <p:cNvSpPr>
            <a:spLocks noGrp="1"/>
          </p:cNvSpPr>
          <p:nvPr>
            <p:ph type="pic" sz="quarter" idx="13" hasCustomPrompt="1"/>
          </p:nvPr>
        </p:nvSpPr>
        <p:spPr>
          <a:xfrm>
            <a:off x="6288755" y="1263198"/>
            <a:ext cx="4331609" cy="4331609"/>
          </a:xfrm>
          <a:custGeom>
            <a:avLst/>
            <a:gdLst>
              <a:gd name="connsiteX0" fmla="*/ 2165804 w 4331609"/>
              <a:gd name="connsiteY0" fmla="*/ 0 h 4331609"/>
              <a:gd name="connsiteX1" fmla="*/ 4331609 w 4331609"/>
              <a:gd name="connsiteY1" fmla="*/ 2165805 h 4331609"/>
              <a:gd name="connsiteX2" fmla="*/ 2165804 w 4331609"/>
              <a:gd name="connsiteY2" fmla="*/ 4331609 h 4331609"/>
              <a:gd name="connsiteX3" fmla="*/ 0 w 4331609"/>
              <a:gd name="connsiteY3" fmla="*/ 2165805 h 4331609"/>
              <a:gd name="connsiteX4" fmla="*/ 2165804 w 4331609"/>
              <a:gd name="connsiteY4" fmla="*/ 0 h 433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609" h="4331609">
                <a:moveTo>
                  <a:pt x="2165804" y="0"/>
                </a:moveTo>
                <a:cubicBezTo>
                  <a:pt x="3361945" y="0"/>
                  <a:pt x="4331609" y="969664"/>
                  <a:pt x="4331609" y="2165805"/>
                </a:cubicBezTo>
                <a:cubicBezTo>
                  <a:pt x="4331609" y="3361945"/>
                  <a:pt x="3361945" y="4331609"/>
                  <a:pt x="2165804" y="4331609"/>
                </a:cubicBezTo>
                <a:cubicBezTo>
                  <a:pt x="969664" y="4331609"/>
                  <a:pt x="0" y="3361945"/>
                  <a:pt x="0" y="2165805"/>
                </a:cubicBezTo>
                <a:cubicBezTo>
                  <a:pt x="0" y="969664"/>
                  <a:pt x="969664" y="0"/>
                  <a:pt x="2165804"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27394950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46F0B9CA-4992-45D6-81FD-C93023DFD387}"/>
              </a:ext>
            </a:extLst>
          </p:cNvPr>
          <p:cNvSpPr>
            <a:spLocks noGrp="1"/>
          </p:cNvSpPr>
          <p:nvPr>
            <p:ph type="pic" sz="quarter" idx="10" hasCustomPrompt="1"/>
          </p:nvPr>
        </p:nvSpPr>
        <p:spPr>
          <a:xfrm>
            <a:off x="6848168" y="1"/>
            <a:ext cx="5343833" cy="6858000"/>
          </a:xfrm>
          <a:custGeom>
            <a:avLst/>
            <a:gdLst>
              <a:gd name="connsiteX0" fmla="*/ 0 w 5343833"/>
              <a:gd name="connsiteY0" fmla="*/ 0 h 6858000"/>
              <a:gd name="connsiteX1" fmla="*/ 5343833 w 5343833"/>
              <a:gd name="connsiteY1" fmla="*/ 0 h 6858000"/>
              <a:gd name="connsiteX2" fmla="*/ 5343833 w 5343833"/>
              <a:gd name="connsiteY2" fmla="*/ 6858000 h 6858000"/>
              <a:gd name="connsiteX3" fmla="*/ 0 w 53438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43833" h="6858000">
                <a:moveTo>
                  <a:pt x="0" y="0"/>
                </a:moveTo>
                <a:lnTo>
                  <a:pt x="5343833" y="0"/>
                </a:lnTo>
                <a:lnTo>
                  <a:pt x="5343833" y="6858000"/>
                </a:lnTo>
                <a:lnTo>
                  <a:pt x="0" y="6858000"/>
                </a:lnTo>
                <a:close/>
              </a:path>
            </a:pathLst>
          </a:cu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GB" dirty="0"/>
          </a:p>
        </p:txBody>
      </p:sp>
      <p:sp>
        <p:nvSpPr>
          <p:cNvPr id="9" name="Picture Placeholder 8">
            <a:extLst>
              <a:ext uri="{FF2B5EF4-FFF2-40B4-BE49-F238E27FC236}">
                <a16:creationId xmlns="" xmlns:a16="http://schemas.microsoft.com/office/drawing/2014/main" id="{F55A4A4F-0337-44BA-9F70-53BC4BC53396}"/>
              </a:ext>
            </a:extLst>
          </p:cNvPr>
          <p:cNvSpPr>
            <a:spLocks noGrp="1"/>
          </p:cNvSpPr>
          <p:nvPr>
            <p:ph type="pic" sz="quarter" idx="11" hasCustomPrompt="1"/>
          </p:nvPr>
        </p:nvSpPr>
        <p:spPr>
          <a:xfrm>
            <a:off x="5614218" y="802599"/>
            <a:ext cx="5343834" cy="3135219"/>
          </a:xfrm>
          <a:custGeom>
            <a:avLst/>
            <a:gdLst>
              <a:gd name="connsiteX0" fmla="*/ 20379 w 5343834"/>
              <a:gd name="connsiteY0" fmla="*/ 0 h 3135219"/>
              <a:gd name="connsiteX1" fmla="*/ 5323455 w 5343834"/>
              <a:gd name="connsiteY1" fmla="*/ 0 h 3135219"/>
              <a:gd name="connsiteX2" fmla="*/ 5343834 w 5343834"/>
              <a:gd name="connsiteY2" fmla="*/ 20379 h 3135219"/>
              <a:gd name="connsiteX3" fmla="*/ 5343834 w 5343834"/>
              <a:gd name="connsiteY3" fmla="*/ 3114840 h 3135219"/>
              <a:gd name="connsiteX4" fmla="*/ 5323455 w 5343834"/>
              <a:gd name="connsiteY4" fmla="*/ 3135219 h 3135219"/>
              <a:gd name="connsiteX5" fmla="*/ 20379 w 5343834"/>
              <a:gd name="connsiteY5" fmla="*/ 3135219 h 3135219"/>
              <a:gd name="connsiteX6" fmla="*/ 0 w 5343834"/>
              <a:gd name="connsiteY6" fmla="*/ 3114840 h 3135219"/>
              <a:gd name="connsiteX7" fmla="*/ 0 w 5343834"/>
              <a:gd name="connsiteY7" fmla="*/ 20379 h 3135219"/>
              <a:gd name="connsiteX8" fmla="*/ 20379 w 5343834"/>
              <a:gd name="connsiteY8" fmla="*/ 0 h 313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834" h="3135219">
                <a:moveTo>
                  <a:pt x="20379" y="0"/>
                </a:moveTo>
                <a:lnTo>
                  <a:pt x="5323455" y="0"/>
                </a:lnTo>
                <a:cubicBezTo>
                  <a:pt x="5334710" y="0"/>
                  <a:pt x="5343834" y="9124"/>
                  <a:pt x="5343834" y="20379"/>
                </a:cubicBezTo>
                <a:lnTo>
                  <a:pt x="5343834" y="3114840"/>
                </a:lnTo>
                <a:cubicBezTo>
                  <a:pt x="5343834" y="3126095"/>
                  <a:pt x="5334710" y="3135219"/>
                  <a:pt x="5323455" y="3135219"/>
                </a:cubicBezTo>
                <a:lnTo>
                  <a:pt x="20379" y="3135219"/>
                </a:lnTo>
                <a:cubicBezTo>
                  <a:pt x="9124" y="3135219"/>
                  <a:pt x="0" y="3126095"/>
                  <a:pt x="0" y="3114840"/>
                </a:cubicBezTo>
                <a:lnTo>
                  <a:pt x="0" y="20379"/>
                </a:lnTo>
                <a:cubicBezTo>
                  <a:pt x="0" y="9124"/>
                  <a:pt x="9124" y="0"/>
                  <a:pt x="20379" y="0"/>
                </a:cubicBezTo>
                <a:close/>
              </a:path>
            </a:pathLst>
          </a:cu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GB" dirty="0"/>
          </a:p>
        </p:txBody>
      </p:sp>
    </p:spTree>
    <p:extLst>
      <p:ext uri="{BB962C8B-B14F-4D97-AF65-F5344CB8AC3E}">
        <p14:creationId xmlns:p14="http://schemas.microsoft.com/office/powerpoint/2010/main" val="41980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1+#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7D3D4C8-36A8-40F4-B5D0-510C39884CDC}"/>
              </a:ext>
            </a:extLst>
          </p:cNvPr>
          <p:cNvSpPr>
            <a:spLocks noGrp="1"/>
          </p:cNvSpPr>
          <p:nvPr>
            <p:ph type="pic" sz="quarter" idx="10" hasCustomPrompt="1"/>
          </p:nvPr>
        </p:nvSpPr>
        <p:spPr>
          <a:xfrm>
            <a:off x="5868609" y="1914760"/>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6FB7692-E022-489A-B307-FA885F334E86}"/>
              </a:ext>
            </a:extLst>
          </p:cNvPr>
          <p:cNvSpPr>
            <a:spLocks noGrp="1"/>
          </p:cNvSpPr>
          <p:nvPr>
            <p:ph type="pic" sz="quarter" idx="11" hasCustomPrompt="1"/>
          </p:nvPr>
        </p:nvSpPr>
        <p:spPr>
          <a:xfrm>
            <a:off x="8594681" y="781131"/>
            <a:ext cx="1883197" cy="4124537"/>
          </a:xfrm>
          <a:custGeom>
            <a:avLst/>
            <a:gdLst>
              <a:gd name="connsiteX0" fmla="*/ 196031 w 1883197"/>
              <a:gd name="connsiteY0" fmla="*/ 1 h 4124537"/>
              <a:gd name="connsiteX1" fmla="*/ 368929 w 1883197"/>
              <a:gd name="connsiteY1" fmla="*/ 1 h 4124537"/>
              <a:gd name="connsiteX2" fmla="*/ 405007 w 1883197"/>
              <a:gd name="connsiteY2" fmla="*/ 36169 h 4124537"/>
              <a:gd name="connsiteX3" fmla="*/ 404998 w 1883197"/>
              <a:gd name="connsiteY3" fmla="*/ 36963 h 4124537"/>
              <a:gd name="connsiteX4" fmla="*/ 519219 w 1883197"/>
              <a:gd name="connsiteY4" fmla="*/ 150601 h 4124537"/>
              <a:gd name="connsiteX5" fmla="*/ 1368683 w 1883197"/>
              <a:gd name="connsiteY5" fmla="*/ 150601 h 4124537"/>
              <a:gd name="connsiteX6" fmla="*/ 1482381 w 1883197"/>
              <a:gd name="connsiteY6" fmla="*/ 36963 h 4124537"/>
              <a:gd name="connsiteX7" fmla="*/ 1518451 w 1883197"/>
              <a:gd name="connsiteY7" fmla="*/ 657 h 4124537"/>
              <a:gd name="connsiteX8" fmla="*/ 1688343 w 1883197"/>
              <a:gd name="connsiteY8" fmla="*/ 657 h 4124537"/>
              <a:gd name="connsiteX9" fmla="*/ 1883197 w 1883197"/>
              <a:gd name="connsiteY9" fmla="*/ 195952 h 4124537"/>
              <a:gd name="connsiteX10" fmla="*/ 1883197 w 1883197"/>
              <a:gd name="connsiteY10" fmla="*/ 3927930 h 4124537"/>
              <a:gd name="connsiteX11" fmla="*/ 1687167 w 1883197"/>
              <a:gd name="connsiteY11" fmla="*/ 4124537 h 4124537"/>
              <a:gd name="connsiteX12" fmla="*/ 195377 w 1883197"/>
              <a:gd name="connsiteY12" fmla="*/ 4124537 h 4124537"/>
              <a:gd name="connsiteX13" fmla="*/ 0 w 1883197"/>
              <a:gd name="connsiteY13" fmla="*/ 3927930 h 4124537"/>
              <a:gd name="connsiteX14" fmla="*/ 0 w 1883197"/>
              <a:gd name="connsiteY14" fmla="*/ 195952 h 4124537"/>
              <a:gd name="connsiteX15" fmla="*/ 196031 w 1883197"/>
              <a:gd name="connsiteY15" fmla="*/ 1 h 412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197" h="4124537">
                <a:moveTo>
                  <a:pt x="196031" y="1"/>
                </a:moveTo>
                <a:lnTo>
                  <a:pt x="368929" y="1"/>
                </a:lnTo>
                <a:cubicBezTo>
                  <a:pt x="388849" y="-3"/>
                  <a:pt x="405003" y="16189"/>
                  <a:pt x="405007" y="36169"/>
                </a:cubicBezTo>
                <a:cubicBezTo>
                  <a:pt x="405007" y="36433"/>
                  <a:pt x="405004" y="36698"/>
                  <a:pt x="404998" y="36963"/>
                </a:cubicBezTo>
                <a:cubicBezTo>
                  <a:pt x="405358" y="99932"/>
                  <a:pt x="456433" y="150747"/>
                  <a:pt x="519219" y="150601"/>
                </a:cubicBezTo>
                <a:lnTo>
                  <a:pt x="1368683" y="150601"/>
                </a:lnTo>
                <a:cubicBezTo>
                  <a:pt x="1431264" y="150459"/>
                  <a:pt x="1482021" y="99728"/>
                  <a:pt x="1482381" y="36963"/>
                </a:cubicBezTo>
                <a:cubicBezTo>
                  <a:pt x="1482381" y="16963"/>
                  <a:pt x="1498508" y="728"/>
                  <a:pt x="1518451" y="657"/>
                </a:cubicBezTo>
                <a:lnTo>
                  <a:pt x="1688343" y="657"/>
                </a:lnTo>
                <a:cubicBezTo>
                  <a:pt x="1795640" y="1300"/>
                  <a:pt x="1882484" y="88341"/>
                  <a:pt x="1883197" y="195952"/>
                </a:cubicBezTo>
                <a:lnTo>
                  <a:pt x="1883197" y="3927930"/>
                </a:lnTo>
                <a:cubicBezTo>
                  <a:pt x="1883197" y="4036512"/>
                  <a:pt x="1795431" y="4124537"/>
                  <a:pt x="1687167" y="4124537"/>
                </a:cubicBezTo>
                <a:lnTo>
                  <a:pt x="195377" y="4124537"/>
                </a:lnTo>
                <a:cubicBezTo>
                  <a:pt x="87367" y="4124174"/>
                  <a:pt x="0" y="4036256"/>
                  <a:pt x="0" y="3927930"/>
                </a:cubicBezTo>
                <a:lnTo>
                  <a:pt x="0" y="195952"/>
                </a:lnTo>
                <a:cubicBezTo>
                  <a:pt x="360" y="87626"/>
                  <a:pt x="88020" y="1"/>
                  <a:pt x="196031" y="1"/>
                </a:cubicBezTo>
                <a:close/>
              </a:path>
            </a:pathLst>
          </a:cu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7313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Timeline1">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14146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32_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F87FA87-098C-40E6-A437-101C8F861BE7}"/>
              </a:ext>
            </a:extLst>
          </p:cNvPr>
          <p:cNvSpPr/>
          <p:nvPr userDrawn="1"/>
        </p:nvSpPr>
        <p:spPr>
          <a:xfrm>
            <a:off x="0" y="0"/>
            <a:ext cx="12192000" cy="6858000"/>
          </a:xfrm>
          <a:prstGeom prst="rect">
            <a:avLst/>
          </a:prstGeom>
          <a:gradFill>
            <a:gsLst>
              <a:gs pos="16000">
                <a:schemeClr val="accent1"/>
              </a:gs>
              <a:gs pos="84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C2D09F6B-F2BC-4FAD-BEE0-E478D4E8C6BD}"/>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C64C3F6A-80A6-4934-A49E-052129D7C654}"/>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29496586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5CE0A7-B63F-FF50-EB62-0C60A996701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DEBC8292-78F8-D482-92CC-DE9DE53D1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19ECDEAA-E45A-9E0D-0485-FA6D040A9DB6}"/>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19BBE9FD-317D-C028-B284-FB4B15B6E122}"/>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 xmlns:a16="http://schemas.microsoft.com/office/drawing/2014/main" id="{5E988FBC-4ECB-628E-2B1A-C21D0682E930}"/>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16524623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528E9CE-19E7-9DB7-0E00-2AA539943B1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C3E7767B-C370-09D2-68D0-AB9C74056A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42A09B00-DAFE-4CDF-DE30-1714EA836EB8}"/>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F177E3BD-2628-01BB-7619-ABEB1870575A}"/>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 xmlns:a16="http://schemas.microsoft.com/office/drawing/2014/main" id="{4F8D4920-6894-8332-86B5-13CA42F733F1}"/>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18100313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F80C891-42F8-B109-69EA-FFA2843A632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9A99095E-1767-A545-2EA8-6D328C9B8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 xmlns:a16="http://schemas.microsoft.com/office/drawing/2014/main" id="{88C5E3A8-6BBF-7D92-3F7E-7291753D072C}"/>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2D5EA680-7C0E-0BFC-917D-6A4237D81131}"/>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 xmlns:a16="http://schemas.microsoft.com/office/drawing/2014/main" id="{BD3A4581-CAEB-32F5-C58E-D2D3228883BF}"/>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33579050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7C0D3A-6D11-5D34-9D4A-0B3193425BC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D412E375-5540-FDA5-E979-A482B12EA1B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85610EF8-DE41-7454-D307-C13BDE0C544D}"/>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465B28F6-8869-D765-31B3-D0CB9AB37819}"/>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6" name="Espaço Reservado para Rodapé 5">
            <a:extLst>
              <a:ext uri="{FF2B5EF4-FFF2-40B4-BE49-F238E27FC236}">
                <a16:creationId xmlns="" xmlns:a16="http://schemas.microsoft.com/office/drawing/2014/main" id="{59D92D69-6426-E25D-66D2-28ADDD1CA01B}"/>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 xmlns:a16="http://schemas.microsoft.com/office/drawing/2014/main" id="{527A1AAA-7CA9-E276-73AE-3AA0F0DED84B}"/>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320720030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7F3B99B-4275-343A-2317-BAF75837032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51FB76A3-1735-644D-3208-224117510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 xmlns:a16="http://schemas.microsoft.com/office/drawing/2014/main" id="{0C757097-7CA7-66F3-1CAE-AFAFBDB55F3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 xmlns:a16="http://schemas.microsoft.com/office/drawing/2014/main" id="{665CF84F-78F0-EC4A-4866-1B7C9C12DB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 xmlns:a16="http://schemas.microsoft.com/office/drawing/2014/main" id="{2B70082F-5591-7E25-81DE-08BFA2B6E55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 xmlns:a16="http://schemas.microsoft.com/office/drawing/2014/main" id="{C41818A5-7D46-50D0-014A-DA4FAB9B2469}"/>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8" name="Espaço Reservado para Rodapé 7">
            <a:extLst>
              <a:ext uri="{FF2B5EF4-FFF2-40B4-BE49-F238E27FC236}">
                <a16:creationId xmlns="" xmlns:a16="http://schemas.microsoft.com/office/drawing/2014/main" id="{8FC0AAA8-F8D1-1516-93EB-ED9BE7880D4F}"/>
              </a:ext>
            </a:extLst>
          </p:cNvPr>
          <p:cNvSpPr>
            <a:spLocks noGrp="1"/>
          </p:cNvSpPr>
          <p:nvPr>
            <p:ph type="ftr" sz="quarter" idx="11"/>
          </p:nvPr>
        </p:nvSpPr>
        <p:spPr/>
        <p:txBody>
          <a:bodyPr/>
          <a:lstStyle/>
          <a:p>
            <a:endParaRPr lang="pt-BR" dirty="0"/>
          </a:p>
        </p:txBody>
      </p:sp>
      <p:sp>
        <p:nvSpPr>
          <p:cNvPr id="9" name="Espaço Reservado para Número de Slide 8">
            <a:extLst>
              <a:ext uri="{FF2B5EF4-FFF2-40B4-BE49-F238E27FC236}">
                <a16:creationId xmlns="" xmlns:a16="http://schemas.microsoft.com/office/drawing/2014/main" id="{0F7ED37B-C0DC-83B5-2F37-B4A63D39EBB4}"/>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11259150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ABEFBCA-CAD9-9A46-A135-322C3D62F54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D815F84B-67E5-1FDD-ABEE-68D212A160FF}"/>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4" name="Espaço Reservado para Rodapé 3">
            <a:extLst>
              <a:ext uri="{FF2B5EF4-FFF2-40B4-BE49-F238E27FC236}">
                <a16:creationId xmlns="" xmlns:a16="http://schemas.microsoft.com/office/drawing/2014/main" id="{19CFC08A-3F6F-DA10-E79D-974EC8602E21}"/>
              </a:ext>
            </a:extLst>
          </p:cNvPr>
          <p:cNvSpPr>
            <a:spLocks noGrp="1"/>
          </p:cNvSpPr>
          <p:nvPr>
            <p:ph type="ftr" sz="quarter" idx="11"/>
          </p:nvPr>
        </p:nvSpPr>
        <p:spPr/>
        <p:txBody>
          <a:bodyPr/>
          <a:lstStyle/>
          <a:p>
            <a:endParaRPr lang="pt-BR" dirty="0"/>
          </a:p>
        </p:txBody>
      </p:sp>
      <p:sp>
        <p:nvSpPr>
          <p:cNvPr id="5" name="Espaço Reservado para Número de Slide 4">
            <a:extLst>
              <a:ext uri="{FF2B5EF4-FFF2-40B4-BE49-F238E27FC236}">
                <a16:creationId xmlns="" xmlns:a16="http://schemas.microsoft.com/office/drawing/2014/main" id="{D6BB5A4E-A59C-5633-C3FF-56C738CF5F29}"/>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52156556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410B7431-1581-F3E0-66BD-7AA4AF7D6490}"/>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3" name="Espaço Reservado para Rodapé 2">
            <a:extLst>
              <a:ext uri="{FF2B5EF4-FFF2-40B4-BE49-F238E27FC236}">
                <a16:creationId xmlns="" xmlns:a16="http://schemas.microsoft.com/office/drawing/2014/main" id="{8B5E519C-E16E-B5E4-3D35-AC9D86F04E3A}"/>
              </a:ext>
            </a:extLst>
          </p:cNvPr>
          <p:cNvSpPr>
            <a:spLocks noGrp="1"/>
          </p:cNvSpPr>
          <p:nvPr>
            <p:ph type="ftr" sz="quarter" idx="11"/>
          </p:nvPr>
        </p:nvSpPr>
        <p:spPr/>
        <p:txBody>
          <a:bodyPr/>
          <a:lstStyle/>
          <a:p>
            <a:endParaRPr lang="pt-BR" dirty="0"/>
          </a:p>
        </p:txBody>
      </p:sp>
      <p:sp>
        <p:nvSpPr>
          <p:cNvPr id="4" name="Espaço Reservado para Número de Slide 3">
            <a:extLst>
              <a:ext uri="{FF2B5EF4-FFF2-40B4-BE49-F238E27FC236}">
                <a16:creationId xmlns="" xmlns:a16="http://schemas.microsoft.com/office/drawing/2014/main" id="{530560C3-718E-BC78-B42A-0D6FEF899D8C}"/>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41918691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2CDFA9E-4DBC-3660-4AFF-A156BDB0CCA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DC01DC52-91D1-A6E2-6A0C-BCAFF7BC6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 xmlns:a16="http://schemas.microsoft.com/office/drawing/2014/main" id="{BE2DF515-5AB6-8C14-C32F-F47463EEB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489979E1-7CA7-B281-1841-ECCF67431239}"/>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6" name="Espaço Reservado para Rodapé 5">
            <a:extLst>
              <a:ext uri="{FF2B5EF4-FFF2-40B4-BE49-F238E27FC236}">
                <a16:creationId xmlns="" xmlns:a16="http://schemas.microsoft.com/office/drawing/2014/main" id="{67B8E9F0-1BBD-FAB1-0A26-6C046E60E62A}"/>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 xmlns:a16="http://schemas.microsoft.com/office/drawing/2014/main" id="{982A0372-F895-4F87-C1B2-0E6BBDB8CB28}"/>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3886288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F657E2A8-F51E-441F-A509-2C3679EB5E19}"/>
              </a:ext>
            </a:extLst>
          </p:cNvPr>
          <p:cNvSpPr>
            <a:spLocks noGrp="1"/>
          </p:cNvSpPr>
          <p:nvPr>
            <p:ph type="pic" sz="quarter" idx="10" hasCustomPrompt="1"/>
          </p:nvPr>
        </p:nvSpPr>
        <p:spPr>
          <a:xfrm>
            <a:off x="10" y="0"/>
            <a:ext cx="12191980" cy="5929476"/>
          </a:xfrm>
          <a:custGeom>
            <a:avLst/>
            <a:gdLst>
              <a:gd name="connsiteX0" fmla="*/ 0 w 12191980"/>
              <a:gd name="connsiteY0" fmla="*/ 0 h 5929476"/>
              <a:gd name="connsiteX1" fmla="*/ 12191980 w 12191980"/>
              <a:gd name="connsiteY1" fmla="*/ 0 h 5929476"/>
              <a:gd name="connsiteX2" fmla="*/ 6380248 w 12191980"/>
              <a:gd name="connsiteY2" fmla="*/ 5811732 h 5929476"/>
              <a:gd name="connsiteX3" fmla="*/ 5811731 w 12191980"/>
              <a:gd name="connsiteY3" fmla="*/ 5811732 h 5929476"/>
            </a:gdLst>
            <a:ahLst/>
            <a:cxnLst>
              <a:cxn ang="0">
                <a:pos x="connsiteX0" y="connsiteY0"/>
              </a:cxn>
              <a:cxn ang="0">
                <a:pos x="connsiteX1" y="connsiteY1"/>
              </a:cxn>
              <a:cxn ang="0">
                <a:pos x="connsiteX2" y="connsiteY2"/>
              </a:cxn>
              <a:cxn ang="0">
                <a:pos x="connsiteX3" y="connsiteY3"/>
              </a:cxn>
            </a:cxnLst>
            <a:rect l="l" t="t" r="r" b="b"/>
            <a:pathLst>
              <a:path w="12191980" h="5929476">
                <a:moveTo>
                  <a:pt x="0" y="0"/>
                </a:moveTo>
                <a:lnTo>
                  <a:pt x="12191980" y="0"/>
                </a:lnTo>
                <a:lnTo>
                  <a:pt x="6380248" y="5811732"/>
                </a:lnTo>
                <a:cubicBezTo>
                  <a:pt x="6223256" y="5968724"/>
                  <a:pt x="5968723" y="5968724"/>
                  <a:pt x="5811731" y="5811732"/>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3982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2F22A05-3660-AB70-CAF8-1D2640649F3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B801782E-AE2E-32AF-D17F-E10C13C90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a:extLst>
              <a:ext uri="{FF2B5EF4-FFF2-40B4-BE49-F238E27FC236}">
                <a16:creationId xmlns="" xmlns:a16="http://schemas.microsoft.com/office/drawing/2014/main" id="{FD7DAEE8-83E4-F35E-2AB7-0F2972B7E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067E573E-372D-4C01-D996-C6712FDD74C5}"/>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6" name="Espaço Reservado para Rodapé 5">
            <a:extLst>
              <a:ext uri="{FF2B5EF4-FFF2-40B4-BE49-F238E27FC236}">
                <a16:creationId xmlns="" xmlns:a16="http://schemas.microsoft.com/office/drawing/2014/main" id="{8F54A628-AEE7-CCC9-070D-BC368CA42F9D}"/>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 xmlns:a16="http://schemas.microsoft.com/office/drawing/2014/main" id="{7A8865E4-5075-475E-AA3C-6F51B0BA7D17}"/>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42888003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FCCC572-09DA-D629-5B01-B0D2617B78B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0942FF3E-15DE-636B-8A4A-613F19B48A4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DB7C7879-8A2C-852D-0A3C-15655C3719B3}"/>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67C859E2-0AB8-559A-C95F-7E5E6B682CFB}"/>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 xmlns:a16="http://schemas.microsoft.com/office/drawing/2014/main" id="{4364A99A-E71D-712B-8DDA-430ECD5D8C40}"/>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41906045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506C0558-4B1A-A445-C23F-51E91D2F70B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0E3F5F9F-A3C3-0A83-29EF-36D23AAA56D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CA180D9E-610B-4BB4-A5AF-742BD1E4CA43}"/>
              </a:ext>
            </a:extLst>
          </p:cNvPr>
          <p:cNvSpPr>
            <a:spLocks noGrp="1"/>
          </p:cNvSpPr>
          <p:nvPr>
            <p:ph type="dt" sz="half" idx="10"/>
          </p:nvPr>
        </p:nvSpPr>
        <p:spPr/>
        <p:txBody>
          <a:bodyPr/>
          <a:lstStyle/>
          <a:p>
            <a:fld id="{B7DBB784-FCD5-4D9A-B71A-0020E96541FE}"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49B57C40-0170-02F1-0485-08EEB9886142}"/>
              </a:ext>
            </a:extLst>
          </p:cNvPr>
          <p:cNvSpPr>
            <a:spLocks noGrp="1"/>
          </p:cNvSpPr>
          <p:nvPr>
            <p:ph type="ftr" sz="quarter" idx="11"/>
          </p:nvPr>
        </p:nvSpPr>
        <p:spPr/>
        <p:txBody>
          <a:bodyPr/>
          <a:lstStyle/>
          <a:p>
            <a:endParaRPr lang="pt-BR" dirty="0"/>
          </a:p>
        </p:txBody>
      </p:sp>
      <p:sp>
        <p:nvSpPr>
          <p:cNvPr id="6" name="Espaço Reservado para Número de Slide 5">
            <a:extLst>
              <a:ext uri="{FF2B5EF4-FFF2-40B4-BE49-F238E27FC236}">
                <a16:creationId xmlns="" xmlns:a16="http://schemas.microsoft.com/office/drawing/2014/main" id="{07E2C697-1F99-1BEF-2B45-C7FD3D612404}"/>
              </a:ext>
            </a:extLst>
          </p:cNvPr>
          <p:cNvSpPr>
            <a:spLocks noGrp="1"/>
          </p:cNvSpPr>
          <p:nvPr>
            <p:ph type="sldNum" sz="quarter" idx="12"/>
          </p:nvPr>
        </p:nvSpPr>
        <p:spPr/>
        <p:txBody>
          <a:bodyPr/>
          <a:lstStyle/>
          <a:p>
            <a:fld id="{666B28C0-ADB4-495B-A6BB-DC6D2A6966B3}" type="slidenum">
              <a:rPr lang="pt-BR" smtClean="0"/>
              <a:t>‹nº›</a:t>
            </a:fld>
            <a:endParaRPr lang="pt-BR" dirty="0"/>
          </a:p>
        </p:txBody>
      </p:sp>
    </p:spTree>
    <p:extLst>
      <p:ext uri="{BB962C8B-B14F-4D97-AF65-F5344CB8AC3E}">
        <p14:creationId xmlns:p14="http://schemas.microsoft.com/office/powerpoint/2010/main" val="2640312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1D46F7D4-6965-4D8D-AD59-B52FA1C6749F}"/>
              </a:ext>
            </a:extLst>
          </p:cNvPr>
          <p:cNvSpPr>
            <a:spLocks noGrp="1"/>
          </p:cNvSpPr>
          <p:nvPr>
            <p:ph type="pic" sz="quarter" idx="11" hasCustomPrompt="1"/>
          </p:nvPr>
        </p:nvSpPr>
        <p:spPr>
          <a:xfrm>
            <a:off x="6522135" y="971354"/>
            <a:ext cx="2581506" cy="2581506"/>
          </a:xfrm>
          <a:custGeom>
            <a:avLst/>
            <a:gdLst>
              <a:gd name="connsiteX0" fmla="*/ 1290752 w 2581506"/>
              <a:gd name="connsiteY0" fmla="*/ 0 h 2581506"/>
              <a:gd name="connsiteX1" fmla="*/ 1529158 w 2581506"/>
              <a:gd name="connsiteY1" fmla="*/ 98751 h 2581506"/>
              <a:gd name="connsiteX2" fmla="*/ 2482755 w 2581506"/>
              <a:gd name="connsiteY2" fmla="*/ 1052349 h 2581506"/>
              <a:gd name="connsiteX3" fmla="*/ 2482755 w 2581506"/>
              <a:gd name="connsiteY3" fmla="*/ 1529161 h 2581506"/>
              <a:gd name="connsiteX4" fmla="*/ 1529161 w 2581506"/>
              <a:gd name="connsiteY4" fmla="*/ 2482755 h 2581506"/>
              <a:gd name="connsiteX5" fmla="*/ 1052349 w 2581506"/>
              <a:gd name="connsiteY5" fmla="*/ 2482755 h 2581506"/>
              <a:gd name="connsiteX6" fmla="*/ 98752 w 2581506"/>
              <a:gd name="connsiteY6" fmla="*/ 1529158 h 2581506"/>
              <a:gd name="connsiteX7" fmla="*/ 98752 w 2581506"/>
              <a:gd name="connsiteY7" fmla="*/ 1052346 h 2581506"/>
              <a:gd name="connsiteX8" fmla="*/ 1052346 w 2581506"/>
              <a:gd name="connsiteY8" fmla="*/ 98751 h 2581506"/>
              <a:gd name="connsiteX9" fmla="*/ 1290752 w 2581506"/>
              <a:gd name="connsiteY9" fmla="*/ 0 h 25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506" h="2581506">
                <a:moveTo>
                  <a:pt x="1290752" y="0"/>
                </a:moveTo>
                <a:cubicBezTo>
                  <a:pt x="1377038" y="0"/>
                  <a:pt x="1463324" y="32917"/>
                  <a:pt x="1529158" y="98751"/>
                </a:cubicBezTo>
                <a:lnTo>
                  <a:pt x="2482755" y="1052349"/>
                </a:lnTo>
                <a:cubicBezTo>
                  <a:pt x="2614423" y="1184017"/>
                  <a:pt x="2614423" y="1397492"/>
                  <a:pt x="2482755" y="1529161"/>
                </a:cubicBezTo>
                <a:lnTo>
                  <a:pt x="1529161" y="2482755"/>
                </a:lnTo>
                <a:cubicBezTo>
                  <a:pt x="1397492" y="2614423"/>
                  <a:pt x="1184017" y="2614423"/>
                  <a:pt x="1052349" y="2482755"/>
                </a:cubicBezTo>
                <a:lnTo>
                  <a:pt x="98752" y="1529158"/>
                </a:lnTo>
                <a:cubicBezTo>
                  <a:pt x="-32917" y="1397489"/>
                  <a:pt x="-32917" y="1184014"/>
                  <a:pt x="98752" y="1052346"/>
                </a:cubicBezTo>
                <a:lnTo>
                  <a:pt x="1052346" y="98751"/>
                </a:lnTo>
                <a:cubicBezTo>
                  <a:pt x="1118180" y="32917"/>
                  <a:pt x="1204466" y="0"/>
                  <a:pt x="1290752"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964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aching">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E504E288-E695-448E-8DB9-507B060B89A1}"/>
              </a:ext>
            </a:extLst>
          </p:cNvPr>
          <p:cNvSpPr>
            <a:spLocks noGrp="1"/>
          </p:cNvSpPr>
          <p:nvPr>
            <p:ph type="pic" sz="quarter" idx="11" hasCustomPrompt="1"/>
          </p:nvPr>
        </p:nvSpPr>
        <p:spPr>
          <a:xfrm>
            <a:off x="3727636" y="4690243"/>
            <a:ext cx="4736729" cy="2167757"/>
          </a:xfrm>
          <a:custGeom>
            <a:avLst/>
            <a:gdLst>
              <a:gd name="connsiteX0" fmla="*/ 2009572 w 4019143"/>
              <a:gd name="connsiteY0" fmla="*/ 0 h 1839355"/>
              <a:gd name="connsiteX1" fmla="*/ 4017773 w 4019143"/>
              <a:gd name="connsiteY1" fmla="*/ 1812232 h 1839355"/>
              <a:gd name="connsiteX2" fmla="*/ 4019143 w 4019143"/>
              <a:gd name="connsiteY2" fmla="*/ 1839355 h 1839355"/>
              <a:gd name="connsiteX3" fmla="*/ 0 w 4019143"/>
              <a:gd name="connsiteY3" fmla="*/ 1839355 h 1839355"/>
              <a:gd name="connsiteX4" fmla="*/ 1370 w 4019143"/>
              <a:gd name="connsiteY4" fmla="*/ 1812232 h 1839355"/>
              <a:gd name="connsiteX5" fmla="*/ 2009572 w 4019143"/>
              <a:gd name="connsiteY5" fmla="*/ 0 h 183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143" h="1839355">
                <a:moveTo>
                  <a:pt x="2009572" y="0"/>
                </a:moveTo>
                <a:cubicBezTo>
                  <a:pt x="3054749" y="0"/>
                  <a:pt x="3914400" y="794328"/>
                  <a:pt x="4017773" y="1812232"/>
                </a:cubicBezTo>
                <a:lnTo>
                  <a:pt x="4019143" y="1839355"/>
                </a:lnTo>
                <a:lnTo>
                  <a:pt x="0" y="1839355"/>
                </a:lnTo>
                <a:lnTo>
                  <a:pt x="1370" y="1812232"/>
                </a:lnTo>
                <a:cubicBezTo>
                  <a:pt x="104744" y="794328"/>
                  <a:pt x="964395" y="0"/>
                  <a:pt x="2009572" y="0"/>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2603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0 1.85185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34032C2B-752E-410E-9774-EC344F470056}"/>
              </a:ext>
            </a:extLst>
          </p:cNvPr>
          <p:cNvSpPr>
            <a:spLocks noGrp="1"/>
          </p:cNvSpPr>
          <p:nvPr>
            <p:ph type="pic" sz="quarter" idx="13" hasCustomPrompt="1"/>
          </p:nvPr>
        </p:nvSpPr>
        <p:spPr>
          <a:xfrm>
            <a:off x="8288897" y="3545613"/>
            <a:ext cx="2431619" cy="2169234"/>
          </a:xfrm>
          <a:prstGeom prst="roundRect">
            <a:avLst/>
          </a:prstGeom>
          <a:solidFill>
            <a:schemeClr val="bg1">
              <a:lumMod val="85000"/>
              <a:alpha val="10000"/>
            </a:schemeClr>
          </a:solidFill>
          <a:effectLst>
            <a:outerShdw blurRad="698500" dist="6223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722F708C-0B90-4D8B-8BF3-9E47D3EE1A04}"/>
              </a:ext>
            </a:extLst>
          </p:cNvPr>
          <p:cNvSpPr>
            <a:spLocks noGrp="1"/>
          </p:cNvSpPr>
          <p:nvPr>
            <p:ph type="pic" sz="quarter" idx="12" hasCustomPrompt="1"/>
          </p:nvPr>
        </p:nvSpPr>
        <p:spPr>
          <a:xfrm>
            <a:off x="5039122" y="1143154"/>
            <a:ext cx="2431619" cy="2169234"/>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25414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12"/>
                                        </p:tgtEl>
                                        <p:attrNameLst>
                                          <p:attrName>ppt_x</p:attrName>
                                          <p:attrName>ppt_y</p:attrName>
                                        </p:attrNameLst>
                                      </p:cBhvr>
                                      <p:rCtr x="612" y="1412"/>
                                    </p:animMotion>
                                  </p:childTnLst>
                                </p:cTn>
                              </p:par>
                              <p:par>
                                <p:cTn id="10" presetID="10" presetClass="entr" presetSubtype="0" fill="hold" grpId="0" nodeType="withEffect">
                                  <p:stCondLst>
                                    <p:cond delay="1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1250"/>
                                  </p:stCondLst>
                                  <p:childTnLst>
                                    <p:animMotion origin="layout" path="M 4.375E-6 3.33333E-6 L 0.01237 0.02847 " pathEditMode="relative" rAng="0" ptsTypes="AA">
                                      <p:cBhvr>
                                        <p:cTn id="14"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2"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50DA1F01-DB69-4B22-888E-11BC32B85857}"/>
              </a:ext>
            </a:extLst>
          </p:cNvPr>
          <p:cNvSpPr>
            <a:spLocks noGrp="1"/>
          </p:cNvSpPr>
          <p:nvPr>
            <p:ph type="pic" sz="quarter" idx="11" hasCustomPrompt="1"/>
          </p:nvPr>
        </p:nvSpPr>
        <p:spPr>
          <a:xfrm>
            <a:off x="6027945" y="1212850"/>
            <a:ext cx="4628290" cy="2915150"/>
          </a:xfrm>
          <a:custGeom>
            <a:avLst/>
            <a:gdLst>
              <a:gd name="connsiteX0" fmla="*/ 0 w 4628290"/>
              <a:gd name="connsiteY0" fmla="*/ 0 h 2915150"/>
              <a:gd name="connsiteX1" fmla="*/ 4628290 w 4628290"/>
              <a:gd name="connsiteY1" fmla="*/ 0 h 2915150"/>
              <a:gd name="connsiteX2" fmla="*/ 4628290 w 4628290"/>
              <a:gd name="connsiteY2" fmla="*/ 2915150 h 2915150"/>
              <a:gd name="connsiteX3" fmla="*/ 0 w 4628290"/>
              <a:gd name="connsiteY3" fmla="*/ 2915150 h 2915150"/>
            </a:gdLst>
            <a:ahLst/>
            <a:cxnLst>
              <a:cxn ang="0">
                <a:pos x="connsiteX0" y="connsiteY0"/>
              </a:cxn>
              <a:cxn ang="0">
                <a:pos x="connsiteX1" y="connsiteY1"/>
              </a:cxn>
              <a:cxn ang="0">
                <a:pos x="connsiteX2" y="connsiteY2"/>
              </a:cxn>
              <a:cxn ang="0">
                <a:pos x="connsiteX3" y="connsiteY3"/>
              </a:cxn>
            </a:cxnLst>
            <a:rect l="l" t="t" r="r" b="b"/>
            <a:pathLst>
              <a:path w="4628290" h="2915150">
                <a:moveTo>
                  <a:pt x="0" y="0"/>
                </a:moveTo>
                <a:lnTo>
                  <a:pt x="4628290" y="0"/>
                </a:lnTo>
                <a:lnTo>
                  <a:pt x="4628290" y="2915150"/>
                </a:lnTo>
                <a:lnTo>
                  <a:pt x="0" y="2915150"/>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65841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50"/>
                                  </p:stCondLst>
                                  <p:childTnLst>
                                    <p:animMotion origin="layout" path="M 3.54167E-6 -2.96296E-6 L 0.01237 0.02848 " pathEditMode="relative" rAng="0" ptsTypes="AA">
                                      <p:cBhvr>
                                        <p:cTn id="9" dur="1000" spd="-100000" fill="hold"/>
                                        <p:tgtEl>
                                          <p:spTgt spid="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C5D4043-5B17-4734-BF4B-C803CA25CA7D}"/>
              </a:ext>
            </a:extLst>
          </p:cNvPr>
          <p:cNvSpPr>
            <a:spLocks noGrp="1"/>
          </p:cNvSpPr>
          <p:nvPr>
            <p:ph type="pic" sz="quarter" idx="11" hasCustomPrompt="1"/>
          </p:nvPr>
        </p:nvSpPr>
        <p:spPr>
          <a:xfrm>
            <a:off x="6222209" y="1869857"/>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8EDA81DA-823D-4404-9299-24EAB0B0853B}"/>
              </a:ext>
            </a:extLst>
          </p:cNvPr>
          <p:cNvSpPr>
            <a:spLocks noGrp="1"/>
          </p:cNvSpPr>
          <p:nvPr>
            <p:ph type="pic" sz="quarter" idx="10" hasCustomPrompt="1"/>
          </p:nvPr>
        </p:nvSpPr>
        <p:spPr>
          <a:xfrm>
            <a:off x="1469231" y="3699957"/>
            <a:ext cx="4500562" cy="2202603"/>
          </a:xfrm>
          <a:custGeom>
            <a:avLst/>
            <a:gdLst>
              <a:gd name="connsiteX0" fmla="*/ 367108 w 4500562"/>
              <a:gd name="connsiteY0" fmla="*/ 0 h 2202603"/>
              <a:gd name="connsiteX1" fmla="*/ 4133454 w 4500562"/>
              <a:gd name="connsiteY1" fmla="*/ 0 h 2202603"/>
              <a:gd name="connsiteX2" fmla="*/ 4500562 w 4500562"/>
              <a:gd name="connsiteY2" fmla="*/ 367108 h 2202603"/>
              <a:gd name="connsiteX3" fmla="*/ 4500562 w 4500562"/>
              <a:gd name="connsiteY3" fmla="*/ 1835495 h 2202603"/>
              <a:gd name="connsiteX4" fmla="*/ 4133454 w 4500562"/>
              <a:gd name="connsiteY4" fmla="*/ 2202603 h 2202603"/>
              <a:gd name="connsiteX5" fmla="*/ 367108 w 4500562"/>
              <a:gd name="connsiteY5" fmla="*/ 2202603 h 2202603"/>
              <a:gd name="connsiteX6" fmla="*/ 0 w 4500562"/>
              <a:gd name="connsiteY6" fmla="*/ 1835495 h 2202603"/>
              <a:gd name="connsiteX7" fmla="*/ 0 w 4500562"/>
              <a:gd name="connsiteY7" fmla="*/ 367108 h 2202603"/>
              <a:gd name="connsiteX8" fmla="*/ 367108 w 4500562"/>
              <a:gd name="connsiteY8" fmla="*/ 0 h 220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562" h="2202603">
                <a:moveTo>
                  <a:pt x="367108" y="0"/>
                </a:moveTo>
                <a:lnTo>
                  <a:pt x="4133454" y="0"/>
                </a:lnTo>
                <a:cubicBezTo>
                  <a:pt x="4336202" y="0"/>
                  <a:pt x="4500562" y="164360"/>
                  <a:pt x="4500562" y="367108"/>
                </a:cubicBezTo>
                <a:lnTo>
                  <a:pt x="4500562" y="1835495"/>
                </a:lnTo>
                <a:cubicBezTo>
                  <a:pt x="4500562" y="2038243"/>
                  <a:pt x="4336202" y="2202603"/>
                  <a:pt x="4133454" y="2202603"/>
                </a:cubicBezTo>
                <a:lnTo>
                  <a:pt x="367108" y="2202603"/>
                </a:lnTo>
                <a:cubicBezTo>
                  <a:pt x="164360" y="2202603"/>
                  <a:pt x="0" y="2038243"/>
                  <a:pt x="0" y="1835495"/>
                </a:cubicBezTo>
                <a:lnTo>
                  <a:pt x="0" y="367108"/>
                </a:lnTo>
                <a:cubicBezTo>
                  <a:pt x="0" y="164360"/>
                  <a:pt x="164360" y="0"/>
                  <a:pt x="36710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5786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6180E18-0453-4903-90E4-8E66C9FA7E6D}"/>
              </a:ext>
            </a:extLst>
          </p:cNvPr>
          <p:cNvSpPr>
            <a:spLocks noGrp="1"/>
          </p:cNvSpPr>
          <p:nvPr>
            <p:ph type="pic" sz="quarter" idx="10" hasCustomPrompt="1"/>
          </p:nvPr>
        </p:nvSpPr>
        <p:spPr>
          <a:xfrm>
            <a:off x="1624745"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485FAD4D-DB4A-4D71-8A5B-744E10B89FC2}"/>
              </a:ext>
            </a:extLst>
          </p:cNvPr>
          <p:cNvSpPr>
            <a:spLocks noGrp="1"/>
          </p:cNvSpPr>
          <p:nvPr>
            <p:ph type="pic" sz="quarter" idx="11" hasCustomPrompt="1"/>
          </p:nvPr>
        </p:nvSpPr>
        <p:spPr>
          <a:xfrm>
            <a:off x="4825649"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2" name="Picture Placeholder 11">
            <a:extLst>
              <a:ext uri="{FF2B5EF4-FFF2-40B4-BE49-F238E27FC236}">
                <a16:creationId xmlns="" xmlns:a16="http://schemas.microsoft.com/office/drawing/2014/main" id="{DFE0E35E-E3BD-4DCB-A164-A38923A4F668}"/>
              </a:ext>
            </a:extLst>
          </p:cNvPr>
          <p:cNvSpPr>
            <a:spLocks noGrp="1"/>
          </p:cNvSpPr>
          <p:nvPr>
            <p:ph type="pic" sz="quarter" idx="12" hasCustomPrompt="1"/>
          </p:nvPr>
        </p:nvSpPr>
        <p:spPr>
          <a:xfrm>
            <a:off x="8026554" y="2053128"/>
            <a:ext cx="2540704" cy="1828569"/>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886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10"/>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11"/>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1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135CE438-8495-4017-BBB6-044668087782}"/>
              </a:ext>
            </a:extLst>
          </p:cNvPr>
          <p:cNvSpPr>
            <a:spLocks noGrp="1"/>
          </p:cNvSpPr>
          <p:nvPr>
            <p:ph type="pic" sz="quarter" idx="10" hasCustomPrompt="1"/>
          </p:nvPr>
        </p:nvSpPr>
        <p:spPr>
          <a:xfrm>
            <a:off x="0" y="2486055"/>
            <a:ext cx="5743575" cy="3126853"/>
          </a:xfrm>
          <a:custGeom>
            <a:avLst/>
            <a:gdLst>
              <a:gd name="connsiteX0" fmla="*/ 0 w 5937956"/>
              <a:gd name="connsiteY0" fmla="*/ 0 h 3483434"/>
              <a:gd name="connsiteX1" fmla="*/ 5459785 w 5937956"/>
              <a:gd name="connsiteY1" fmla="*/ 0 h 3483434"/>
              <a:gd name="connsiteX2" fmla="*/ 5937956 w 5937956"/>
              <a:gd name="connsiteY2" fmla="*/ 478171 h 3483434"/>
              <a:gd name="connsiteX3" fmla="*/ 5937956 w 5937956"/>
              <a:gd name="connsiteY3" fmla="*/ 3005263 h 3483434"/>
              <a:gd name="connsiteX4" fmla="*/ 5459785 w 5937956"/>
              <a:gd name="connsiteY4" fmla="*/ 3483434 h 3483434"/>
              <a:gd name="connsiteX5" fmla="*/ 0 w 5937956"/>
              <a:gd name="connsiteY5" fmla="*/ 3483434 h 348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956" h="3483434">
                <a:moveTo>
                  <a:pt x="0" y="0"/>
                </a:moveTo>
                <a:lnTo>
                  <a:pt x="5459785" y="0"/>
                </a:lnTo>
                <a:cubicBezTo>
                  <a:pt x="5723872" y="0"/>
                  <a:pt x="5937956" y="214084"/>
                  <a:pt x="5937956" y="478171"/>
                </a:cubicBezTo>
                <a:lnTo>
                  <a:pt x="5937956" y="3005263"/>
                </a:lnTo>
                <a:cubicBezTo>
                  <a:pt x="5937956" y="3269350"/>
                  <a:pt x="5723872" y="3483434"/>
                  <a:pt x="5459785" y="3483434"/>
                </a:cubicBezTo>
                <a:lnTo>
                  <a:pt x="0" y="3483434"/>
                </a:ln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64329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386DB160-5B4E-4CBA-BBF0-67CF9467B075}"/>
              </a:ext>
            </a:extLst>
          </p:cNvPr>
          <p:cNvSpPr>
            <a:spLocks noGrp="1"/>
          </p:cNvSpPr>
          <p:nvPr>
            <p:ph type="pic" sz="quarter" idx="13" hasCustomPrompt="1"/>
          </p:nvPr>
        </p:nvSpPr>
        <p:spPr>
          <a:xfrm>
            <a:off x="6305552" y="-1911346"/>
            <a:ext cx="7772398" cy="7772398"/>
          </a:xfrm>
          <a:custGeom>
            <a:avLst/>
            <a:gdLst>
              <a:gd name="connsiteX0" fmla="*/ 3886199 w 7772398"/>
              <a:gd name="connsiteY0" fmla="*/ 0 h 7772398"/>
              <a:gd name="connsiteX1" fmla="*/ 4494260 w 7772398"/>
              <a:gd name="connsiteY1" fmla="*/ 251867 h 7772398"/>
              <a:gd name="connsiteX2" fmla="*/ 7520530 w 7772398"/>
              <a:gd name="connsiteY2" fmla="*/ 3278140 h 7772398"/>
              <a:gd name="connsiteX3" fmla="*/ 7520530 w 7772398"/>
              <a:gd name="connsiteY3" fmla="*/ 4494263 h 7772398"/>
              <a:gd name="connsiteX4" fmla="*/ 4494264 w 7772398"/>
              <a:gd name="connsiteY4" fmla="*/ 7520531 h 7772398"/>
              <a:gd name="connsiteX5" fmla="*/ 3278140 w 7772398"/>
              <a:gd name="connsiteY5" fmla="*/ 7520531 h 7772398"/>
              <a:gd name="connsiteX6" fmla="*/ 251868 w 7772398"/>
              <a:gd name="connsiteY6" fmla="*/ 4494261 h 7772398"/>
              <a:gd name="connsiteX7" fmla="*/ 251868 w 7772398"/>
              <a:gd name="connsiteY7" fmla="*/ 3278134 h 7772398"/>
              <a:gd name="connsiteX8" fmla="*/ 3278134 w 7772398"/>
              <a:gd name="connsiteY8" fmla="*/ 251867 h 7772398"/>
              <a:gd name="connsiteX9" fmla="*/ 3886199 w 7772398"/>
              <a:gd name="connsiteY9" fmla="*/ 0 h 77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98" h="7772398">
                <a:moveTo>
                  <a:pt x="3886199" y="0"/>
                </a:moveTo>
                <a:cubicBezTo>
                  <a:pt x="4106272" y="0"/>
                  <a:pt x="4326349" y="83955"/>
                  <a:pt x="4494260" y="251867"/>
                </a:cubicBezTo>
                <a:lnTo>
                  <a:pt x="7520530" y="3278140"/>
                </a:lnTo>
                <a:cubicBezTo>
                  <a:pt x="7856354" y="3613960"/>
                  <a:pt x="7856354" y="4158440"/>
                  <a:pt x="7520530" y="4494263"/>
                </a:cubicBezTo>
                <a:lnTo>
                  <a:pt x="4494264" y="7520531"/>
                </a:lnTo>
                <a:cubicBezTo>
                  <a:pt x="4158440" y="7856354"/>
                  <a:pt x="3613960" y="7856354"/>
                  <a:pt x="3278140" y="7520531"/>
                </a:cubicBezTo>
                <a:lnTo>
                  <a:pt x="251868" y="4494261"/>
                </a:lnTo>
                <a:cubicBezTo>
                  <a:pt x="-83956" y="4158437"/>
                  <a:pt x="-83956" y="3613958"/>
                  <a:pt x="251868" y="3278134"/>
                </a:cubicBezTo>
                <a:lnTo>
                  <a:pt x="3278134" y="251867"/>
                </a:lnTo>
                <a:cubicBezTo>
                  <a:pt x="3446046" y="83955"/>
                  <a:pt x="3666122" y="0"/>
                  <a:pt x="3886199"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74243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D71A4844-2531-41E1-95A4-E5C6A493F274}"/>
              </a:ext>
            </a:extLst>
          </p:cNvPr>
          <p:cNvSpPr>
            <a:spLocks noGrp="1"/>
          </p:cNvSpPr>
          <p:nvPr>
            <p:ph type="pic" sz="quarter" idx="11" hasCustomPrompt="1"/>
          </p:nvPr>
        </p:nvSpPr>
        <p:spPr>
          <a:xfrm>
            <a:off x="1595550" y="-1"/>
            <a:ext cx="4432654" cy="5298837"/>
          </a:xfrm>
          <a:custGeom>
            <a:avLst/>
            <a:gdLst>
              <a:gd name="connsiteX0" fmla="*/ 1 w 4432654"/>
              <a:gd name="connsiteY0" fmla="*/ 0 h 5298837"/>
              <a:gd name="connsiteX1" fmla="*/ 4432654 w 4432654"/>
              <a:gd name="connsiteY1" fmla="*/ 0 h 5298837"/>
              <a:gd name="connsiteX2" fmla="*/ 4432654 w 4432654"/>
              <a:gd name="connsiteY2" fmla="*/ 3082510 h 5298837"/>
              <a:gd name="connsiteX3" fmla="*/ 2216327 w 4432654"/>
              <a:gd name="connsiteY3" fmla="*/ 5298837 h 5298837"/>
              <a:gd name="connsiteX4" fmla="*/ 0 w 4432654"/>
              <a:gd name="connsiteY4" fmla="*/ 3082510 h 5298837"/>
              <a:gd name="connsiteX5" fmla="*/ 1 w 4432654"/>
              <a:gd name="connsiteY5" fmla="*/ 0 h 52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654" h="5298837">
                <a:moveTo>
                  <a:pt x="1" y="0"/>
                </a:moveTo>
                <a:lnTo>
                  <a:pt x="4432654" y="0"/>
                </a:lnTo>
                <a:lnTo>
                  <a:pt x="4432654" y="3082510"/>
                </a:lnTo>
                <a:cubicBezTo>
                  <a:pt x="4432654" y="4306554"/>
                  <a:pt x="3440371" y="5298837"/>
                  <a:pt x="2216327" y="5298837"/>
                </a:cubicBezTo>
                <a:cubicBezTo>
                  <a:pt x="992283" y="5298837"/>
                  <a:pt x="0" y="4306554"/>
                  <a:pt x="0" y="3082510"/>
                </a:cubicBezTo>
                <a:cubicBezTo>
                  <a:pt x="0" y="2055007"/>
                  <a:pt x="1" y="1027503"/>
                  <a:pt x="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3572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FE14072B-6FE0-47D8-A7A7-99681FB239AC}"/>
              </a:ext>
            </a:extLst>
          </p:cNvPr>
          <p:cNvSpPr>
            <a:spLocks noGrp="1"/>
          </p:cNvSpPr>
          <p:nvPr>
            <p:ph type="pic" sz="quarter" idx="13" hasCustomPrompt="1"/>
          </p:nvPr>
        </p:nvSpPr>
        <p:spPr>
          <a:xfrm>
            <a:off x="5491386" y="2546315"/>
            <a:ext cx="4953917" cy="2964928"/>
          </a:xfrm>
          <a:custGeom>
            <a:avLst/>
            <a:gdLst>
              <a:gd name="connsiteX0" fmla="*/ 349091 w 4953917"/>
              <a:gd name="connsiteY0" fmla="*/ 0 h 2964928"/>
              <a:gd name="connsiteX1" fmla="*/ 4604826 w 4953917"/>
              <a:gd name="connsiteY1" fmla="*/ 0 h 2964928"/>
              <a:gd name="connsiteX2" fmla="*/ 4953917 w 4953917"/>
              <a:gd name="connsiteY2" fmla="*/ 349091 h 2964928"/>
              <a:gd name="connsiteX3" fmla="*/ 4953917 w 4953917"/>
              <a:gd name="connsiteY3" fmla="*/ 2615837 h 2964928"/>
              <a:gd name="connsiteX4" fmla="*/ 4604826 w 4953917"/>
              <a:gd name="connsiteY4" fmla="*/ 2964928 h 2964928"/>
              <a:gd name="connsiteX5" fmla="*/ 349091 w 4953917"/>
              <a:gd name="connsiteY5" fmla="*/ 2964928 h 2964928"/>
              <a:gd name="connsiteX6" fmla="*/ 0 w 4953917"/>
              <a:gd name="connsiteY6" fmla="*/ 2615837 h 2964928"/>
              <a:gd name="connsiteX7" fmla="*/ 0 w 4953917"/>
              <a:gd name="connsiteY7" fmla="*/ 349091 h 2964928"/>
              <a:gd name="connsiteX8" fmla="*/ 349091 w 4953917"/>
              <a:gd name="connsiteY8" fmla="*/ 0 h 296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917" h="2964928">
                <a:moveTo>
                  <a:pt x="349091" y="0"/>
                </a:moveTo>
                <a:lnTo>
                  <a:pt x="4604826" y="0"/>
                </a:lnTo>
                <a:cubicBezTo>
                  <a:pt x="4797624" y="0"/>
                  <a:pt x="4953917" y="156293"/>
                  <a:pt x="4953917" y="349091"/>
                </a:cubicBezTo>
                <a:lnTo>
                  <a:pt x="4953917" y="2615837"/>
                </a:lnTo>
                <a:cubicBezTo>
                  <a:pt x="4953917" y="2808635"/>
                  <a:pt x="4797624" y="2964928"/>
                  <a:pt x="4604826" y="2964928"/>
                </a:cubicBezTo>
                <a:lnTo>
                  <a:pt x="349091" y="2964928"/>
                </a:lnTo>
                <a:cubicBezTo>
                  <a:pt x="156293" y="2964928"/>
                  <a:pt x="0" y="2808635"/>
                  <a:pt x="0" y="2615837"/>
                </a:cubicBezTo>
                <a:lnTo>
                  <a:pt x="0" y="349091"/>
                </a:lnTo>
                <a:cubicBezTo>
                  <a:pt x="0" y="156293"/>
                  <a:pt x="156293" y="0"/>
                  <a:pt x="34909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2182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B3595D8-0496-4182-B6B0-6A18EDE9D892}"/>
              </a:ext>
            </a:extLst>
          </p:cNvPr>
          <p:cNvSpPr>
            <a:spLocks noGrp="1"/>
          </p:cNvSpPr>
          <p:nvPr>
            <p:ph type="pic" sz="quarter" idx="13" hasCustomPrompt="1"/>
          </p:nvPr>
        </p:nvSpPr>
        <p:spPr>
          <a:xfrm>
            <a:off x="6288755" y="1263198"/>
            <a:ext cx="4331609" cy="4331609"/>
          </a:xfrm>
          <a:custGeom>
            <a:avLst/>
            <a:gdLst>
              <a:gd name="connsiteX0" fmla="*/ 2165804 w 4331609"/>
              <a:gd name="connsiteY0" fmla="*/ 0 h 4331609"/>
              <a:gd name="connsiteX1" fmla="*/ 4331609 w 4331609"/>
              <a:gd name="connsiteY1" fmla="*/ 2165805 h 4331609"/>
              <a:gd name="connsiteX2" fmla="*/ 2165804 w 4331609"/>
              <a:gd name="connsiteY2" fmla="*/ 4331609 h 4331609"/>
              <a:gd name="connsiteX3" fmla="*/ 0 w 4331609"/>
              <a:gd name="connsiteY3" fmla="*/ 2165805 h 4331609"/>
              <a:gd name="connsiteX4" fmla="*/ 2165804 w 4331609"/>
              <a:gd name="connsiteY4" fmla="*/ 0 h 433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609" h="4331609">
                <a:moveTo>
                  <a:pt x="2165804" y="0"/>
                </a:moveTo>
                <a:cubicBezTo>
                  <a:pt x="3361945" y="0"/>
                  <a:pt x="4331609" y="969664"/>
                  <a:pt x="4331609" y="2165805"/>
                </a:cubicBezTo>
                <a:cubicBezTo>
                  <a:pt x="4331609" y="3361945"/>
                  <a:pt x="3361945" y="4331609"/>
                  <a:pt x="2165804" y="4331609"/>
                </a:cubicBezTo>
                <a:cubicBezTo>
                  <a:pt x="969664" y="4331609"/>
                  <a:pt x="0" y="3361945"/>
                  <a:pt x="0" y="2165805"/>
                </a:cubicBezTo>
                <a:cubicBezTo>
                  <a:pt x="0" y="969664"/>
                  <a:pt x="969664" y="0"/>
                  <a:pt x="2165804"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0349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4" name="Picture Placeholder 5">
            <a:extLst>
              <a:ext uri="{FF2B5EF4-FFF2-40B4-BE49-F238E27FC236}">
                <a16:creationId xmlns="" xmlns:a16="http://schemas.microsoft.com/office/drawing/2014/main" id="{6095B7C0-B750-4A79-841A-3AD75822F26A}"/>
              </a:ext>
            </a:extLst>
          </p:cNvPr>
          <p:cNvSpPr>
            <a:spLocks noGrp="1"/>
          </p:cNvSpPr>
          <p:nvPr>
            <p:ph type="pic" sz="quarter" idx="10"/>
          </p:nvPr>
        </p:nvSpPr>
        <p:spPr>
          <a:xfrm>
            <a:off x="4638675" y="692150"/>
            <a:ext cx="2914650" cy="5473699"/>
          </a:xfrm>
          <a:prstGeom prst="rect">
            <a:avLst/>
          </a:prstGeom>
          <a:noFill/>
          <a:effectLst>
            <a:outerShdw blurRad="812800" dist="825500" dir="2700000" sx="92000" sy="92000" algn="tl" rotWithShape="0">
              <a:prstClr val="black">
                <a:alpha val="21000"/>
              </a:prstClr>
            </a:outerShdw>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333884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rreira">
    <p:spTree>
      <p:nvGrpSpPr>
        <p:cNvPr id="1" name=""/>
        <p:cNvGrpSpPr/>
        <p:nvPr/>
      </p:nvGrpSpPr>
      <p:grpSpPr>
        <a:xfrm>
          <a:off x="0" y="0"/>
          <a:ext cx="0" cy="0"/>
          <a:chOff x="0" y="0"/>
          <a:chExt cx="0" cy="0"/>
        </a:xfrm>
      </p:grpSpPr>
      <p:sp>
        <p:nvSpPr>
          <p:cNvPr id="6" name="Espaço Reservado para Imagem 5">
            <a:extLst>
              <a:ext uri="{FF2B5EF4-FFF2-40B4-BE49-F238E27FC236}">
                <a16:creationId xmlns="" xmlns:a16="http://schemas.microsoft.com/office/drawing/2014/main" id="{1987C09C-488F-154F-9059-814A6150C73E}"/>
              </a:ext>
            </a:extLst>
          </p:cNvPr>
          <p:cNvSpPr>
            <a:spLocks noGrp="1"/>
          </p:cNvSpPr>
          <p:nvPr>
            <p:ph type="pic" sz="quarter" idx="10"/>
          </p:nvPr>
        </p:nvSpPr>
        <p:spPr>
          <a:xfrm>
            <a:off x="3509432" y="1684955"/>
            <a:ext cx="5173136" cy="5173047"/>
          </a:xfrm>
          <a:custGeom>
            <a:avLst/>
            <a:gdLst>
              <a:gd name="connsiteX0" fmla="*/ 4459600 w 5173136"/>
              <a:gd name="connsiteY0" fmla="*/ 4994752 h 5173047"/>
              <a:gd name="connsiteX1" fmla="*/ 5173136 w 5173136"/>
              <a:gd name="connsiteY1" fmla="*/ 4994752 h 5173047"/>
              <a:gd name="connsiteX2" fmla="*/ 5173136 w 5173136"/>
              <a:gd name="connsiteY2" fmla="*/ 5173047 h 5173047"/>
              <a:gd name="connsiteX3" fmla="*/ 4459600 w 5173136"/>
              <a:gd name="connsiteY3" fmla="*/ 5173047 h 5173047"/>
              <a:gd name="connsiteX4" fmla="*/ 0 w 5173136"/>
              <a:gd name="connsiteY4" fmla="*/ 4994752 h 5173047"/>
              <a:gd name="connsiteX5" fmla="*/ 713536 w 5173136"/>
              <a:gd name="connsiteY5" fmla="*/ 4994752 h 5173047"/>
              <a:gd name="connsiteX6" fmla="*/ 713536 w 5173136"/>
              <a:gd name="connsiteY6" fmla="*/ 5173047 h 5173047"/>
              <a:gd name="connsiteX7" fmla="*/ 0 w 5173136"/>
              <a:gd name="connsiteY7" fmla="*/ 5173047 h 5173047"/>
              <a:gd name="connsiteX8" fmla="*/ 891920 w 5173136"/>
              <a:gd name="connsiteY8" fmla="*/ 4816368 h 5173047"/>
              <a:gd name="connsiteX9" fmla="*/ 4281216 w 5173136"/>
              <a:gd name="connsiteY9" fmla="*/ 4816368 h 5173047"/>
              <a:gd name="connsiteX10" fmla="*/ 4281216 w 5173136"/>
              <a:gd name="connsiteY10" fmla="*/ 5173047 h 5173047"/>
              <a:gd name="connsiteX11" fmla="*/ 891920 w 5173136"/>
              <a:gd name="connsiteY11" fmla="*/ 5173047 h 5173047"/>
              <a:gd name="connsiteX12" fmla="*/ 1125425 w 5173136"/>
              <a:gd name="connsiteY12" fmla="*/ 4281216 h 5173047"/>
              <a:gd name="connsiteX13" fmla="*/ 4047712 w 5173136"/>
              <a:gd name="connsiteY13" fmla="*/ 4281216 h 5173047"/>
              <a:gd name="connsiteX14" fmla="*/ 4226096 w 5173136"/>
              <a:gd name="connsiteY14" fmla="*/ 4637984 h 5173047"/>
              <a:gd name="connsiteX15" fmla="*/ 946951 w 5173136"/>
              <a:gd name="connsiteY15" fmla="*/ 4637984 h 5173047"/>
              <a:gd name="connsiteX16" fmla="*/ 1159496 w 5173136"/>
              <a:gd name="connsiteY16" fmla="*/ 3746064 h 5173047"/>
              <a:gd name="connsiteX17" fmla="*/ 4013640 w 5173136"/>
              <a:gd name="connsiteY17" fmla="*/ 3746064 h 5173047"/>
              <a:gd name="connsiteX18" fmla="*/ 4013640 w 5173136"/>
              <a:gd name="connsiteY18" fmla="*/ 4102743 h 5173047"/>
              <a:gd name="connsiteX19" fmla="*/ 1159496 w 5173136"/>
              <a:gd name="connsiteY19" fmla="*/ 4102743 h 5173047"/>
              <a:gd name="connsiteX20" fmla="*/ 4816368 w 5173136"/>
              <a:gd name="connsiteY20" fmla="*/ 3389296 h 5173047"/>
              <a:gd name="connsiteX21" fmla="*/ 4994752 w 5173136"/>
              <a:gd name="connsiteY21" fmla="*/ 3389296 h 5173047"/>
              <a:gd name="connsiteX22" fmla="*/ 4994752 w 5173136"/>
              <a:gd name="connsiteY22" fmla="*/ 4816279 h 5173047"/>
              <a:gd name="connsiteX23" fmla="*/ 4816368 w 5173136"/>
              <a:gd name="connsiteY23" fmla="*/ 4816279 h 5173047"/>
              <a:gd name="connsiteX24" fmla="*/ 178384 w 5173136"/>
              <a:gd name="connsiteY24" fmla="*/ 3389296 h 5173047"/>
              <a:gd name="connsiteX25" fmla="*/ 356768 w 5173136"/>
              <a:gd name="connsiteY25" fmla="*/ 3389296 h 5173047"/>
              <a:gd name="connsiteX26" fmla="*/ 356768 w 5173136"/>
              <a:gd name="connsiteY26" fmla="*/ 4816279 h 5173047"/>
              <a:gd name="connsiteX27" fmla="*/ 178384 w 5173136"/>
              <a:gd name="connsiteY27" fmla="*/ 4816279 h 5173047"/>
              <a:gd name="connsiteX28" fmla="*/ 1393001 w 5173136"/>
              <a:gd name="connsiteY28" fmla="*/ 3210912 h 5173047"/>
              <a:gd name="connsiteX29" fmla="*/ 3780136 w 5173136"/>
              <a:gd name="connsiteY29" fmla="*/ 3210912 h 5173047"/>
              <a:gd name="connsiteX30" fmla="*/ 3958520 w 5173136"/>
              <a:gd name="connsiteY30" fmla="*/ 3567680 h 5173047"/>
              <a:gd name="connsiteX31" fmla="*/ 1214527 w 5173136"/>
              <a:gd name="connsiteY31" fmla="*/ 3567680 h 5173047"/>
              <a:gd name="connsiteX32" fmla="*/ 1427072 w 5173136"/>
              <a:gd name="connsiteY32" fmla="*/ 2675760 h 5173047"/>
              <a:gd name="connsiteX33" fmla="*/ 3746064 w 5173136"/>
              <a:gd name="connsiteY33" fmla="*/ 2675760 h 5173047"/>
              <a:gd name="connsiteX34" fmla="*/ 3746064 w 5173136"/>
              <a:gd name="connsiteY34" fmla="*/ 3032439 h 5173047"/>
              <a:gd name="connsiteX35" fmla="*/ 1427072 w 5173136"/>
              <a:gd name="connsiteY35" fmla="*/ 3032439 h 5173047"/>
              <a:gd name="connsiteX36" fmla="*/ 1580571 w 5173136"/>
              <a:gd name="connsiteY36" fmla="*/ 2140608 h 5173047"/>
              <a:gd name="connsiteX37" fmla="*/ 3592565 w 5173136"/>
              <a:gd name="connsiteY37" fmla="*/ 2140608 h 5173047"/>
              <a:gd name="connsiteX38" fmla="*/ 3711547 w 5173136"/>
              <a:gd name="connsiteY38" fmla="*/ 2497376 h 5173047"/>
              <a:gd name="connsiteX39" fmla="*/ 1461589 w 5173136"/>
              <a:gd name="connsiteY39" fmla="*/ 2497376 h 5173047"/>
              <a:gd name="connsiteX40" fmla="*/ 1605456 w 5173136"/>
              <a:gd name="connsiteY40" fmla="*/ 1605456 h 5173047"/>
              <a:gd name="connsiteX41" fmla="*/ 3567680 w 5173136"/>
              <a:gd name="connsiteY41" fmla="*/ 1605456 h 5173047"/>
              <a:gd name="connsiteX42" fmla="*/ 3567680 w 5173136"/>
              <a:gd name="connsiteY42" fmla="*/ 1962135 h 5173047"/>
              <a:gd name="connsiteX43" fmla="*/ 1605456 w 5173136"/>
              <a:gd name="connsiteY43" fmla="*/ 1962135 h 5173047"/>
              <a:gd name="connsiteX44" fmla="*/ 1758955 w 5173136"/>
              <a:gd name="connsiteY44" fmla="*/ 1070304 h 5173047"/>
              <a:gd name="connsiteX45" fmla="*/ 3414181 w 5173136"/>
              <a:gd name="connsiteY45" fmla="*/ 1070304 h 5173047"/>
              <a:gd name="connsiteX46" fmla="*/ 3533163 w 5173136"/>
              <a:gd name="connsiteY46" fmla="*/ 1427072 h 5173047"/>
              <a:gd name="connsiteX47" fmla="*/ 1639973 w 5173136"/>
              <a:gd name="connsiteY47" fmla="*/ 1427072 h 5173047"/>
              <a:gd name="connsiteX48" fmla="*/ 1783840 w 5173136"/>
              <a:gd name="connsiteY48" fmla="*/ 535152 h 5173047"/>
              <a:gd name="connsiteX49" fmla="*/ 3389296 w 5173136"/>
              <a:gd name="connsiteY49" fmla="*/ 535152 h 5173047"/>
              <a:gd name="connsiteX50" fmla="*/ 3389296 w 5173136"/>
              <a:gd name="connsiteY50" fmla="*/ 891831 h 5173047"/>
              <a:gd name="connsiteX51" fmla="*/ 1783840 w 5173136"/>
              <a:gd name="connsiteY51" fmla="*/ 891831 h 5173047"/>
              <a:gd name="connsiteX52" fmla="*/ 3778619 w 5173136"/>
              <a:gd name="connsiteY52" fmla="*/ 0 h 5173047"/>
              <a:gd name="connsiteX53" fmla="*/ 3948352 w 5173136"/>
              <a:gd name="connsiteY53" fmla="*/ 0 h 5173047"/>
              <a:gd name="connsiteX54" fmla="*/ 4962287 w 5173136"/>
              <a:gd name="connsiteY54" fmla="*/ 3210912 h 5173047"/>
              <a:gd name="connsiteX55" fmla="*/ 4792554 w 5173136"/>
              <a:gd name="connsiteY55" fmla="*/ 3210912 h 5173047"/>
              <a:gd name="connsiteX56" fmla="*/ 3423903 w 5173136"/>
              <a:gd name="connsiteY56" fmla="*/ 0 h 5173047"/>
              <a:gd name="connsiteX57" fmla="*/ 3591584 w 5173136"/>
              <a:gd name="connsiteY57" fmla="*/ 0 h 5173047"/>
              <a:gd name="connsiteX58" fmla="*/ 4637984 w 5173136"/>
              <a:gd name="connsiteY58" fmla="*/ 3313840 h 5173047"/>
              <a:gd name="connsiteX59" fmla="*/ 4637984 w 5173136"/>
              <a:gd name="connsiteY59" fmla="*/ 4816368 h 5173047"/>
              <a:gd name="connsiteX60" fmla="*/ 4459600 w 5173136"/>
              <a:gd name="connsiteY60" fmla="*/ 4816368 h 5173047"/>
              <a:gd name="connsiteX61" fmla="*/ 4459600 w 5173136"/>
              <a:gd name="connsiteY61" fmla="*/ 4727176 h 5173047"/>
              <a:gd name="connsiteX62" fmla="*/ 4449432 w 5173136"/>
              <a:gd name="connsiteY62" fmla="*/ 4687665 h 5173047"/>
              <a:gd name="connsiteX63" fmla="*/ 4450235 w 5173136"/>
              <a:gd name="connsiteY63" fmla="*/ 4687308 h 5173047"/>
              <a:gd name="connsiteX64" fmla="*/ 4192024 w 5173136"/>
              <a:gd name="connsiteY64" fmla="*/ 4170975 h 5173047"/>
              <a:gd name="connsiteX65" fmla="*/ 4192024 w 5173136"/>
              <a:gd name="connsiteY65" fmla="*/ 3656872 h 5173047"/>
              <a:gd name="connsiteX66" fmla="*/ 4181856 w 5173136"/>
              <a:gd name="connsiteY66" fmla="*/ 3617361 h 5173047"/>
              <a:gd name="connsiteX67" fmla="*/ 4182659 w 5173136"/>
              <a:gd name="connsiteY67" fmla="*/ 3617004 h 5173047"/>
              <a:gd name="connsiteX68" fmla="*/ 3924448 w 5173136"/>
              <a:gd name="connsiteY68" fmla="*/ 3100671 h 5173047"/>
              <a:gd name="connsiteX69" fmla="*/ 3924448 w 5173136"/>
              <a:gd name="connsiteY69" fmla="*/ 2586568 h 5173047"/>
              <a:gd name="connsiteX70" fmla="*/ 3918830 w 5173136"/>
              <a:gd name="connsiteY70" fmla="*/ 2558741 h 5173047"/>
              <a:gd name="connsiteX71" fmla="*/ 3919900 w 5173136"/>
              <a:gd name="connsiteY71" fmla="*/ 2558384 h 5173047"/>
              <a:gd name="connsiteX72" fmla="*/ 3746064 w 5173136"/>
              <a:gd name="connsiteY72" fmla="*/ 2036878 h 5173047"/>
              <a:gd name="connsiteX73" fmla="*/ 3746064 w 5173136"/>
              <a:gd name="connsiteY73" fmla="*/ 1516264 h 5173047"/>
              <a:gd name="connsiteX74" fmla="*/ 3740446 w 5173136"/>
              <a:gd name="connsiteY74" fmla="*/ 1488437 h 5173047"/>
              <a:gd name="connsiteX75" fmla="*/ 3741516 w 5173136"/>
              <a:gd name="connsiteY75" fmla="*/ 1488080 h 5173047"/>
              <a:gd name="connsiteX76" fmla="*/ 3567680 w 5173136"/>
              <a:gd name="connsiteY76" fmla="*/ 966573 h 5173047"/>
              <a:gd name="connsiteX77" fmla="*/ 3567680 w 5173136"/>
              <a:gd name="connsiteY77" fmla="*/ 445960 h 5173047"/>
              <a:gd name="connsiteX78" fmla="*/ 3562062 w 5173136"/>
              <a:gd name="connsiteY78" fmla="*/ 418133 h 5173047"/>
              <a:gd name="connsiteX79" fmla="*/ 3563132 w 5173136"/>
              <a:gd name="connsiteY79" fmla="*/ 417776 h 5173047"/>
              <a:gd name="connsiteX80" fmla="*/ 1937339 w 5173136"/>
              <a:gd name="connsiteY80" fmla="*/ 0 h 5173047"/>
              <a:gd name="connsiteX81" fmla="*/ 3235797 w 5173136"/>
              <a:gd name="connsiteY81" fmla="*/ 0 h 5173047"/>
              <a:gd name="connsiteX82" fmla="*/ 3354779 w 5173136"/>
              <a:gd name="connsiteY82" fmla="*/ 356768 h 5173047"/>
              <a:gd name="connsiteX83" fmla="*/ 1818357 w 5173136"/>
              <a:gd name="connsiteY83" fmla="*/ 356768 h 5173047"/>
              <a:gd name="connsiteX84" fmla="*/ 1581552 w 5173136"/>
              <a:gd name="connsiteY84" fmla="*/ 0 h 5173047"/>
              <a:gd name="connsiteX85" fmla="*/ 1749233 w 5173136"/>
              <a:gd name="connsiteY85" fmla="*/ 0 h 5173047"/>
              <a:gd name="connsiteX86" fmla="*/ 1610005 w 5173136"/>
              <a:gd name="connsiteY86" fmla="*/ 417776 h 5173047"/>
              <a:gd name="connsiteX87" fmla="*/ 1611076 w 5173136"/>
              <a:gd name="connsiteY87" fmla="*/ 418133 h 5173047"/>
              <a:gd name="connsiteX88" fmla="*/ 1605456 w 5173136"/>
              <a:gd name="connsiteY88" fmla="*/ 445960 h 5173047"/>
              <a:gd name="connsiteX89" fmla="*/ 1605456 w 5173136"/>
              <a:gd name="connsiteY89" fmla="*/ 966573 h 5173047"/>
              <a:gd name="connsiteX90" fmla="*/ 1431621 w 5173136"/>
              <a:gd name="connsiteY90" fmla="*/ 1487991 h 5173047"/>
              <a:gd name="connsiteX91" fmla="*/ 1432692 w 5173136"/>
              <a:gd name="connsiteY91" fmla="*/ 1488348 h 5173047"/>
              <a:gd name="connsiteX92" fmla="*/ 1427072 w 5173136"/>
              <a:gd name="connsiteY92" fmla="*/ 1516264 h 5173047"/>
              <a:gd name="connsiteX93" fmla="*/ 1427072 w 5173136"/>
              <a:gd name="connsiteY93" fmla="*/ 2036878 h 5173047"/>
              <a:gd name="connsiteX94" fmla="*/ 1253237 w 5173136"/>
              <a:gd name="connsiteY94" fmla="*/ 2558295 h 5173047"/>
              <a:gd name="connsiteX95" fmla="*/ 1254308 w 5173136"/>
              <a:gd name="connsiteY95" fmla="*/ 2558652 h 5173047"/>
              <a:gd name="connsiteX96" fmla="*/ 1248688 w 5173136"/>
              <a:gd name="connsiteY96" fmla="*/ 2586568 h 5173047"/>
              <a:gd name="connsiteX97" fmla="*/ 1248688 w 5173136"/>
              <a:gd name="connsiteY97" fmla="*/ 3100671 h 5173047"/>
              <a:gd name="connsiteX98" fmla="*/ 990477 w 5173136"/>
              <a:gd name="connsiteY98" fmla="*/ 3617004 h 5173047"/>
              <a:gd name="connsiteX99" fmla="*/ 991280 w 5173136"/>
              <a:gd name="connsiteY99" fmla="*/ 3617450 h 5173047"/>
              <a:gd name="connsiteX100" fmla="*/ 981112 w 5173136"/>
              <a:gd name="connsiteY100" fmla="*/ 3656872 h 5173047"/>
              <a:gd name="connsiteX101" fmla="*/ 981112 w 5173136"/>
              <a:gd name="connsiteY101" fmla="*/ 4170975 h 5173047"/>
              <a:gd name="connsiteX102" fmla="*/ 722902 w 5173136"/>
              <a:gd name="connsiteY102" fmla="*/ 4687308 h 5173047"/>
              <a:gd name="connsiteX103" fmla="*/ 723704 w 5173136"/>
              <a:gd name="connsiteY103" fmla="*/ 4687754 h 5173047"/>
              <a:gd name="connsiteX104" fmla="*/ 713536 w 5173136"/>
              <a:gd name="connsiteY104" fmla="*/ 4727176 h 5173047"/>
              <a:gd name="connsiteX105" fmla="*/ 713536 w 5173136"/>
              <a:gd name="connsiteY105" fmla="*/ 4816368 h 5173047"/>
              <a:gd name="connsiteX106" fmla="*/ 535152 w 5173136"/>
              <a:gd name="connsiteY106" fmla="*/ 4816368 h 5173047"/>
              <a:gd name="connsiteX107" fmla="*/ 535152 w 5173136"/>
              <a:gd name="connsiteY107" fmla="*/ 3313840 h 5173047"/>
              <a:gd name="connsiteX108" fmla="*/ 1224784 w 5173136"/>
              <a:gd name="connsiteY108" fmla="*/ 0 h 5173047"/>
              <a:gd name="connsiteX109" fmla="*/ 1394517 w 5173136"/>
              <a:gd name="connsiteY109" fmla="*/ 0 h 5173047"/>
              <a:gd name="connsiteX110" fmla="*/ 380582 w 5173136"/>
              <a:gd name="connsiteY110" fmla="*/ 3210912 h 5173047"/>
              <a:gd name="connsiteX111" fmla="*/ 210850 w 5173136"/>
              <a:gd name="connsiteY111" fmla="*/ 3210912 h 517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173136" h="5173047">
                <a:moveTo>
                  <a:pt x="4459600" y="4994752"/>
                </a:moveTo>
                <a:lnTo>
                  <a:pt x="5173136" y="4994752"/>
                </a:lnTo>
                <a:lnTo>
                  <a:pt x="5173136" y="5173047"/>
                </a:lnTo>
                <a:lnTo>
                  <a:pt x="4459600" y="5173047"/>
                </a:lnTo>
                <a:close/>
                <a:moveTo>
                  <a:pt x="0" y="4994752"/>
                </a:moveTo>
                <a:lnTo>
                  <a:pt x="713536" y="4994752"/>
                </a:lnTo>
                <a:lnTo>
                  <a:pt x="713536" y="5173047"/>
                </a:lnTo>
                <a:lnTo>
                  <a:pt x="0" y="5173047"/>
                </a:lnTo>
                <a:close/>
                <a:moveTo>
                  <a:pt x="891920" y="4816368"/>
                </a:moveTo>
                <a:lnTo>
                  <a:pt x="4281216" y="4816368"/>
                </a:lnTo>
                <a:lnTo>
                  <a:pt x="4281216" y="5173047"/>
                </a:lnTo>
                <a:lnTo>
                  <a:pt x="891920" y="5173047"/>
                </a:lnTo>
                <a:close/>
                <a:moveTo>
                  <a:pt x="1125425" y="4281216"/>
                </a:moveTo>
                <a:lnTo>
                  <a:pt x="4047712" y="4281216"/>
                </a:lnTo>
                <a:lnTo>
                  <a:pt x="4226096" y="4637984"/>
                </a:lnTo>
                <a:lnTo>
                  <a:pt x="946951" y="4637984"/>
                </a:lnTo>
                <a:close/>
                <a:moveTo>
                  <a:pt x="1159496" y="3746064"/>
                </a:moveTo>
                <a:lnTo>
                  <a:pt x="4013640" y="3746064"/>
                </a:lnTo>
                <a:lnTo>
                  <a:pt x="4013640" y="4102743"/>
                </a:lnTo>
                <a:lnTo>
                  <a:pt x="1159496" y="4102743"/>
                </a:lnTo>
                <a:close/>
                <a:moveTo>
                  <a:pt x="4816368" y="3389296"/>
                </a:moveTo>
                <a:lnTo>
                  <a:pt x="4994752" y="3389296"/>
                </a:lnTo>
                <a:lnTo>
                  <a:pt x="4994752" y="4816279"/>
                </a:lnTo>
                <a:lnTo>
                  <a:pt x="4816368" y="4816279"/>
                </a:lnTo>
                <a:close/>
                <a:moveTo>
                  <a:pt x="178384" y="3389296"/>
                </a:moveTo>
                <a:lnTo>
                  <a:pt x="356768" y="3389296"/>
                </a:lnTo>
                <a:lnTo>
                  <a:pt x="356768" y="4816279"/>
                </a:lnTo>
                <a:lnTo>
                  <a:pt x="178384" y="4816279"/>
                </a:lnTo>
                <a:close/>
                <a:moveTo>
                  <a:pt x="1393001" y="3210912"/>
                </a:moveTo>
                <a:lnTo>
                  <a:pt x="3780136" y="3210912"/>
                </a:lnTo>
                <a:lnTo>
                  <a:pt x="3958520" y="3567680"/>
                </a:lnTo>
                <a:lnTo>
                  <a:pt x="1214527" y="3567680"/>
                </a:lnTo>
                <a:close/>
                <a:moveTo>
                  <a:pt x="1427072" y="2675760"/>
                </a:moveTo>
                <a:lnTo>
                  <a:pt x="3746064" y="2675760"/>
                </a:lnTo>
                <a:lnTo>
                  <a:pt x="3746064" y="3032439"/>
                </a:lnTo>
                <a:lnTo>
                  <a:pt x="1427072" y="3032439"/>
                </a:lnTo>
                <a:close/>
                <a:moveTo>
                  <a:pt x="1580571" y="2140608"/>
                </a:moveTo>
                <a:lnTo>
                  <a:pt x="3592565" y="2140608"/>
                </a:lnTo>
                <a:lnTo>
                  <a:pt x="3711547" y="2497376"/>
                </a:lnTo>
                <a:lnTo>
                  <a:pt x="1461589" y="2497376"/>
                </a:lnTo>
                <a:close/>
                <a:moveTo>
                  <a:pt x="1605456" y="1605456"/>
                </a:moveTo>
                <a:lnTo>
                  <a:pt x="3567680" y="1605456"/>
                </a:lnTo>
                <a:lnTo>
                  <a:pt x="3567680" y="1962135"/>
                </a:lnTo>
                <a:lnTo>
                  <a:pt x="1605456" y="1962135"/>
                </a:lnTo>
                <a:close/>
                <a:moveTo>
                  <a:pt x="1758955" y="1070304"/>
                </a:moveTo>
                <a:lnTo>
                  <a:pt x="3414181" y="1070304"/>
                </a:lnTo>
                <a:lnTo>
                  <a:pt x="3533163" y="1427072"/>
                </a:lnTo>
                <a:lnTo>
                  <a:pt x="1639973" y="1427072"/>
                </a:lnTo>
                <a:close/>
                <a:moveTo>
                  <a:pt x="1783840" y="535152"/>
                </a:moveTo>
                <a:lnTo>
                  <a:pt x="3389296" y="535152"/>
                </a:lnTo>
                <a:lnTo>
                  <a:pt x="3389296" y="891831"/>
                </a:lnTo>
                <a:lnTo>
                  <a:pt x="1783840" y="891831"/>
                </a:lnTo>
                <a:close/>
                <a:moveTo>
                  <a:pt x="3778619" y="0"/>
                </a:moveTo>
                <a:lnTo>
                  <a:pt x="3948352" y="0"/>
                </a:lnTo>
                <a:lnTo>
                  <a:pt x="4962287" y="3210912"/>
                </a:lnTo>
                <a:lnTo>
                  <a:pt x="4792554" y="3210912"/>
                </a:lnTo>
                <a:close/>
                <a:moveTo>
                  <a:pt x="3423903" y="0"/>
                </a:moveTo>
                <a:lnTo>
                  <a:pt x="3591584" y="0"/>
                </a:lnTo>
                <a:lnTo>
                  <a:pt x="4637984" y="3313840"/>
                </a:lnTo>
                <a:lnTo>
                  <a:pt x="4637984" y="4816368"/>
                </a:lnTo>
                <a:lnTo>
                  <a:pt x="4459600" y="4816368"/>
                </a:lnTo>
                <a:lnTo>
                  <a:pt x="4459600" y="4727176"/>
                </a:lnTo>
                <a:cubicBezTo>
                  <a:pt x="4459600" y="4712817"/>
                  <a:pt x="4455409" y="4699706"/>
                  <a:pt x="4449432" y="4687665"/>
                </a:cubicBezTo>
                <a:lnTo>
                  <a:pt x="4450235" y="4687308"/>
                </a:lnTo>
                <a:lnTo>
                  <a:pt x="4192024" y="4170975"/>
                </a:lnTo>
                <a:lnTo>
                  <a:pt x="4192024" y="3656872"/>
                </a:lnTo>
                <a:cubicBezTo>
                  <a:pt x="4192024" y="3642513"/>
                  <a:pt x="4187833" y="3629402"/>
                  <a:pt x="4181856" y="3617361"/>
                </a:cubicBezTo>
                <a:lnTo>
                  <a:pt x="4182659" y="3617004"/>
                </a:lnTo>
                <a:lnTo>
                  <a:pt x="3924448" y="3100671"/>
                </a:lnTo>
                <a:lnTo>
                  <a:pt x="3924448" y="2586568"/>
                </a:lnTo>
                <a:cubicBezTo>
                  <a:pt x="3924448" y="2576668"/>
                  <a:pt x="3921772" y="2567570"/>
                  <a:pt x="3918830" y="2558741"/>
                </a:cubicBezTo>
                <a:lnTo>
                  <a:pt x="3919900" y="2558384"/>
                </a:lnTo>
                <a:lnTo>
                  <a:pt x="3746064" y="2036878"/>
                </a:lnTo>
                <a:lnTo>
                  <a:pt x="3746064" y="1516264"/>
                </a:lnTo>
                <a:cubicBezTo>
                  <a:pt x="3746064" y="1506364"/>
                  <a:pt x="3743388" y="1497266"/>
                  <a:pt x="3740446" y="1488437"/>
                </a:cubicBezTo>
                <a:lnTo>
                  <a:pt x="3741516" y="1488080"/>
                </a:lnTo>
                <a:lnTo>
                  <a:pt x="3567680" y="966573"/>
                </a:lnTo>
                <a:lnTo>
                  <a:pt x="3567680" y="445960"/>
                </a:lnTo>
                <a:cubicBezTo>
                  <a:pt x="3567680" y="436060"/>
                  <a:pt x="3565004" y="426962"/>
                  <a:pt x="3562062" y="418133"/>
                </a:cubicBezTo>
                <a:lnTo>
                  <a:pt x="3563132" y="417776"/>
                </a:lnTo>
                <a:close/>
                <a:moveTo>
                  <a:pt x="1937339" y="0"/>
                </a:moveTo>
                <a:lnTo>
                  <a:pt x="3235797" y="0"/>
                </a:lnTo>
                <a:lnTo>
                  <a:pt x="3354779" y="356768"/>
                </a:lnTo>
                <a:lnTo>
                  <a:pt x="1818357" y="356768"/>
                </a:lnTo>
                <a:close/>
                <a:moveTo>
                  <a:pt x="1581552" y="0"/>
                </a:moveTo>
                <a:lnTo>
                  <a:pt x="1749233" y="0"/>
                </a:lnTo>
                <a:lnTo>
                  <a:pt x="1610005" y="417776"/>
                </a:lnTo>
                <a:lnTo>
                  <a:pt x="1611076" y="418133"/>
                </a:lnTo>
                <a:cubicBezTo>
                  <a:pt x="1608132" y="426962"/>
                  <a:pt x="1605456" y="436060"/>
                  <a:pt x="1605456" y="445960"/>
                </a:cubicBezTo>
                <a:lnTo>
                  <a:pt x="1605456" y="966573"/>
                </a:lnTo>
                <a:lnTo>
                  <a:pt x="1431621" y="1487991"/>
                </a:lnTo>
                <a:lnTo>
                  <a:pt x="1432692" y="1488348"/>
                </a:lnTo>
                <a:cubicBezTo>
                  <a:pt x="1429748" y="1497266"/>
                  <a:pt x="1427072" y="1506364"/>
                  <a:pt x="1427072" y="1516264"/>
                </a:cubicBezTo>
                <a:lnTo>
                  <a:pt x="1427072" y="2036878"/>
                </a:lnTo>
                <a:lnTo>
                  <a:pt x="1253237" y="2558295"/>
                </a:lnTo>
                <a:lnTo>
                  <a:pt x="1254308" y="2558652"/>
                </a:lnTo>
                <a:cubicBezTo>
                  <a:pt x="1251364" y="2567570"/>
                  <a:pt x="1248688" y="2576668"/>
                  <a:pt x="1248688" y="2586568"/>
                </a:cubicBezTo>
                <a:lnTo>
                  <a:pt x="1248688" y="3100671"/>
                </a:lnTo>
                <a:lnTo>
                  <a:pt x="990477" y="3617004"/>
                </a:lnTo>
                <a:lnTo>
                  <a:pt x="991280" y="3617450"/>
                </a:lnTo>
                <a:cubicBezTo>
                  <a:pt x="985304" y="3629402"/>
                  <a:pt x="981112" y="3642513"/>
                  <a:pt x="981112" y="3656872"/>
                </a:cubicBezTo>
                <a:lnTo>
                  <a:pt x="981112" y="4170975"/>
                </a:lnTo>
                <a:lnTo>
                  <a:pt x="722902" y="4687308"/>
                </a:lnTo>
                <a:lnTo>
                  <a:pt x="723704" y="4687754"/>
                </a:lnTo>
                <a:cubicBezTo>
                  <a:pt x="717728" y="4699706"/>
                  <a:pt x="713536" y="4712817"/>
                  <a:pt x="713536" y="4727176"/>
                </a:cubicBezTo>
                <a:lnTo>
                  <a:pt x="713536" y="4816368"/>
                </a:lnTo>
                <a:lnTo>
                  <a:pt x="535152" y="4816368"/>
                </a:lnTo>
                <a:lnTo>
                  <a:pt x="535152" y="3313840"/>
                </a:lnTo>
                <a:close/>
                <a:moveTo>
                  <a:pt x="1224784" y="0"/>
                </a:moveTo>
                <a:lnTo>
                  <a:pt x="1394517" y="0"/>
                </a:lnTo>
                <a:lnTo>
                  <a:pt x="380582" y="3210912"/>
                </a:lnTo>
                <a:lnTo>
                  <a:pt x="210850" y="3210912"/>
                </a:lnTo>
                <a:close/>
              </a:path>
            </a:pathLst>
          </a:custGeom>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3041410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58CAE9B5-4A17-4F83-A2C1-DE41A3B4B361}"/>
              </a:ext>
            </a:extLst>
          </p:cNvPr>
          <p:cNvSpPr>
            <a:spLocks noGrp="1"/>
          </p:cNvSpPr>
          <p:nvPr>
            <p:ph type="pic" sz="quarter" idx="13" hasCustomPrompt="1"/>
          </p:nvPr>
        </p:nvSpPr>
        <p:spPr>
          <a:xfrm>
            <a:off x="8462964" y="995882"/>
            <a:ext cx="3729036" cy="5862119"/>
          </a:xfrm>
          <a:custGeom>
            <a:avLst/>
            <a:gdLst>
              <a:gd name="connsiteX0" fmla="*/ 348478 w 3729036"/>
              <a:gd name="connsiteY0" fmla="*/ 0 h 5862119"/>
              <a:gd name="connsiteX1" fmla="*/ 3729036 w 3729036"/>
              <a:gd name="connsiteY1" fmla="*/ 0 h 5862119"/>
              <a:gd name="connsiteX2" fmla="*/ 3729036 w 3729036"/>
              <a:gd name="connsiteY2" fmla="*/ 5862119 h 5862119"/>
              <a:gd name="connsiteX3" fmla="*/ 0 w 3729036"/>
              <a:gd name="connsiteY3" fmla="*/ 5862119 h 5862119"/>
              <a:gd name="connsiteX4" fmla="*/ 0 w 3729036"/>
              <a:gd name="connsiteY4" fmla="*/ 348478 h 5862119"/>
              <a:gd name="connsiteX5" fmla="*/ 348478 w 3729036"/>
              <a:gd name="connsiteY5" fmla="*/ 0 h 586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036" h="5862119">
                <a:moveTo>
                  <a:pt x="348478" y="0"/>
                </a:moveTo>
                <a:lnTo>
                  <a:pt x="3729036" y="0"/>
                </a:lnTo>
                <a:lnTo>
                  <a:pt x="3729036" y="5862119"/>
                </a:lnTo>
                <a:lnTo>
                  <a:pt x="0" y="5862119"/>
                </a:lnTo>
                <a:lnTo>
                  <a:pt x="0" y="348478"/>
                </a:lnTo>
                <a:cubicBezTo>
                  <a:pt x="0" y="156019"/>
                  <a:pt x="156019" y="0"/>
                  <a:pt x="348478" y="0"/>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7355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44411DEB-DB9E-488A-8949-02B8B7B4DEA8}"/>
              </a:ext>
            </a:extLst>
          </p:cNvPr>
          <p:cNvSpPr>
            <a:spLocks noGrp="1"/>
          </p:cNvSpPr>
          <p:nvPr>
            <p:ph type="pic" sz="quarter" idx="13" hasCustomPrompt="1"/>
          </p:nvPr>
        </p:nvSpPr>
        <p:spPr>
          <a:xfrm>
            <a:off x="6497947" y="796301"/>
            <a:ext cx="6006480" cy="2541251"/>
          </a:xfrm>
          <a:custGeom>
            <a:avLst/>
            <a:gdLst>
              <a:gd name="connsiteX0" fmla="*/ 423550 w 6006480"/>
              <a:gd name="connsiteY0" fmla="*/ 0 h 2541251"/>
              <a:gd name="connsiteX1" fmla="*/ 5582930 w 6006480"/>
              <a:gd name="connsiteY1" fmla="*/ 0 h 2541251"/>
              <a:gd name="connsiteX2" fmla="*/ 6006480 w 6006480"/>
              <a:gd name="connsiteY2" fmla="*/ 423550 h 2541251"/>
              <a:gd name="connsiteX3" fmla="*/ 6006480 w 6006480"/>
              <a:gd name="connsiteY3" fmla="*/ 2117701 h 2541251"/>
              <a:gd name="connsiteX4" fmla="*/ 5582930 w 6006480"/>
              <a:gd name="connsiteY4" fmla="*/ 2541251 h 2541251"/>
              <a:gd name="connsiteX5" fmla="*/ 423550 w 6006480"/>
              <a:gd name="connsiteY5" fmla="*/ 2541251 h 2541251"/>
              <a:gd name="connsiteX6" fmla="*/ 0 w 6006480"/>
              <a:gd name="connsiteY6" fmla="*/ 2117701 h 2541251"/>
              <a:gd name="connsiteX7" fmla="*/ 0 w 6006480"/>
              <a:gd name="connsiteY7" fmla="*/ 423550 h 2541251"/>
              <a:gd name="connsiteX8" fmla="*/ 423550 w 6006480"/>
              <a:gd name="connsiteY8" fmla="*/ 0 h 254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6480" h="2541251">
                <a:moveTo>
                  <a:pt x="423550" y="0"/>
                </a:moveTo>
                <a:lnTo>
                  <a:pt x="5582930" y="0"/>
                </a:lnTo>
                <a:cubicBezTo>
                  <a:pt x="5816850" y="0"/>
                  <a:pt x="6006480" y="189630"/>
                  <a:pt x="6006480" y="423550"/>
                </a:cubicBezTo>
                <a:lnTo>
                  <a:pt x="6006480" y="2117701"/>
                </a:lnTo>
                <a:cubicBezTo>
                  <a:pt x="6006480" y="2351621"/>
                  <a:pt x="5816850" y="2541251"/>
                  <a:pt x="5582930" y="2541251"/>
                </a:cubicBezTo>
                <a:lnTo>
                  <a:pt x="423550" y="2541251"/>
                </a:lnTo>
                <a:cubicBezTo>
                  <a:pt x="189630" y="2541251"/>
                  <a:pt x="0" y="2351621"/>
                  <a:pt x="0" y="2117701"/>
                </a:cubicBezTo>
                <a:lnTo>
                  <a:pt x="0" y="423550"/>
                </a:lnTo>
                <a:cubicBezTo>
                  <a:pt x="0" y="189630"/>
                  <a:pt x="189630" y="0"/>
                  <a:pt x="423550"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8391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FEEBF7F8-C923-4C66-A519-7A9238E7C6B3}"/>
              </a:ext>
            </a:extLst>
          </p:cNvPr>
          <p:cNvSpPr>
            <a:spLocks noGrp="1"/>
          </p:cNvSpPr>
          <p:nvPr>
            <p:ph type="pic" sz="quarter" idx="13" hasCustomPrompt="1"/>
          </p:nvPr>
        </p:nvSpPr>
        <p:spPr>
          <a:xfrm>
            <a:off x="-1" y="1"/>
            <a:ext cx="4158017" cy="5895615"/>
          </a:xfrm>
          <a:custGeom>
            <a:avLst/>
            <a:gdLst>
              <a:gd name="connsiteX0" fmla="*/ 0 w 4158017"/>
              <a:gd name="connsiteY0" fmla="*/ 0 h 5895615"/>
              <a:gd name="connsiteX1" fmla="*/ 2368188 w 4158017"/>
              <a:gd name="connsiteY1" fmla="*/ 0 h 5895615"/>
              <a:gd name="connsiteX2" fmla="*/ 4087312 w 4158017"/>
              <a:gd name="connsiteY2" fmla="*/ 2867444 h 5895615"/>
              <a:gd name="connsiteX3" fmla="*/ 3916865 w 4158017"/>
              <a:gd name="connsiteY3" fmla="*/ 3548232 h 5895615"/>
              <a:gd name="connsiteX4" fmla="*/ 6974 w 4158017"/>
              <a:gd name="connsiteY4" fmla="*/ 5892335 h 5895615"/>
              <a:gd name="connsiteX5" fmla="*/ 0 w 4158017"/>
              <a:gd name="connsiteY5" fmla="*/ 5895615 h 58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8017" h="5895615">
                <a:moveTo>
                  <a:pt x="0" y="0"/>
                </a:moveTo>
                <a:lnTo>
                  <a:pt x="2368188" y="0"/>
                </a:lnTo>
                <a:lnTo>
                  <a:pt x="4087312" y="2867444"/>
                </a:lnTo>
                <a:cubicBezTo>
                  <a:pt x="4228239" y="3102506"/>
                  <a:pt x="4151927" y="3407305"/>
                  <a:pt x="3916865" y="3548232"/>
                </a:cubicBezTo>
                <a:lnTo>
                  <a:pt x="6974" y="5892335"/>
                </a:lnTo>
                <a:lnTo>
                  <a:pt x="0" y="5895615"/>
                </a:ln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6854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4B59998-3137-44B0-847E-6308BC640248}"/>
              </a:ext>
            </a:extLst>
          </p:cNvPr>
          <p:cNvSpPr>
            <a:spLocks noGrp="1"/>
          </p:cNvSpPr>
          <p:nvPr>
            <p:ph type="pic" sz="quarter" idx="13" hasCustomPrompt="1"/>
          </p:nvPr>
        </p:nvSpPr>
        <p:spPr>
          <a:xfrm>
            <a:off x="7229479" y="1495421"/>
            <a:ext cx="4962522" cy="3867152"/>
          </a:xfrm>
          <a:custGeom>
            <a:avLst/>
            <a:gdLst>
              <a:gd name="connsiteX0" fmla="*/ 1933576 w 4962522"/>
              <a:gd name="connsiteY0" fmla="*/ 0 h 3867152"/>
              <a:gd name="connsiteX1" fmla="*/ 4962522 w 4962522"/>
              <a:gd name="connsiteY1" fmla="*/ 0 h 3867152"/>
              <a:gd name="connsiteX2" fmla="*/ 4962522 w 4962522"/>
              <a:gd name="connsiteY2" fmla="*/ 3867152 h 3867152"/>
              <a:gd name="connsiteX3" fmla="*/ 1933576 w 4962522"/>
              <a:gd name="connsiteY3" fmla="*/ 3867152 h 3867152"/>
              <a:gd name="connsiteX4" fmla="*/ 0 w 4962522"/>
              <a:gd name="connsiteY4" fmla="*/ 1933576 h 3867152"/>
              <a:gd name="connsiteX5" fmla="*/ 1933576 w 4962522"/>
              <a:gd name="connsiteY5" fmla="*/ 0 h 38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2522" h="3867152">
                <a:moveTo>
                  <a:pt x="1933576" y="0"/>
                </a:moveTo>
                <a:lnTo>
                  <a:pt x="4962522" y="0"/>
                </a:lnTo>
                <a:lnTo>
                  <a:pt x="4962522" y="3867152"/>
                </a:lnTo>
                <a:lnTo>
                  <a:pt x="1933576" y="3867152"/>
                </a:lnTo>
                <a:cubicBezTo>
                  <a:pt x="865691" y="3867152"/>
                  <a:pt x="0" y="3001461"/>
                  <a:pt x="0" y="1933576"/>
                </a:cubicBezTo>
                <a:cubicBezTo>
                  <a:pt x="0" y="865691"/>
                  <a:pt x="865691" y="0"/>
                  <a:pt x="1933576" y="0"/>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8756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4571D5B-7345-41E5-AFF6-B0846798BEDA}"/>
              </a:ext>
            </a:extLst>
          </p:cNvPr>
          <p:cNvSpPr>
            <a:spLocks noGrp="1"/>
          </p:cNvSpPr>
          <p:nvPr>
            <p:ph type="pic" sz="quarter" idx="11" hasCustomPrompt="1"/>
          </p:nvPr>
        </p:nvSpPr>
        <p:spPr>
          <a:xfrm>
            <a:off x="6778707" y="830580"/>
            <a:ext cx="3913339" cy="5196840"/>
          </a:xfrm>
          <a:prstGeom prst="roundRect">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57903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0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C77F760-93E9-4BCC-B93D-40AA5C5D02AB}"/>
              </a:ext>
            </a:extLst>
          </p:cNvPr>
          <p:cNvSpPr>
            <a:spLocks noGrp="1"/>
          </p:cNvSpPr>
          <p:nvPr>
            <p:ph type="pic" sz="quarter" idx="11" hasCustomPrompt="1"/>
          </p:nvPr>
        </p:nvSpPr>
        <p:spPr>
          <a:xfrm>
            <a:off x="4618184" y="835891"/>
            <a:ext cx="2955634" cy="5186218"/>
          </a:xfrm>
          <a:custGeom>
            <a:avLst/>
            <a:gdLst>
              <a:gd name="connsiteX0" fmla="*/ 298017 w 2955634"/>
              <a:gd name="connsiteY0" fmla="*/ 0 h 5186218"/>
              <a:gd name="connsiteX1" fmla="*/ 2657617 w 2955634"/>
              <a:gd name="connsiteY1" fmla="*/ 0 h 5186218"/>
              <a:gd name="connsiteX2" fmla="*/ 2955634 w 2955634"/>
              <a:gd name="connsiteY2" fmla="*/ 298017 h 5186218"/>
              <a:gd name="connsiteX3" fmla="*/ 2955634 w 2955634"/>
              <a:gd name="connsiteY3" fmla="*/ 4888201 h 5186218"/>
              <a:gd name="connsiteX4" fmla="*/ 2657617 w 2955634"/>
              <a:gd name="connsiteY4" fmla="*/ 5186218 h 5186218"/>
              <a:gd name="connsiteX5" fmla="*/ 298017 w 2955634"/>
              <a:gd name="connsiteY5" fmla="*/ 5186218 h 5186218"/>
              <a:gd name="connsiteX6" fmla="*/ 0 w 2955634"/>
              <a:gd name="connsiteY6" fmla="*/ 4888201 h 5186218"/>
              <a:gd name="connsiteX7" fmla="*/ 0 w 2955634"/>
              <a:gd name="connsiteY7" fmla="*/ 298017 h 5186218"/>
              <a:gd name="connsiteX8" fmla="*/ 298017 w 2955634"/>
              <a:gd name="connsiteY8" fmla="*/ 0 h 518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5634" h="5186218">
                <a:moveTo>
                  <a:pt x="298017" y="0"/>
                </a:moveTo>
                <a:lnTo>
                  <a:pt x="2657617" y="0"/>
                </a:lnTo>
                <a:cubicBezTo>
                  <a:pt x="2822207" y="0"/>
                  <a:pt x="2955634" y="133427"/>
                  <a:pt x="2955634" y="298017"/>
                </a:cubicBezTo>
                <a:lnTo>
                  <a:pt x="2955634" y="4888201"/>
                </a:lnTo>
                <a:cubicBezTo>
                  <a:pt x="2955634" y="5052791"/>
                  <a:pt x="2822207" y="5186218"/>
                  <a:pt x="2657617" y="5186218"/>
                </a:cubicBezTo>
                <a:lnTo>
                  <a:pt x="298017" y="5186218"/>
                </a:lnTo>
                <a:cubicBezTo>
                  <a:pt x="133427" y="5186218"/>
                  <a:pt x="0" y="5052791"/>
                  <a:pt x="0" y="4888201"/>
                </a:cubicBezTo>
                <a:lnTo>
                  <a:pt x="0" y="298017"/>
                </a:lnTo>
                <a:cubicBezTo>
                  <a:pt x="0" y="133427"/>
                  <a:pt x="133427" y="0"/>
                  <a:pt x="29801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3545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E7BB5D41-9105-4C74-8314-EC566F0CA92F}"/>
              </a:ext>
            </a:extLst>
          </p:cNvPr>
          <p:cNvSpPr>
            <a:spLocks noGrp="1"/>
          </p:cNvSpPr>
          <p:nvPr>
            <p:ph type="pic" sz="quarter" idx="11" hasCustomPrompt="1"/>
          </p:nvPr>
        </p:nvSpPr>
        <p:spPr>
          <a:xfrm>
            <a:off x="3048000" y="914400"/>
            <a:ext cx="6096000" cy="5943600"/>
          </a:xfrm>
          <a:prstGeom prst="rect">
            <a:avLst/>
          </a:prstGeom>
          <a:noFill/>
          <a:effectLst>
            <a:outerShdw blurRad="520700" dist="139700" dir="18900000" sx="99000" sy="99000" algn="bl" rotWithShape="0">
              <a:prstClr val="black">
                <a:alpha val="20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834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05A741E8-E628-40E0-BC12-2162FE1DD1D7}"/>
              </a:ext>
            </a:extLst>
          </p:cNvPr>
          <p:cNvSpPr>
            <a:spLocks noGrp="1"/>
          </p:cNvSpPr>
          <p:nvPr>
            <p:ph type="pic" sz="quarter" idx="11" hasCustomPrompt="1"/>
          </p:nvPr>
        </p:nvSpPr>
        <p:spPr>
          <a:xfrm>
            <a:off x="7482839" y="0"/>
            <a:ext cx="4709161" cy="5044440"/>
          </a:xfrm>
          <a:custGeom>
            <a:avLst/>
            <a:gdLst>
              <a:gd name="connsiteX0" fmla="*/ 0 w 4709161"/>
              <a:gd name="connsiteY0" fmla="*/ 0 h 5044440"/>
              <a:gd name="connsiteX1" fmla="*/ 4709161 w 4709161"/>
              <a:gd name="connsiteY1" fmla="*/ 0 h 5044440"/>
              <a:gd name="connsiteX2" fmla="*/ 4709161 w 4709161"/>
              <a:gd name="connsiteY2" fmla="*/ 5044440 h 5044440"/>
              <a:gd name="connsiteX3" fmla="*/ 475107 w 4709161"/>
              <a:gd name="connsiteY3" fmla="*/ 5044440 h 5044440"/>
              <a:gd name="connsiteX4" fmla="*/ 0 w 4709161"/>
              <a:gd name="connsiteY4" fmla="*/ 4569333 h 504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61" h="5044440">
                <a:moveTo>
                  <a:pt x="0" y="0"/>
                </a:moveTo>
                <a:lnTo>
                  <a:pt x="4709161" y="0"/>
                </a:lnTo>
                <a:lnTo>
                  <a:pt x="4709161" y="5044440"/>
                </a:lnTo>
                <a:lnTo>
                  <a:pt x="475107" y="5044440"/>
                </a:lnTo>
                <a:cubicBezTo>
                  <a:pt x="212713" y="5044440"/>
                  <a:pt x="0" y="4831727"/>
                  <a:pt x="0" y="4569333"/>
                </a:cubicBezTo>
                <a:close/>
              </a:path>
            </a:pathLst>
          </a:cu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07566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5BB02E5F-7E11-4C31-8AD4-4822B63CE108}"/>
              </a:ext>
            </a:extLst>
          </p:cNvPr>
          <p:cNvSpPr>
            <a:spLocks noGrp="1"/>
          </p:cNvSpPr>
          <p:nvPr>
            <p:ph type="pic" sz="quarter" idx="13" hasCustomPrompt="1"/>
          </p:nvPr>
        </p:nvSpPr>
        <p:spPr>
          <a:xfrm>
            <a:off x="1647140" y="2444750"/>
            <a:ext cx="4057760" cy="1778635"/>
          </a:xfrm>
          <a:custGeom>
            <a:avLst/>
            <a:gdLst>
              <a:gd name="connsiteX0" fmla="*/ 463121 w 4057760"/>
              <a:gd name="connsiteY0" fmla="*/ 0 h 1778635"/>
              <a:gd name="connsiteX1" fmla="*/ 3594639 w 4057760"/>
              <a:gd name="connsiteY1" fmla="*/ 0 h 1778635"/>
              <a:gd name="connsiteX2" fmla="*/ 4057760 w 4057760"/>
              <a:gd name="connsiteY2" fmla="*/ 463121 h 1778635"/>
              <a:gd name="connsiteX3" fmla="*/ 4057760 w 4057760"/>
              <a:gd name="connsiteY3" fmla="*/ 1778635 h 1778635"/>
              <a:gd name="connsiteX4" fmla="*/ 0 w 4057760"/>
              <a:gd name="connsiteY4" fmla="*/ 1778635 h 1778635"/>
              <a:gd name="connsiteX5" fmla="*/ 0 w 4057760"/>
              <a:gd name="connsiteY5" fmla="*/ 463121 h 1778635"/>
              <a:gd name="connsiteX6" fmla="*/ 463121 w 4057760"/>
              <a:gd name="connsiteY6" fmla="*/ 0 h 17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7760" h="1778635">
                <a:moveTo>
                  <a:pt x="463121" y="0"/>
                </a:moveTo>
                <a:lnTo>
                  <a:pt x="3594639" y="0"/>
                </a:lnTo>
                <a:cubicBezTo>
                  <a:pt x="3850414" y="0"/>
                  <a:pt x="4057760" y="207346"/>
                  <a:pt x="4057760" y="463121"/>
                </a:cubicBezTo>
                <a:lnTo>
                  <a:pt x="4057760" y="1778635"/>
                </a:lnTo>
                <a:lnTo>
                  <a:pt x="0" y="1778635"/>
                </a:lnTo>
                <a:lnTo>
                  <a:pt x="0" y="463121"/>
                </a:lnTo>
                <a:cubicBezTo>
                  <a:pt x="0" y="207346"/>
                  <a:pt x="207346" y="0"/>
                  <a:pt x="46312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1" name="Picture Placeholder 10">
            <a:extLst>
              <a:ext uri="{FF2B5EF4-FFF2-40B4-BE49-F238E27FC236}">
                <a16:creationId xmlns="" xmlns:a16="http://schemas.microsoft.com/office/drawing/2014/main" id="{D4DF7683-20CA-49D7-9F11-4E29D69DD14C}"/>
              </a:ext>
            </a:extLst>
          </p:cNvPr>
          <p:cNvSpPr>
            <a:spLocks noGrp="1"/>
          </p:cNvSpPr>
          <p:nvPr>
            <p:ph type="pic" sz="quarter" idx="14" hasCustomPrompt="1"/>
          </p:nvPr>
        </p:nvSpPr>
        <p:spPr>
          <a:xfrm>
            <a:off x="6487100" y="2444751"/>
            <a:ext cx="4057760" cy="1778635"/>
          </a:xfrm>
          <a:custGeom>
            <a:avLst/>
            <a:gdLst>
              <a:gd name="connsiteX0" fmla="*/ 463121 w 4057760"/>
              <a:gd name="connsiteY0" fmla="*/ 0 h 1778635"/>
              <a:gd name="connsiteX1" fmla="*/ 3594639 w 4057760"/>
              <a:gd name="connsiteY1" fmla="*/ 0 h 1778635"/>
              <a:gd name="connsiteX2" fmla="*/ 4057760 w 4057760"/>
              <a:gd name="connsiteY2" fmla="*/ 463121 h 1778635"/>
              <a:gd name="connsiteX3" fmla="*/ 4057760 w 4057760"/>
              <a:gd name="connsiteY3" fmla="*/ 1778635 h 1778635"/>
              <a:gd name="connsiteX4" fmla="*/ 0 w 4057760"/>
              <a:gd name="connsiteY4" fmla="*/ 1778635 h 1778635"/>
              <a:gd name="connsiteX5" fmla="*/ 0 w 4057760"/>
              <a:gd name="connsiteY5" fmla="*/ 463121 h 1778635"/>
              <a:gd name="connsiteX6" fmla="*/ 463121 w 4057760"/>
              <a:gd name="connsiteY6" fmla="*/ 0 h 17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7760" h="1778635">
                <a:moveTo>
                  <a:pt x="463121" y="0"/>
                </a:moveTo>
                <a:lnTo>
                  <a:pt x="3594639" y="0"/>
                </a:lnTo>
                <a:cubicBezTo>
                  <a:pt x="3850414" y="0"/>
                  <a:pt x="4057760" y="207346"/>
                  <a:pt x="4057760" y="463121"/>
                </a:cubicBezTo>
                <a:lnTo>
                  <a:pt x="4057760" y="1778635"/>
                </a:lnTo>
                <a:lnTo>
                  <a:pt x="0" y="1778635"/>
                </a:lnTo>
                <a:lnTo>
                  <a:pt x="0" y="463121"/>
                </a:lnTo>
                <a:cubicBezTo>
                  <a:pt x="0" y="207346"/>
                  <a:pt x="207346" y="0"/>
                  <a:pt x="463121"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6243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250"/>
                                  </p:stCondLst>
                                  <p:childTnLst>
                                    <p:animMotion origin="layout" path="M -1.875E-6 -4.44444E-6 L 0.01237 0.02848 " pathEditMode="relative" rAng="0" ptsTypes="AA">
                                      <p:cBhvr>
                                        <p:cTn id="9" dur="1000" spd="-100000" fill="hold"/>
                                        <p:tgtEl>
                                          <p:spTgt spid="10"/>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500"/>
                                  </p:stCondLst>
                                  <p:childTnLst>
                                    <p:animMotion origin="layout" path="M -1.875E-6 -4.44444E-6 L 0.01237 0.02848 " pathEditMode="relative" rAng="0" ptsTypes="AA">
                                      <p:cBhvr>
                                        <p:cTn id="14" dur="1000" spd="-100000" fill="hold"/>
                                        <p:tgtEl>
                                          <p:spTgt spid="11"/>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1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CF4445A-94EE-48F0-98D0-F089C9CCEEB7}"/>
              </a:ext>
            </a:extLst>
          </p:cNvPr>
          <p:cNvSpPr>
            <a:spLocks noGrp="1"/>
          </p:cNvSpPr>
          <p:nvPr>
            <p:ph type="pic" sz="quarter" idx="13" hasCustomPrompt="1"/>
          </p:nvPr>
        </p:nvSpPr>
        <p:spPr>
          <a:xfrm>
            <a:off x="1860550" y="2286000"/>
            <a:ext cx="8470900" cy="2286000"/>
          </a:xfrm>
          <a:custGeom>
            <a:avLst/>
            <a:gdLst>
              <a:gd name="connsiteX0" fmla="*/ 1143000 w 8470900"/>
              <a:gd name="connsiteY0" fmla="*/ 0 h 2286000"/>
              <a:gd name="connsiteX1" fmla="*/ 7327900 w 8470900"/>
              <a:gd name="connsiteY1" fmla="*/ 0 h 2286000"/>
              <a:gd name="connsiteX2" fmla="*/ 8470900 w 8470900"/>
              <a:gd name="connsiteY2" fmla="*/ 1143000 h 2286000"/>
              <a:gd name="connsiteX3" fmla="*/ 7327900 w 8470900"/>
              <a:gd name="connsiteY3" fmla="*/ 2286000 h 2286000"/>
              <a:gd name="connsiteX4" fmla="*/ 1143000 w 8470900"/>
              <a:gd name="connsiteY4" fmla="*/ 2286000 h 2286000"/>
              <a:gd name="connsiteX5" fmla="*/ 0 w 8470900"/>
              <a:gd name="connsiteY5" fmla="*/ 1143000 h 2286000"/>
              <a:gd name="connsiteX6" fmla="*/ 1143000 w 84709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0900" h="2286000">
                <a:moveTo>
                  <a:pt x="1143000" y="0"/>
                </a:moveTo>
                <a:lnTo>
                  <a:pt x="7327900" y="0"/>
                </a:lnTo>
                <a:cubicBezTo>
                  <a:pt x="7959161" y="0"/>
                  <a:pt x="8470900" y="511739"/>
                  <a:pt x="8470900" y="1143000"/>
                </a:cubicBezTo>
                <a:cubicBezTo>
                  <a:pt x="8470900" y="1774261"/>
                  <a:pt x="7959161" y="2286000"/>
                  <a:pt x="7327900" y="2286000"/>
                </a:cubicBezTo>
                <a:lnTo>
                  <a:pt x="1143000" y="2286000"/>
                </a:lnTo>
                <a:cubicBezTo>
                  <a:pt x="511739" y="2286000"/>
                  <a:pt x="0" y="1774261"/>
                  <a:pt x="0" y="1143000"/>
                </a:cubicBezTo>
                <a:cubicBezTo>
                  <a:pt x="0" y="511739"/>
                  <a:pt x="511739" y="0"/>
                  <a:pt x="1143000" y="0"/>
                </a:cubicBezTo>
                <a:close/>
              </a:path>
            </a:pathLst>
          </a:custGeom>
          <a:solidFill>
            <a:schemeClr val="bg1">
              <a:lumMod val="85000"/>
              <a:alpha val="10000"/>
            </a:schemeClr>
          </a:solidFill>
          <a:effectLst>
            <a:outerShdw blurRad="698500" dist="546100" dir="2700000" sx="92000" sy="92000" algn="tl" rotWithShape="0">
              <a:prstClr val="black">
                <a:alpha val="21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7339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875E-6 -4.44444E-6 L 0.01237 0.02848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boarding">
    <p:spTree>
      <p:nvGrpSpPr>
        <p:cNvPr id="1" name=""/>
        <p:cNvGrpSpPr/>
        <p:nvPr/>
      </p:nvGrpSpPr>
      <p:grpSpPr>
        <a:xfrm>
          <a:off x="0" y="0"/>
          <a:ext cx="0" cy="0"/>
          <a:chOff x="0" y="0"/>
          <a:chExt cx="0" cy="0"/>
        </a:xfrm>
      </p:grpSpPr>
      <p:sp>
        <p:nvSpPr>
          <p:cNvPr id="13" name="Espaço Reservado para Imagem 12">
            <a:extLst>
              <a:ext uri="{FF2B5EF4-FFF2-40B4-BE49-F238E27FC236}">
                <a16:creationId xmlns="" xmlns:a16="http://schemas.microsoft.com/office/drawing/2014/main" id="{FFDD04C7-3539-9D47-B4C4-C30CC27FE4CE}"/>
              </a:ext>
            </a:extLst>
          </p:cNvPr>
          <p:cNvSpPr>
            <a:spLocks noGrp="1"/>
          </p:cNvSpPr>
          <p:nvPr>
            <p:ph type="pic" sz="quarter" idx="10"/>
          </p:nvPr>
        </p:nvSpPr>
        <p:spPr>
          <a:xfrm>
            <a:off x="7892896" y="1063444"/>
            <a:ext cx="1872000" cy="1872000"/>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9" name="Espaço Reservado para Imagem 18">
            <a:extLst>
              <a:ext uri="{FF2B5EF4-FFF2-40B4-BE49-F238E27FC236}">
                <a16:creationId xmlns="" xmlns:a16="http://schemas.microsoft.com/office/drawing/2014/main" id="{FD8451D9-2921-774E-B6C8-E414BAE85446}"/>
              </a:ext>
            </a:extLst>
          </p:cNvPr>
          <p:cNvSpPr>
            <a:spLocks noGrp="1"/>
          </p:cNvSpPr>
          <p:nvPr>
            <p:ph type="pic" sz="quarter" idx="12"/>
          </p:nvPr>
        </p:nvSpPr>
        <p:spPr>
          <a:xfrm>
            <a:off x="9063210" y="2809871"/>
            <a:ext cx="2088000" cy="2088000"/>
          </a:xfrm>
          <a:custGeom>
            <a:avLst/>
            <a:gdLst>
              <a:gd name="connsiteX0" fmla="*/ 233250 w 2088000"/>
              <a:gd name="connsiteY0" fmla="*/ 0 h 2088000"/>
              <a:gd name="connsiteX1" fmla="*/ 1854750 w 2088000"/>
              <a:gd name="connsiteY1" fmla="*/ 0 h 2088000"/>
              <a:gd name="connsiteX2" fmla="*/ 2088000 w 2088000"/>
              <a:gd name="connsiteY2" fmla="*/ 233250 h 2088000"/>
              <a:gd name="connsiteX3" fmla="*/ 2088000 w 2088000"/>
              <a:gd name="connsiteY3" fmla="*/ 1854750 h 2088000"/>
              <a:gd name="connsiteX4" fmla="*/ 1854750 w 2088000"/>
              <a:gd name="connsiteY4" fmla="*/ 2088000 h 2088000"/>
              <a:gd name="connsiteX5" fmla="*/ 233250 w 2088000"/>
              <a:gd name="connsiteY5" fmla="*/ 2088000 h 2088000"/>
              <a:gd name="connsiteX6" fmla="*/ 0 w 2088000"/>
              <a:gd name="connsiteY6" fmla="*/ 1854750 h 2088000"/>
              <a:gd name="connsiteX7" fmla="*/ 0 w 2088000"/>
              <a:gd name="connsiteY7" fmla="*/ 233250 h 2088000"/>
              <a:gd name="connsiteX8" fmla="*/ 233250 w 2088000"/>
              <a:gd name="connsiteY8"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000" h="2088000">
                <a:moveTo>
                  <a:pt x="233250" y="0"/>
                </a:moveTo>
                <a:lnTo>
                  <a:pt x="1854750" y="0"/>
                </a:lnTo>
                <a:cubicBezTo>
                  <a:pt x="1983570" y="0"/>
                  <a:pt x="2088000" y="104430"/>
                  <a:pt x="2088000" y="233250"/>
                </a:cubicBezTo>
                <a:lnTo>
                  <a:pt x="2088000" y="1854750"/>
                </a:lnTo>
                <a:cubicBezTo>
                  <a:pt x="2088000" y="1983570"/>
                  <a:pt x="1983570" y="2088000"/>
                  <a:pt x="1854750" y="2088000"/>
                </a:cubicBezTo>
                <a:lnTo>
                  <a:pt x="233250" y="2088000"/>
                </a:lnTo>
                <a:cubicBezTo>
                  <a:pt x="104430" y="2088000"/>
                  <a:pt x="0" y="1983570"/>
                  <a:pt x="0" y="1854750"/>
                </a:cubicBezTo>
                <a:lnTo>
                  <a:pt x="0" y="233250"/>
                </a:lnTo>
                <a:cubicBezTo>
                  <a:pt x="0" y="104430"/>
                  <a:pt x="104430" y="0"/>
                  <a:pt x="233250"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
        <p:nvSpPr>
          <p:cNvPr id="16" name="Espaço Reservado para Imagem 15">
            <a:extLst>
              <a:ext uri="{FF2B5EF4-FFF2-40B4-BE49-F238E27FC236}">
                <a16:creationId xmlns="" xmlns:a16="http://schemas.microsoft.com/office/drawing/2014/main" id="{229885A0-EE0A-CB4E-9160-BC61D773AFC5}"/>
              </a:ext>
            </a:extLst>
          </p:cNvPr>
          <p:cNvSpPr>
            <a:spLocks noGrp="1"/>
          </p:cNvSpPr>
          <p:nvPr>
            <p:ph type="pic" sz="quarter" idx="11"/>
          </p:nvPr>
        </p:nvSpPr>
        <p:spPr>
          <a:xfrm>
            <a:off x="7550070" y="3620277"/>
            <a:ext cx="2340000" cy="2340000"/>
          </a:xfrm>
          <a:custGeom>
            <a:avLst/>
            <a:gdLst>
              <a:gd name="connsiteX0" fmla="*/ 261401 w 2340000"/>
              <a:gd name="connsiteY0" fmla="*/ 0 h 2340000"/>
              <a:gd name="connsiteX1" fmla="*/ 2078599 w 2340000"/>
              <a:gd name="connsiteY1" fmla="*/ 0 h 2340000"/>
              <a:gd name="connsiteX2" fmla="*/ 2340000 w 2340000"/>
              <a:gd name="connsiteY2" fmla="*/ 261401 h 2340000"/>
              <a:gd name="connsiteX3" fmla="*/ 2340000 w 2340000"/>
              <a:gd name="connsiteY3" fmla="*/ 2078599 h 2340000"/>
              <a:gd name="connsiteX4" fmla="*/ 2078599 w 2340000"/>
              <a:gd name="connsiteY4" fmla="*/ 2340000 h 2340000"/>
              <a:gd name="connsiteX5" fmla="*/ 261401 w 2340000"/>
              <a:gd name="connsiteY5" fmla="*/ 2340000 h 2340000"/>
              <a:gd name="connsiteX6" fmla="*/ 0 w 2340000"/>
              <a:gd name="connsiteY6" fmla="*/ 2078599 h 2340000"/>
              <a:gd name="connsiteX7" fmla="*/ 0 w 2340000"/>
              <a:gd name="connsiteY7" fmla="*/ 261401 h 2340000"/>
              <a:gd name="connsiteX8" fmla="*/ 261401 w 2340000"/>
              <a:gd name="connsiteY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0" h="2340000">
                <a:moveTo>
                  <a:pt x="261401" y="0"/>
                </a:moveTo>
                <a:lnTo>
                  <a:pt x="2078599" y="0"/>
                </a:lnTo>
                <a:cubicBezTo>
                  <a:pt x="2222967" y="0"/>
                  <a:pt x="2340000" y="117033"/>
                  <a:pt x="2340000" y="261401"/>
                </a:cubicBezTo>
                <a:lnTo>
                  <a:pt x="2340000" y="2078599"/>
                </a:lnTo>
                <a:cubicBezTo>
                  <a:pt x="2340000" y="2222967"/>
                  <a:pt x="2222967" y="2340000"/>
                  <a:pt x="2078599" y="2340000"/>
                </a:cubicBezTo>
                <a:lnTo>
                  <a:pt x="261401" y="2340000"/>
                </a:lnTo>
                <a:cubicBezTo>
                  <a:pt x="117033" y="2340000"/>
                  <a:pt x="0" y="2222967"/>
                  <a:pt x="0" y="2078599"/>
                </a:cubicBezTo>
                <a:lnTo>
                  <a:pt x="0" y="261401"/>
                </a:lnTo>
                <a:cubicBezTo>
                  <a:pt x="0" y="117033"/>
                  <a:pt x="117033" y="0"/>
                  <a:pt x="261401" y="0"/>
                </a:cubicBezTo>
                <a:close/>
              </a:path>
            </a:pathLst>
          </a:custGeom>
          <a:effectLst>
            <a:innerShdw blurRad="256691">
              <a:prstClr val="black">
                <a:alpha val="44000"/>
              </a:prstClr>
            </a:innerShdw>
          </a:effectLst>
        </p:spPr>
        <p:txBody>
          <a:bodyPr wrap="square">
            <a:noAutofit/>
          </a:bodyPr>
          <a:lstStyle>
            <a:lvl1pPr>
              <a:defRPr sz="800"/>
            </a:lvl1pPr>
          </a:lstStyle>
          <a:p>
            <a:endParaRPr lang="pt-BR" dirty="0"/>
          </a:p>
        </p:txBody>
      </p:sp>
    </p:spTree>
    <p:extLst>
      <p:ext uri="{BB962C8B-B14F-4D97-AF65-F5344CB8AC3E}">
        <p14:creationId xmlns:p14="http://schemas.microsoft.com/office/powerpoint/2010/main" val="2058325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C55CFF1-0634-460F-BC9B-D4487F11ECEB}"/>
              </a:ext>
            </a:extLst>
          </p:cNvPr>
          <p:cNvSpPr>
            <a:spLocks noGrp="1"/>
          </p:cNvSpPr>
          <p:nvPr>
            <p:ph type="pic" sz="quarter" idx="13" hasCustomPrompt="1"/>
          </p:nvPr>
        </p:nvSpPr>
        <p:spPr>
          <a:xfrm>
            <a:off x="7640333" y="1223963"/>
            <a:ext cx="2977308" cy="5634037"/>
          </a:xfrm>
          <a:prstGeom prst="round2SameRect">
            <a:avLst>
              <a:gd name="adj1" fmla="val 15227"/>
              <a:gd name="adj2" fmla="val 0"/>
            </a:avLst>
          </a:prstGeom>
          <a:solidFill>
            <a:schemeClr val="bg1">
              <a:lumMod val="85000"/>
              <a:alpha val="10000"/>
            </a:schemeClr>
          </a:solidFill>
          <a:ln>
            <a:noFill/>
          </a:ln>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749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Picture Placeholder 6">
            <a:extLst>
              <a:ext uri="{FF2B5EF4-FFF2-40B4-BE49-F238E27FC236}">
                <a16:creationId xmlns="" xmlns:a16="http://schemas.microsoft.com/office/drawing/2014/main" id="{67B195C3-8556-4329-A658-938593B2175E}"/>
              </a:ext>
            </a:extLst>
          </p:cNvPr>
          <p:cNvSpPr>
            <a:spLocks noGrp="1"/>
          </p:cNvSpPr>
          <p:nvPr>
            <p:ph type="pic" sz="quarter" idx="13" hasCustomPrompt="1"/>
          </p:nvPr>
        </p:nvSpPr>
        <p:spPr>
          <a:xfrm>
            <a:off x="1486480" y="839920"/>
            <a:ext cx="4394821" cy="3060769"/>
          </a:xfrm>
          <a:prstGeom prst="roundRect">
            <a:avLst>
              <a:gd name="adj" fmla="val 9383"/>
            </a:avLst>
          </a:prstGeom>
          <a:solidFill>
            <a:schemeClr val="bg1">
              <a:lumMod val="85000"/>
              <a:alpha val="10000"/>
            </a:schemeClr>
          </a:solidFill>
          <a:ln>
            <a:noFill/>
          </a:ln>
          <a:effectLst>
            <a:outerShdw blurRad="977900" dist="838200" dir="2700000" sx="93000" sy="93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200" dirty="0">
                <a:solidFill>
                  <a:srgbClr val="2C4166"/>
                </a:solidFill>
              </a:defRPr>
            </a:lvl1pPr>
          </a:lstStyle>
          <a:p>
            <a:pPr marL="0" lvl="0" indent="0" algn="ctr">
              <a:buNone/>
            </a:pPr>
            <a:r>
              <a:rPr lang="en-US" dirty="0"/>
              <a:t>Image placeholder</a:t>
            </a:r>
          </a:p>
        </p:txBody>
      </p:sp>
    </p:spTree>
    <p:extLst>
      <p:ext uri="{BB962C8B-B14F-4D97-AF65-F5344CB8AC3E}">
        <p14:creationId xmlns:p14="http://schemas.microsoft.com/office/powerpoint/2010/main" val="22889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4.44444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4_Title Slide">
    <p:spTree>
      <p:nvGrpSpPr>
        <p:cNvPr id="1" name=""/>
        <p:cNvGrpSpPr/>
        <p:nvPr/>
      </p:nvGrpSpPr>
      <p:grpSpPr>
        <a:xfrm>
          <a:off x="0" y="0"/>
          <a:ext cx="0" cy="0"/>
          <a:chOff x="0" y="0"/>
          <a:chExt cx="0" cy="0"/>
        </a:xfrm>
      </p:grpSpPr>
      <p:sp>
        <p:nvSpPr>
          <p:cNvPr id="4" name="Picture Placeholder 6">
            <a:extLst>
              <a:ext uri="{FF2B5EF4-FFF2-40B4-BE49-F238E27FC236}">
                <a16:creationId xmlns="" xmlns:a16="http://schemas.microsoft.com/office/drawing/2014/main" id="{D1148245-64D8-49D4-A652-6548B4C542E2}"/>
              </a:ext>
            </a:extLst>
          </p:cNvPr>
          <p:cNvSpPr>
            <a:spLocks noGrp="1"/>
          </p:cNvSpPr>
          <p:nvPr>
            <p:ph type="pic" sz="quarter" idx="13" hasCustomPrompt="1"/>
          </p:nvPr>
        </p:nvSpPr>
        <p:spPr>
          <a:xfrm>
            <a:off x="4294859" y="2649489"/>
            <a:ext cx="1558800" cy="1558800"/>
          </a:xfrm>
          <a:prstGeom prst="ellipse">
            <a:avLst/>
          </a:prstGeom>
          <a:solidFill>
            <a:schemeClr val="bg1">
              <a:lumMod val="85000"/>
              <a:alpha val="10000"/>
            </a:schemeClr>
          </a:solidFill>
          <a:ln>
            <a:noFill/>
          </a:ln>
          <a:effectLst>
            <a:outerShdw blurRad="977900" dist="863600" dir="2700000" sx="93000" sy="93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200" dirty="0">
                <a:solidFill>
                  <a:srgbClr val="2C4166"/>
                </a:solidFill>
              </a:defRPr>
            </a:lvl1pPr>
          </a:lstStyle>
          <a:p>
            <a:pPr marL="0" lvl="0" indent="0" algn="ctr">
              <a:buNone/>
            </a:pPr>
            <a:r>
              <a:rPr lang="en-US" dirty="0"/>
              <a:t>Image placeholder</a:t>
            </a:r>
          </a:p>
        </p:txBody>
      </p:sp>
    </p:spTree>
    <p:extLst>
      <p:ext uri="{BB962C8B-B14F-4D97-AF65-F5344CB8AC3E}">
        <p14:creationId xmlns:p14="http://schemas.microsoft.com/office/powerpoint/2010/main" val="111868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7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BE5F2BDE-6185-4C4F-99F1-CE12EAF40D88}"/>
              </a:ext>
            </a:extLst>
          </p:cNvPr>
          <p:cNvSpPr>
            <a:spLocks noGrp="1"/>
          </p:cNvSpPr>
          <p:nvPr>
            <p:ph type="pic" sz="quarter" idx="11" hasCustomPrompt="1"/>
          </p:nvPr>
        </p:nvSpPr>
        <p:spPr>
          <a:xfrm>
            <a:off x="1745780" y="2338375"/>
            <a:ext cx="3784964" cy="3196183"/>
          </a:xfrm>
          <a:prstGeom prst="roundRect">
            <a:avLst>
              <a:gd name="adj" fmla="val 14187"/>
            </a:avLst>
          </a:prstGeom>
          <a:solidFill>
            <a:schemeClr val="bg1">
              <a:lumMod val="85000"/>
              <a:alpha val="1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id-ID"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id-ID"/>
          </a:p>
        </p:txBody>
      </p:sp>
    </p:spTree>
    <p:extLst>
      <p:ext uri="{BB962C8B-B14F-4D97-AF65-F5344CB8AC3E}">
        <p14:creationId xmlns:p14="http://schemas.microsoft.com/office/powerpoint/2010/main" val="234706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C9FD3DC2-2EF7-42D7-BB14-1DAB1B5688E4}"/>
              </a:ext>
            </a:extLst>
          </p:cNvPr>
          <p:cNvSpPr>
            <a:spLocks noGrp="1"/>
          </p:cNvSpPr>
          <p:nvPr>
            <p:ph type="pic" sz="quarter" idx="11" hasCustomPrompt="1"/>
          </p:nvPr>
        </p:nvSpPr>
        <p:spPr>
          <a:xfrm>
            <a:off x="6699006" y="847724"/>
            <a:ext cx="3457575" cy="5162549"/>
          </a:xfrm>
          <a:prstGeom prst="roundRect">
            <a:avLst>
              <a:gd name="adj" fmla="val 9394"/>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9418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5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BE5DFDF-BFCF-447F-8C1B-3FE0A7CC2641}"/>
              </a:ext>
            </a:extLst>
          </p:cNvPr>
          <p:cNvSpPr>
            <a:spLocks noGrp="1"/>
          </p:cNvSpPr>
          <p:nvPr>
            <p:ph type="pic" sz="quarter" idx="11" hasCustomPrompt="1"/>
          </p:nvPr>
        </p:nvSpPr>
        <p:spPr>
          <a:xfrm>
            <a:off x="1514977" y="1456820"/>
            <a:ext cx="2963310" cy="3944360"/>
          </a:xfrm>
          <a:prstGeom prst="roundRect">
            <a:avLst>
              <a:gd name="adj" fmla="val 7594"/>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15937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6_Title Slide">
    <p:spTree>
      <p:nvGrpSpPr>
        <p:cNvPr id="1" name=""/>
        <p:cNvGrpSpPr/>
        <p:nvPr/>
      </p:nvGrpSpPr>
      <p:grpSpPr>
        <a:xfrm>
          <a:off x="0" y="0"/>
          <a:ext cx="0" cy="0"/>
          <a:chOff x="0" y="0"/>
          <a:chExt cx="0" cy="0"/>
        </a:xfrm>
      </p:grpSpPr>
      <p:sp>
        <p:nvSpPr>
          <p:cNvPr id="4" name="Picture Placeholder 15">
            <a:extLst>
              <a:ext uri="{FF2B5EF4-FFF2-40B4-BE49-F238E27FC236}">
                <a16:creationId xmlns="" xmlns:a16="http://schemas.microsoft.com/office/drawing/2014/main" id="{AC12852D-F664-4B07-BC62-7D0D5FF74B85}"/>
              </a:ext>
            </a:extLst>
          </p:cNvPr>
          <p:cNvSpPr>
            <a:spLocks noGrp="1"/>
          </p:cNvSpPr>
          <p:nvPr>
            <p:ph type="pic" sz="quarter" idx="11" hasCustomPrompt="1"/>
          </p:nvPr>
        </p:nvSpPr>
        <p:spPr>
          <a:xfrm>
            <a:off x="3934301" y="1267301"/>
            <a:ext cx="4323398" cy="4323398"/>
          </a:xfrm>
          <a:prstGeom prst="roundRect">
            <a:avLst>
              <a:gd name="adj" fmla="val 8574"/>
            </a:avLst>
          </a:prstGeom>
          <a:noFill/>
          <a:effectLst>
            <a:outerShdw blurRad="520700" dist="139700" dir="18900000" sx="99000" sy="99000" algn="bl" rotWithShape="0">
              <a:prstClr val="black">
                <a:alpha val="20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5897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7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50E78D55-A879-4594-89FC-A4211879135B}"/>
              </a:ext>
            </a:extLst>
          </p:cNvPr>
          <p:cNvSpPr>
            <a:spLocks noGrp="1"/>
          </p:cNvSpPr>
          <p:nvPr>
            <p:ph type="pic" sz="quarter" idx="11" hasCustomPrompt="1"/>
          </p:nvPr>
        </p:nvSpPr>
        <p:spPr>
          <a:xfrm>
            <a:off x="6095999" y="972457"/>
            <a:ext cx="4752975" cy="5885543"/>
          </a:xfrm>
          <a:prstGeom prst="rect">
            <a:avLst/>
          </a:prstGeom>
          <a:noFill/>
          <a:effectLst>
            <a:outerShdw blurRad="520700" dist="139700" dir="18900000" sx="99000" sy="99000" algn="bl" rotWithShape="0">
              <a:prstClr val="black">
                <a:alpha val="20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9451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FFF32916-AE6C-4E6D-8243-6D7C7985679A}"/>
              </a:ext>
            </a:extLst>
          </p:cNvPr>
          <p:cNvSpPr>
            <a:spLocks noGrp="1"/>
          </p:cNvSpPr>
          <p:nvPr>
            <p:ph type="pic" sz="quarter" idx="11" hasCustomPrompt="1"/>
          </p:nvPr>
        </p:nvSpPr>
        <p:spPr>
          <a:xfrm>
            <a:off x="6727701" y="1205168"/>
            <a:ext cx="3710305" cy="2449004"/>
          </a:xfrm>
          <a:prstGeom prst="roundRect">
            <a:avLst>
              <a:gd name="adj" fmla="val 4612"/>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0309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9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E681AA1-4008-431B-B5DC-BC514D8B6D3E}"/>
              </a:ext>
            </a:extLst>
          </p:cNvPr>
          <p:cNvSpPr>
            <a:spLocks noGrp="1"/>
          </p:cNvSpPr>
          <p:nvPr>
            <p:ph type="pic" sz="quarter" idx="11" hasCustomPrompt="1"/>
          </p:nvPr>
        </p:nvSpPr>
        <p:spPr>
          <a:xfrm>
            <a:off x="1786682" y="1248829"/>
            <a:ext cx="1058400" cy="1058400"/>
          </a:xfrm>
          <a:prstGeom prst="ellipse">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7919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boarding">
    <p:spTree>
      <p:nvGrpSpPr>
        <p:cNvPr id="1" name=""/>
        <p:cNvGrpSpPr/>
        <p:nvPr/>
      </p:nvGrpSpPr>
      <p:grpSpPr>
        <a:xfrm>
          <a:off x="0" y="0"/>
          <a:ext cx="0" cy="0"/>
          <a:chOff x="0" y="0"/>
          <a:chExt cx="0" cy="0"/>
        </a:xfrm>
      </p:grpSpPr>
      <p:sp>
        <p:nvSpPr>
          <p:cNvPr id="17" name="Espaço Reservado para Imagem 16">
            <a:extLst>
              <a:ext uri="{FF2B5EF4-FFF2-40B4-BE49-F238E27FC236}">
                <a16:creationId xmlns="" xmlns:a16="http://schemas.microsoft.com/office/drawing/2014/main" id="{C1DCA91C-B54B-F041-9BB6-23271E342FBA}"/>
              </a:ext>
            </a:extLst>
          </p:cNvPr>
          <p:cNvSpPr>
            <a:spLocks noGrp="1"/>
          </p:cNvSpPr>
          <p:nvPr>
            <p:ph type="pic" sz="quarter" idx="13"/>
          </p:nvPr>
        </p:nvSpPr>
        <p:spPr>
          <a:xfrm>
            <a:off x="1104294" y="1115494"/>
            <a:ext cx="2349661" cy="2361812"/>
          </a:xfrm>
          <a:custGeom>
            <a:avLst/>
            <a:gdLst>
              <a:gd name="connsiteX0" fmla="*/ 264290 w 2349661"/>
              <a:gd name="connsiteY0" fmla="*/ 0 h 2361812"/>
              <a:gd name="connsiteX1" fmla="*/ 2085371 w 2349661"/>
              <a:gd name="connsiteY1" fmla="*/ 0 h 2361812"/>
              <a:gd name="connsiteX2" fmla="*/ 2349661 w 2349661"/>
              <a:gd name="connsiteY2" fmla="*/ 264290 h 2361812"/>
              <a:gd name="connsiteX3" fmla="*/ 2349661 w 2349661"/>
              <a:gd name="connsiteY3" fmla="*/ 2097522 h 2361812"/>
              <a:gd name="connsiteX4" fmla="*/ 2085371 w 2349661"/>
              <a:gd name="connsiteY4" fmla="*/ 2361812 h 2361812"/>
              <a:gd name="connsiteX5" fmla="*/ 264290 w 2349661"/>
              <a:gd name="connsiteY5" fmla="*/ 2361812 h 2361812"/>
              <a:gd name="connsiteX6" fmla="*/ 0 w 2349661"/>
              <a:gd name="connsiteY6" fmla="*/ 2097522 h 2361812"/>
              <a:gd name="connsiteX7" fmla="*/ 0 w 2349661"/>
              <a:gd name="connsiteY7" fmla="*/ 264290 h 2361812"/>
              <a:gd name="connsiteX8" fmla="*/ 264290 w 2349661"/>
              <a:gd name="connsiteY8" fmla="*/ 0 h 236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61" h="2361812">
                <a:moveTo>
                  <a:pt x="264290" y="0"/>
                </a:moveTo>
                <a:lnTo>
                  <a:pt x="2085371" y="0"/>
                </a:lnTo>
                <a:cubicBezTo>
                  <a:pt x="2231334" y="0"/>
                  <a:pt x="2349661" y="118327"/>
                  <a:pt x="2349661" y="264290"/>
                </a:cubicBezTo>
                <a:lnTo>
                  <a:pt x="2349661" y="2097522"/>
                </a:lnTo>
                <a:cubicBezTo>
                  <a:pt x="2349661" y="2243485"/>
                  <a:pt x="2231334" y="2361812"/>
                  <a:pt x="2085371" y="2361812"/>
                </a:cubicBezTo>
                <a:lnTo>
                  <a:pt x="264290" y="2361812"/>
                </a:lnTo>
                <a:cubicBezTo>
                  <a:pt x="118327" y="2361812"/>
                  <a:pt x="0" y="2243485"/>
                  <a:pt x="0" y="2097522"/>
                </a:cubicBezTo>
                <a:lnTo>
                  <a:pt x="0" y="264290"/>
                </a:lnTo>
                <a:cubicBezTo>
                  <a:pt x="0" y="118327"/>
                  <a:pt x="118327" y="0"/>
                  <a:pt x="264290"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13" name="Espaço Reservado para Imagem 12">
            <a:extLst>
              <a:ext uri="{FF2B5EF4-FFF2-40B4-BE49-F238E27FC236}">
                <a16:creationId xmlns="" xmlns:a16="http://schemas.microsoft.com/office/drawing/2014/main" id="{FFDD04C7-3539-9D47-B4C4-C30CC27FE4CE}"/>
              </a:ext>
            </a:extLst>
          </p:cNvPr>
          <p:cNvSpPr>
            <a:spLocks noGrp="1"/>
          </p:cNvSpPr>
          <p:nvPr>
            <p:ph type="pic" sz="quarter" idx="10"/>
          </p:nvPr>
        </p:nvSpPr>
        <p:spPr>
          <a:xfrm>
            <a:off x="3026225" y="2714563"/>
            <a:ext cx="1872000" cy="1872000"/>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19" name="Espaço Reservado para Imagem 18">
            <a:extLst>
              <a:ext uri="{FF2B5EF4-FFF2-40B4-BE49-F238E27FC236}">
                <a16:creationId xmlns="" xmlns:a16="http://schemas.microsoft.com/office/drawing/2014/main" id="{FD8451D9-2921-774E-B6C8-E414BAE85446}"/>
              </a:ext>
            </a:extLst>
          </p:cNvPr>
          <p:cNvSpPr>
            <a:spLocks noGrp="1"/>
          </p:cNvSpPr>
          <p:nvPr>
            <p:ph type="pic" sz="quarter" idx="12"/>
          </p:nvPr>
        </p:nvSpPr>
        <p:spPr>
          <a:xfrm>
            <a:off x="1534264" y="4067927"/>
            <a:ext cx="2088000" cy="2088000"/>
          </a:xfrm>
          <a:custGeom>
            <a:avLst/>
            <a:gdLst>
              <a:gd name="connsiteX0" fmla="*/ 233250 w 2088000"/>
              <a:gd name="connsiteY0" fmla="*/ 0 h 2088000"/>
              <a:gd name="connsiteX1" fmla="*/ 1854750 w 2088000"/>
              <a:gd name="connsiteY1" fmla="*/ 0 h 2088000"/>
              <a:gd name="connsiteX2" fmla="*/ 2088000 w 2088000"/>
              <a:gd name="connsiteY2" fmla="*/ 233250 h 2088000"/>
              <a:gd name="connsiteX3" fmla="*/ 2088000 w 2088000"/>
              <a:gd name="connsiteY3" fmla="*/ 1854750 h 2088000"/>
              <a:gd name="connsiteX4" fmla="*/ 1854750 w 2088000"/>
              <a:gd name="connsiteY4" fmla="*/ 2088000 h 2088000"/>
              <a:gd name="connsiteX5" fmla="*/ 233250 w 2088000"/>
              <a:gd name="connsiteY5" fmla="*/ 2088000 h 2088000"/>
              <a:gd name="connsiteX6" fmla="*/ 0 w 2088000"/>
              <a:gd name="connsiteY6" fmla="*/ 1854750 h 2088000"/>
              <a:gd name="connsiteX7" fmla="*/ 0 w 2088000"/>
              <a:gd name="connsiteY7" fmla="*/ 233250 h 2088000"/>
              <a:gd name="connsiteX8" fmla="*/ 233250 w 2088000"/>
              <a:gd name="connsiteY8"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000" h="2088000">
                <a:moveTo>
                  <a:pt x="233250" y="0"/>
                </a:moveTo>
                <a:lnTo>
                  <a:pt x="1854750" y="0"/>
                </a:lnTo>
                <a:cubicBezTo>
                  <a:pt x="1983570" y="0"/>
                  <a:pt x="2088000" y="104430"/>
                  <a:pt x="2088000" y="233250"/>
                </a:cubicBezTo>
                <a:lnTo>
                  <a:pt x="2088000" y="1854750"/>
                </a:lnTo>
                <a:cubicBezTo>
                  <a:pt x="2088000" y="1983570"/>
                  <a:pt x="1983570" y="2088000"/>
                  <a:pt x="1854750" y="2088000"/>
                </a:cubicBezTo>
                <a:lnTo>
                  <a:pt x="233250" y="2088000"/>
                </a:lnTo>
                <a:cubicBezTo>
                  <a:pt x="104430" y="2088000"/>
                  <a:pt x="0" y="1983570"/>
                  <a:pt x="0" y="1854750"/>
                </a:cubicBezTo>
                <a:lnTo>
                  <a:pt x="0" y="233250"/>
                </a:lnTo>
                <a:cubicBezTo>
                  <a:pt x="0" y="104430"/>
                  <a:pt x="104430" y="0"/>
                  <a:pt x="233250"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Tree>
    <p:extLst>
      <p:ext uri="{BB962C8B-B14F-4D97-AF65-F5344CB8AC3E}">
        <p14:creationId xmlns:p14="http://schemas.microsoft.com/office/powerpoint/2010/main" val="777913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0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3050761-76EC-4935-9042-9196BC9DBDB2}"/>
              </a:ext>
            </a:extLst>
          </p:cNvPr>
          <p:cNvSpPr>
            <a:spLocks noGrp="1"/>
          </p:cNvSpPr>
          <p:nvPr>
            <p:ph type="pic" sz="quarter" idx="11" hasCustomPrompt="1"/>
          </p:nvPr>
        </p:nvSpPr>
        <p:spPr>
          <a:xfrm>
            <a:off x="1509984" y="981074"/>
            <a:ext cx="2976291" cy="4895849"/>
          </a:xfrm>
          <a:prstGeom prst="roundRect">
            <a:avLst>
              <a:gd name="adj" fmla="val 8453"/>
            </a:avLst>
          </a:prstGeom>
          <a:solidFill>
            <a:schemeClr val="bg1">
              <a:lumMod val="85000"/>
              <a:alpha val="10000"/>
            </a:schemeClr>
          </a:solidFill>
          <a:effectLst>
            <a:outerShdw blurRad="355600" dist="165100" dir="2700000" sx="97000" sy="97000" algn="tl" rotWithShape="0">
              <a:prstClr val="black">
                <a:alpha val="27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95445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1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9C07EDBD-D917-4D7E-A7C7-D86DCE879992}"/>
              </a:ext>
            </a:extLst>
          </p:cNvPr>
          <p:cNvSpPr>
            <a:spLocks noGrp="1"/>
          </p:cNvSpPr>
          <p:nvPr>
            <p:ph type="pic" sz="quarter" idx="11" hasCustomPrompt="1"/>
          </p:nvPr>
        </p:nvSpPr>
        <p:spPr>
          <a:xfrm>
            <a:off x="3086857" y="1966073"/>
            <a:ext cx="2926800" cy="2926800"/>
          </a:xfrm>
          <a:prstGeom prst="ellipse">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7195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2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77C7392D-C8AA-4322-87DE-D70203286C24}"/>
              </a:ext>
            </a:extLst>
          </p:cNvPr>
          <p:cNvSpPr>
            <a:spLocks noGrp="1"/>
          </p:cNvSpPr>
          <p:nvPr>
            <p:ph type="pic" sz="quarter" idx="11" hasCustomPrompt="1"/>
          </p:nvPr>
        </p:nvSpPr>
        <p:spPr>
          <a:xfrm>
            <a:off x="4774541" y="1011532"/>
            <a:ext cx="2642918" cy="4023807"/>
          </a:xfrm>
          <a:prstGeom prst="roundRect">
            <a:avLst>
              <a:gd name="adj" fmla="val 8453"/>
            </a:avLst>
          </a:prstGeom>
          <a:solidFill>
            <a:schemeClr val="bg1">
              <a:lumMod val="85000"/>
              <a:alpha val="10000"/>
            </a:schemeClr>
          </a:solidFill>
          <a:effectLst>
            <a:outerShdw blurRad="355600" dist="165100" dir="2700000" sx="97000" sy="97000" algn="tl" rotWithShape="0">
              <a:prstClr val="black">
                <a:alpha val="27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82697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3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D0ACF59-6BD6-4483-A553-ED331F1B4B08}"/>
              </a:ext>
            </a:extLst>
          </p:cNvPr>
          <p:cNvSpPr>
            <a:spLocks noGrp="1"/>
          </p:cNvSpPr>
          <p:nvPr>
            <p:ph type="pic" sz="quarter" idx="11" hasCustomPrompt="1"/>
          </p:nvPr>
        </p:nvSpPr>
        <p:spPr>
          <a:xfrm>
            <a:off x="1682153" y="1351823"/>
            <a:ext cx="2870991" cy="4154356"/>
          </a:xfrm>
          <a:prstGeom prst="roundRect">
            <a:avLst>
              <a:gd name="adj" fmla="val 5799"/>
            </a:avLst>
          </a:prstGeom>
          <a:solidFill>
            <a:schemeClr val="bg1">
              <a:lumMod val="85000"/>
              <a:alpha val="10000"/>
            </a:schemeClr>
          </a:solidFill>
          <a:effectLst>
            <a:outerShdw blurRad="355600" dist="165100" dir="2700000" sx="97000" sy="97000" algn="tl" rotWithShape="0">
              <a:prstClr val="black">
                <a:alpha val="27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5232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4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B2441E91-171F-4070-BD7E-A5CA61D9B709}"/>
              </a:ext>
            </a:extLst>
          </p:cNvPr>
          <p:cNvSpPr>
            <a:spLocks noGrp="1"/>
          </p:cNvSpPr>
          <p:nvPr>
            <p:ph type="pic" sz="quarter" idx="11" hasCustomPrompt="1"/>
          </p:nvPr>
        </p:nvSpPr>
        <p:spPr>
          <a:xfrm>
            <a:off x="5098550" y="1510158"/>
            <a:ext cx="1994400" cy="1994400"/>
          </a:xfrm>
          <a:prstGeom prst="ellipse">
            <a:avLst/>
          </a:pr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155147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5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C052B782-C895-4A81-B065-971740FAAD32}"/>
              </a:ext>
            </a:extLst>
          </p:cNvPr>
          <p:cNvSpPr>
            <a:spLocks noGrp="1"/>
          </p:cNvSpPr>
          <p:nvPr>
            <p:ph type="pic" sz="quarter" idx="11" hasCustomPrompt="1"/>
          </p:nvPr>
        </p:nvSpPr>
        <p:spPr>
          <a:xfrm>
            <a:off x="1479550" y="1160156"/>
            <a:ext cx="1263600" cy="1263600"/>
          </a:xfrm>
          <a:prstGeom prst="ellipse">
            <a:avLst/>
          </a:prstGeom>
          <a:solidFill>
            <a:schemeClr val="bg1">
              <a:lumMod val="85000"/>
              <a:alpha val="10000"/>
            </a:schemeClr>
          </a:solidFill>
          <a:effectLst>
            <a:outerShdw blurRad="203200" dist="88900" dir="2700000" sx="97000" sy="97000" algn="tl" rotWithShape="0">
              <a:prstClr val="black">
                <a:alpha val="16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992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6_Titl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5B0C0C8-3BA4-4095-B8FA-9024D2D8118D}"/>
              </a:ext>
            </a:extLst>
          </p:cNvPr>
          <p:cNvSpPr>
            <a:spLocks noGrp="1"/>
          </p:cNvSpPr>
          <p:nvPr>
            <p:ph type="pic" sz="quarter" idx="11" hasCustomPrompt="1"/>
          </p:nvPr>
        </p:nvSpPr>
        <p:spPr>
          <a:xfrm>
            <a:off x="5331106" y="1051204"/>
            <a:ext cx="1530000" cy="1530000"/>
          </a:xfrm>
          <a:prstGeom prst="ellipse">
            <a:avLst/>
          </a:prstGeom>
          <a:solidFill>
            <a:schemeClr val="bg1">
              <a:lumMod val="85000"/>
              <a:alpha val="10000"/>
            </a:schemeClr>
          </a:solidFill>
          <a:effectLst>
            <a:outerShdw blurRad="203200" dist="88900" dir="2700000" sx="97000" sy="97000" algn="tl" rotWithShape="0">
              <a:prstClr val="black">
                <a:alpha val="16000"/>
              </a:prstClr>
            </a:outerShdw>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12117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5A14797-1605-4A66-9E06-497D51036777}"/>
              </a:ext>
            </a:extLst>
          </p:cNvPr>
          <p:cNvSpPr>
            <a:spLocks noGrp="1"/>
          </p:cNvSpPr>
          <p:nvPr>
            <p:ph type="pic" sz="quarter" idx="10" hasCustomPrompt="1"/>
          </p:nvPr>
        </p:nvSpPr>
        <p:spPr>
          <a:xfrm>
            <a:off x="7800038" y="1450772"/>
            <a:ext cx="2710527" cy="4040460"/>
          </a:xfrm>
          <a:custGeom>
            <a:avLst/>
            <a:gdLst>
              <a:gd name="connsiteX0" fmla="*/ 451764 w 2710527"/>
              <a:gd name="connsiteY0" fmla="*/ 0 h 4040460"/>
              <a:gd name="connsiteX1" fmla="*/ 2258763 w 2710527"/>
              <a:gd name="connsiteY1" fmla="*/ 0 h 4040460"/>
              <a:gd name="connsiteX2" fmla="*/ 2710527 w 2710527"/>
              <a:gd name="connsiteY2" fmla="*/ 451764 h 4040460"/>
              <a:gd name="connsiteX3" fmla="*/ 2710527 w 2710527"/>
              <a:gd name="connsiteY3" fmla="*/ 3588696 h 4040460"/>
              <a:gd name="connsiteX4" fmla="*/ 2258763 w 2710527"/>
              <a:gd name="connsiteY4" fmla="*/ 4040460 h 4040460"/>
              <a:gd name="connsiteX5" fmla="*/ 451764 w 2710527"/>
              <a:gd name="connsiteY5" fmla="*/ 4040460 h 4040460"/>
              <a:gd name="connsiteX6" fmla="*/ 0 w 2710527"/>
              <a:gd name="connsiteY6" fmla="*/ 3588696 h 4040460"/>
              <a:gd name="connsiteX7" fmla="*/ 0 w 2710527"/>
              <a:gd name="connsiteY7" fmla="*/ 451764 h 4040460"/>
              <a:gd name="connsiteX8" fmla="*/ 451764 w 2710527"/>
              <a:gd name="connsiteY8" fmla="*/ 0 h 404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0527" h="4040460">
                <a:moveTo>
                  <a:pt x="451764" y="0"/>
                </a:moveTo>
                <a:lnTo>
                  <a:pt x="2258763" y="0"/>
                </a:lnTo>
                <a:cubicBezTo>
                  <a:pt x="2508265" y="0"/>
                  <a:pt x="2710527" y="202262"/>
                  <a:pt x="2710527" y="451764"/>
                </a:cubicBezTo>
                <a:lnTo>
                  <a:pt x="2710527" y="3588696"/>
                </a:lnTo>
                <a:cubicBezTo>
                  <a:pt x="2710527" y="3838198"/>
                  <a:pt x="2508265" y="4040460"/>
                  <a:pt x="2258763" y="4040460"/>
                </a:cubicBezTo>
                <a:lnTo>
                  <a:pt x="451764" y="4040460"/>
                </a:lnTo>
                <a:cubicBezTo>
                  <a:pt x="202262" y="4040460"/>
                  <a:pt x="0" y="3838198"/>
                  <a:pt x="0" y="3588696"/>
                </a:cubicBezTo>
                <a:lnTo>
                  <a:pt x="0" y="451764"/>
                </a:lnTo>
                <a:cubicBezTo>
                  <a:pt x="0" y="202262"/>
                  <a:pt x="202262" y="0"/>
                  <a:pt x="451764" y="0"/>
                </a:cubicBezTo>
                <a:close/>
              </a:path>
            </a:pathLst>
          </a:cu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marR="0" lvl="0" indent="0" fontAlgn="auto">
              <a:spcAft>
                <a:spcPts val="0"/>
              </a:spcAft>
              <a:buClrTx/>
              <a:buSzTx/>
              <a:buNone/>
              <a:tabLst/>
            </a:pPr>
            <a:endParaRPr lang="en-ID" dirty="0"/>
          </a:p>
        </p:txBody>
      </p:sp>
    </p:spTree>
    <p:extLst>
      <p:ext uri="{BB962C8B-B14F-4D97-AF65-F5344CB8AC3E}">
        <p14:creationId xmlns:p14="http://schemas.microsoft.com/office/powerpoint/2010/main" val="13649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 xmlns:a16="http://schemas.microsoft.com/office/drawing/2014/main" id="{38B90630-C32B-4039-868E-1A6EB5774EF8}"/>
              </a:ext>
            </a:extLst>
          </p:cNvPr>
          <p:cNvSpPr>
            <a:spLocks noGrp="1"/>
          </p:cNvSpPr>
          <p:nvPr>
            <p:ph type="pic" sz="quarter" idx="10" hasCustomPrompt="1"/>
          </p:nvPr>
        </p:nvSpPr>
        <p:spPr>
          <a:xfrm>
            <a:off x="7485942" y="1770159"/>
            <a:ext cx="2754441" cy="2469428"/>
          </a:xfrm>
          <a:custGeom>
            <a:avLst/>
            <a:gdLst>
              <a:gd name="connsiteX0" fmla="*/ 411580 w 2754441"/>
              <a:gd name="connsiteY0" fmla="*/ 0 h 2469428"/>
              <a:gd name="connsiteX1" fmla="*/ 2342861 w 2754441"/>
              <a:gd name="connsiteY1" fmla="*/ 0 h 2469428"/>
              <a:gd name="connsiteX2" fmla="*/ 2754441 w 2754441"/>
              <a:gd name="connsiteY2" fmla="*/ 411580 h 2469428"/>
              <a:gd name="connsiteX3" fmla="*/ 2754441 w 2754441"/>
              <a:gd name="connsiteY3" fmla="*/ 2057848 h 2469428"/>
              <a:gd name="connsiteX4" fmla="*/ 2342861 w 2754441"/>
              <a:gd name="connsiteY4" fmla="*/ 2469428 h 2469428"/>
              <a:gd name="connsiteX5" fmla="*/ 411580 w 2754441"/>
              <a:gd name="connsiteY5" fmla="*/ 2469428 h 2469428"/>
              <a:gd name="connsiteX6" fmla="*/ 0 w 2754441"/>
              <a:gd name="connsiteY6" fmla="*/ 2057848 h 2469428"/>
              <a:gd name="connsiteX7" fmla="*/ 0 w 2754441"/>
              <a:gd name="connsiteY7" fmla="*/ 411580 h 2469428"/>
              <a:gd name="connsiteX8" fmla="*/ 411580 w 2754441"/>
              <a:gd name="connsiteY8" fmla="*/ 0 h 24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441" h="2469428">
                <a:moveTo>
                  <a:pt x="411580" y="0"/>
                </a:moveTo>
                <a:lnTo>
                  <a:pt x="2342861" y="0"/>
                </a:lnTo>
                <a:cubicBezTo>
                  <a:pt x="2570170" y="0"/>
                  <a:pt x="2754441" y="184271"/>
                  <a:pt x="2754441" y="411580"/>
                </a:cubicBezTo>
                <a:lnTo>
                  <a:pt x="2754441" y="2057848"/>
                </a:lnTo>
                <a:cubicBezTo>
                  <a:pt x="2754441" y="2285157"/>
                  <a:pt x="2570170" y="2469428"/>
                  <a:pt x="2342861" y="2469428"/>
                </a:cubicBezTo>
                <a:lnTo>
                  <a:pt x="411580" y="2469428"/>
                </a:lnTo>
                <a:cubicBezTo>
                  <a:pt x="184271" y="2469428"/>
                  <a:pt x="0" y="2285157"/>
                  <a:pt x="0" y="2057848"/>
                </a:cubicBezTo>
                <a:lnTo>
                  <a:pt x="0" y="411580"/>
                </a:lnTo>
                <a:cubicBezTo>
                  <a:pt x="0" y="184271"/>
                  <a:pt x="184271" y="0"/>
                  <a:pt x="411580" y="0"/>
                </a:cubicBezTo>
                <a:close/>
              </a:path>
            </a:pathLst>
          </a:custGeom>
          <a:solidFill>
            <a:schemeClr val="bg1">
              <a:lumMod val="85000"/>
              <a:alpha val="10000"/>
            </a:schemeClr>
          </a:solidFill>
        </p:spPr>
        <p:txBody>
          <a:bodyPr wrap="square">
            <a:noAutofit/>
          </a:bodyPr>
          <a:lstStyle>
            <a:lvl1pPr>
              <a:buNone/>
              <a:defRPr sz="1400">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ID" dirty="0"/>
          </a:p>
        </p:txBody>
      </p:sp>
    </p:spTree>
    <p:extLst>
      <p:ext uri="{BB962C8B-B14F-4D97-AF65-F5344CB8AC3E}">
        <p14:creationId xmlns:p14="http://schemas.microsoft.com/office/powerpoint/2010/main" val="160195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2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B8673116-E13E-41DC-8128-33A92B4DC504}"/>
              </a:ext>
            </a:extLst>
          </p:cNvPr>
          <p:cNvSpPr>
            <a:spLocks noGrp="1"/>
          </p:cNvSpPr>
          <p:nvPr>
            <p:ph type="pic" sz="quarter" idx="10" hasCustomPrompt="1"/>
          </p:nvPr>
        </p:nvSpPr>
        <p:spPr>
          <a:xfrm>
            <a:off x="7288189" y="1433323"/>
            <a:ext cx="3411017" cy="2875103"/>
          </a:xfrm>
          <a:custGeom>
            <a:avLst/>
            <a:gdLst>
              <a:gd name="connsiteX0" fmla="*/ 450069 w 3411017"/>
              <a:gd name="connsiteY0" fmla="*/ 0 h 2700360"/>
              <a:gd name="connsiteX1" fmla="*/ 2960949 w 3411017"/>
              <a:gd name="connsiteY1" fmla="*/ 0 h 2700360"/>
              <a:gd name="connsiteX2" fmla="*/ 3411017 w 3411017"/>
              <a:gd name="connsiteY2" fmla="*/ 450068 h 2700360"/>
              <a:gd name="connsiteX3" fmla="*/ 3411017 w 3411017"/>
              <a:gd name="connsiteY3" fmla="*/ 2250291 h 2700360"/>
              <a:gd name="connsiteX4" fmla="*/ 2960949 w 3411017"/>
              <a:gd name="connsiteY4" fmla="*/ 2700360 h 2700360"/>
              <a:gd name="connsiteX5" fmla="*/ 450069 w 3411017"/>
              <a:gd name="connsiteY5" fmla="*/ 2700360 h 2700360"/>
              <a:gd name="connsiteX6" fmla="*/ 0 w 3411017"/>
              <a:gd name="connsiteY6" fmla="*/ 2250291 h 2700360"/>
              <a:gd name="connsiteX7" fmla="*/ 0 w 3411017"/>
              <a:gd name="connsiteY7" fmla="*/ 450068 h 2700360"/>
              <a:gd name="connsiteX8" fmla="*/ 450069 w 3411017"/>
              <a:gd name="connsiteY8" fmla="*/ 0 h 270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17" h="2700360">
                <a:moveTo>
                  <a:pt x="450069" y="0"/>
                </a:moveTo>
                <a:lnTo>
                  <a:pt x="2960949" y="0"/>
                </a:lnTo>
                <a:cubicBezTo>
                  <a:pt x="3209515" y="0"/>
                  <a:pt x="3411017" y="201502"/>
                  <a:pt x="3411017" y="450068"/>
                </a:cubicBezTo>
                <a:lnTo>
                  <a:pt x="3411017" y="2250291"/>
                </a:lnTo>
                <a:cubicBezTo>
                  <a:pt x="3411017" y="2498857"/>
                  <a:pt x="3209515" y="2700360"/>
                  <a:pt x="2960949" y="2700360"/>
                </a:cubicBezTo>
                <a:lnTo>
                  <a:pt x="450069" y="2700360"/>
                </a:lnTo>
                <a:cubicBezTo>
                  <a:pt x="201503" y="2700360"/>
                  <a:pt x="0" y="2498857"/>
                  <a:pt x="0" y="2250291"/>
                </a:cubicBezTo>
                <a:lnTo>
                  <a:pt x="0" y="450068"/>
                </a:lnTo>
                <a:cubicBezTo>
                  <a:pt x="0" y="201502"/>
                  <a:pt x="201503" y="0"/>
                  <a:pt x="450069" y="0"/>
                </a:cubicBezTo>
                <a:close/>
              </a:path>
            </a:pathLst>
          </a:custGeom>
          <a:solidFill>
            <a:schemeClr val="bg1">
              <a:lumMod val="8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buNone/>
              <a:defRPr lang="en-ID" sz="1800">
                <a:solidFill>
                  <a:schemeClr val="bg2">
                    <a:lumMod val="9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p:txBody>
      </p:sp>
    </p:spTree>
    <p:extLst>
      <p:ext uri="{BB962C8B-B14F-4D97-AF65-F5344CB8AC3E}">
        <p14:creationId xmlns:p14="http://schemas.microsoft.com/office/powerpoint/2010/main" val="22355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4.375E-6 3.33333E-6 L 0.01237 0.02847 " pathEditMode="relative" rAng="0" ptsTypes="AA">
                                      <p:cBhvr>
                                        <p:cTn id="9" dur="1000" spd="-100000" fill="hold"/>
                                        <p:tgtEl>
                                          <p:spTgt spid="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onboarding">
    <p:spTree>
      <p:nvGrpSpPr>
        <p:cNvPr id="1" name=""/>
        <p:cNvGrpSpPr/>
        <p:nvPr/>
      </p:nvGrpSpPr>
      <p:grpSpPr>
        <a:xfrm>
          <a:off x="0" y="0"/>
          <a:ext cx="0" cy="0"/>
          <a:chOff x="0" y="0"/>
          <a:chExt cx="0" cy="0"/>
        </a:xfrm>
      </p:grpSpPr>
      <p:sp>
        <p:nvSpPr>
          <p:cNvPr id="20" name="Espaço Reservado para Imagem 19">
            <a:extLst>
              <a:ext uri="{FF2B5EF4-FFF2-40B4-BE49-F238E27FC236}">
                <a16:creationId xmlns="" xmlns:a16="http://schemas.microsoft.com/office/drawing/2014/main" id="{AFCCC360-D640-554E-AC8A-4A7C793EA22E}"/>
              </a:ext>
            </a:extLst>
          </p:cNvPr>
          <p:cNvSpPr>
            <a:spLocks noGrp="1"/>
          </p:cNvSpPr>
          <p:nvPr>
            <p:ph type="pic" sz="quarter" idx="13"/>
          </p:nvPr>
        </p:nvSpPr>
        <p:spPr>
          <a:xfrm>
            <a:off x="7130005" y="3287210"/>
            <a:ext cx="3379808" cy="2407534"/>
          </a:xfrm>
          <a:custGeom>
            <a:avLst/>
            <a:gdLst>
              <a:gd name="connsiteX0" fmla="*/ 262373 w 3379808"/>
              <a:gd name="connsiteY0" fmla="*/ 0 h 2407534"/>
              <a:gd name="connsiteX1" fmla="*/ 3117435 w 3379808"/>
              <a:gd name="connsiteY1" fmla="*/ 0 h 2407534"/>
              <a:gd name="connsiteX2" fmla="*/ 3379808 w 3379808"/>
              <a:gd name="connsiteY2" fmla="*/ 262373 h 2407534"/>
              <a:gd name="connsiteX3" fmla="*/ 3379808 w 3379808"/>
              <a:gd name="connsiteY3" fmla="*/ 2145161 h 2407534"/>
              <a:gd name="connsiteX4" fmla="*/ 3117435 w 3379808"/>
              <a:gd name="connsiteY4" fmla="*/ 2407534 h 2407534"/>
              <a:gd name="connsiteX5" fmla="*/ 262373 w 3379808"/>
              <a:gd name="connsiteY5" fmla="*/ 2407534 h 2407534"/>
              <a:gd name="connsiteX6" fmla="*/ 0 w 3379808"/>
              <a:gd name="connsiteY6" fmla="*/ 2145161 h 2407534"/>
              <a:gd name="connsiteX7" fmla="*/ 0 w 3379808"/>
              <a:gd name="connsiteY7" fmla="*/ 262373 h 2407534"/>
              <a:gd name="connsiteX8" fmla="*/ 262373 w 3379808"/>
              <a:gd name="connsiteY8" fmla="*/ 0 h 24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9808" h="2407534">
                <a:moveTo>
                  <a:pt x="262373" y="0"/>
                </a:moveTo>
                <a:lnTo>
                  <a:pt x="3117435" y="0"/>
                </a:lnTo>
                <a:cubicBezTo>
                  <a:pt x="3262340" y="0"/>
                  <a:pt x="3379808" y="117468"/>
                  <a:pt x="3379808" y="262373"/>
                </a:cubicBezTo>
                <a:lnTo>
                  <a:pt x="3379808" y="2145161"/>
                </a:lnTo>
                <a:cubicBezTo>
                  <a:pt x="3379808" y="2290066"/>
                  <a:pt x="3262340" y="2407534"/>
                  <a:pt x="3117435" y="2407534"/>
                </a:cubicBezTo>
                <a:lnTo>
                  <a:pt x="262373" y="2407534"/>
                </a:lnTo>
                <a:cubicBezTo>
                  <a:pt x="117468" y="2407534"/>
                  <a:pt x="0" y="2290066"/>
                  <a:pt x="0" y="2145161"/>
                </a:cubicBezTo>
                <a:lnTo>
                  <a:pt x="0" y="262373"/>
                </a:lnTo>
                <a:cubicBezTo>
                  <a:pt x="0" y="117468"/>
                  <a:pt x="117468" y="0"/>
                  <a:pt x="262373"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22" name="Espaço Reservado para Imagem 21">
            <a:extLst>
              <a:ext uri="{FF2B5EF4-FFF2-40B4-BE49-F238E27FC236}">
                <a16:creationId xmlns="" xmlns:a16="http://schemas.microsoft.com/office/drawing/2014/main" id="{AEF196E1-B52A-DD45-A832-DC334CDA8FB2}"/>
              </a:ext>
            </a:extLst>
          </p:cNvPr>
          <p:cNvSpPr>
            <a:spLocks noGrp="1"/>
          </p:cNvSpPr>
          <p:nvPr>
            <p:ph type="pic" sz="quarter" idx="14"/>
          </p:nvPr>
        </p:nvSpPr>
        <p:spPr>
          <a:xfrm>
            <a:off x="4698121" y="4677652"/>
            <a:ext cx="2754774" cy="1377388"/>
          </a:xfrm>
          <a:custGeom>
            <a:avLst/>
            <a:gdLst>
              <a:gd name="connsiteX0" fmla="*/ 127147 w 2754774"/>
              <a:gd name="connsiteY0" fmla="*/ 0 h 1377388"/>
              <a:gd name="connsiteX1" fmla="*/ 2627627 w 2754774"/>
              <a:gd name="connsiteY1" fmla="*/ 0 h 1377388"/>
              <a:gd name="connsiteX2" fmla="*/ 2754774 w 2754774"/>
              <a:gd name="connsiteY2" fmla="*/ 127147 h 1377388"/>
              <a:gd name="connsiteX3" fmla="*/ 2754774 w 2754774"/>
              <a:gd name="connsiteY3" fmla="*/ 1250241 h 1377388"/>
              <a:gd name="connsiteX4" fmla="*/ 2627627 w 2754774"/>
              <a:gd name="connsiteY4" fmla="*/ 1377388 h 1377388"/>
              <a:gd name="connsiteX5" fmla="*/ 127147 w 2754774"/>
              <a:gd name="connsiteY5" fmla="*/ 1377388 h 1377388"/>
              <a:gd name="connsiteX6" fmla="*/ 0 w 2754774"/>
              <a:gd name="connsiteY6" fmla="*/ 1250241 h 1377388"/>
              <a:gd name="connsiteX7" fmla="*/ 0 w 2754774"/>
              <a:gd name="connsiteY7" fmla="*/ 127147 h 1377388"/>
              <a:gd name="connsiteX8" fmla="*/ 127147 w 2754774"/>
              <a:gd name="connsiteY8" fmla="*/ 0 h 137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74" h="1377388">
                <a:moveTo>
                  <a:pt x="127147" y="0"/>
                </a:moveTo>
                <a:lnTo>
                  <a:pt x="2627627" y="0"/>
                </a:lnTo>
                <a:cubicBezTo>
                  <a:pt x="2697848" y="0"/>
                  <a:pt x="2754774" y="56926"/>
                  <a:pt x="2754774" y="127147"/>
                </a:cubicBezTo>
                <a:lnTo>
                  <a:pt x="2754774" y="1250241"/>
                </a:lnTo>
                <a:cubicBezTo>
                  <a:pt x="2754774" y="1320462"/>
                  <a:pt x="2697848" y="1377388"/>
                  <a:pt x="2627627" y="1377388"/>
                </a:cubicBezTo>
                <a:lnTo>
                  <a:pt x="127147" y="1377388"/>
                </a:lnTo>
                <a:cubicBezTo>
                  <a:pt x="56926" y="1377388"/>
                  <a:pt x="0" y="1320462"/>
                  <a:pt x="0" y="1250241"/>
                </a:cubicBezTo>
                <a:lnTo>
                  <a:pt x="0" y="127147"/>
                </a:lnTo>
                <a:cubicBezTo>
                  <a:pt x="0" y="56926"/>
                  <a:pt x="56926" y="0"/>
                  <a:pt x="127147"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24" name="Espaço Reservado para Imagem 23">
            <a:extLst>
              <a:ext uri="{FF2B5EF4-FFF2-40B4-BE49-F238E27FC236}">
                <a16:creationId xmlns="" xmlns:a16="http://schemas.microsoft.com/office/drawing/2014/main" id="{6A4145B2-481F-D44A-8408-0F235284A58B}"/>
              </a:ext>
            </a:extLst>
          </p:cNvPr>
          <p:cNvSpPr>
            <a:spLocks noGrp="1"/>
          </p:cNvSpPr>
          <p:nvPr>
            <p:ph type="pic" sz="quarter" idx="15"/>
          </p:nvPr>
        </p:nvSpPr>
        <p:spPr>
          <a:xfrm>
            <a:off x="1701478" y="3821712"/>
            <a:ext cx="3183323" cy="1886673"/>
          </a:xfrm>
          <a:custGeom>
            <a:avLst/>
            <a:gdLst>
              <a:gd name="connsiteX0" fmla="*/ 174159 w 3183323"/>
              <a:gd name="connsiteY0" fmla="*/ 0 h 1886673"/>
              <a:gd name="connsiteX1" fmla="*/ 3009164 w 3183323"/>
              <a:gd name="connsiteY1" fmla="*/ 0 h 1886673"/>
              <a:gd name="connsiteX2" fmla="*/ 3183323 w 3183323"/>
              <a:gd name="connsiteY2" fmla="*/ 174159 h 1886673"/>
              <a:gd name="connsiteX3" fmla="*/ 3183323 w 3183323"/>
              <a:gd name="connsiteY3" fmla="*/ 1712514 h 1886673"/>
              <a:gd name="connsiteX4" fmla="*/ 3009164 w 3183323"/>
              <a:gd name="connsiteY4" fmla="*/ 1886673 h 1886673"/>
              <a:gd name="connsiteX5" fmla="*/ 174159 w 3183323"/>
              <a:gd name="connsiteY5" fmla="*/ 1886673 h 1886673"/>
              <a:gd name="connsiteX6" fmla="*/ 0 w 3183323"/>
              <a:gd name="connsiteY6" fmla="*/ 1712514 h 1886673"/>
              <a:gd name="connsiteX7" fmla="*/ 0 w 3183323"/>
              <a:gd name="connsiteY7" fmla="*/ 174159 h 1886673"/>
              <a:gd name="connsiteX8" fmla="*/ 174159 w 3183323"/>
              <a:gd name="connsiteY8" fmla="*/ 0 h 188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3323" h="1886673">
                <a:moveTo>
                  <a:pt x="174159" y="0"/>
                </a:moveTo>
                <a:lnTo>
                  <a:pt x="3009164" y="0"/>
                </a:lnTo>
                <a:cubicBezTo>
                  <a:pt x="3105349" y="0"/>
                  <a:pt x="3183323" y="77974"/>
                  <a:pt x="3183323" y="174159"/>
                </a:cubicBezTo>
                <a:lnTo>
                  <a:pt x="3183323" y="1712514"/>
                </a:lnTo>
                <a:cubicBezTo>
                  <a:pt x="3183323" y="1808699"/>
                  <a:pt x="3105349" y="1886673"/>
                  <a:pt x="3009164" y="1886673"/>
                </a:cubicBezTo>
                <a:lnTo>
                  <a:pt x="174159" y="1886673"/>
                </a:lnTo>
                <a:cubicBezTo>
                  <a:pt x="77974" y="1886673"/>
                  <a:pt x="0" y="1808699"/>
                  <a:pt x="0" y="1712514"/>
                </a:cubicBezTo>
                <a:lnTo>
                  <a:pt x="0" y="174159"/>
                </a:lnTo>
                <a:cubicBezTo>
                  <a:pt x="0" y="77974"/>
                  <a:pt x="77974" y="0"/>
                  <a:pt x="174159"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Tree>
    <p:extLst>
      <p:ext uri="{BB962C8B-B14F-4D97-AF65-F5344CB8AC3E}">
        <p14:creationId xmlns:p14="http://schemas.microsoft.com/office/powerpoint/2010/main" val="1090421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 xmlns:a16="http://schemas.microsoft.com/office/drawing/2014/main" id="{8D454F56-9E3E-4A8A-88DC-5A764CF5AC68}"/>
              </a:ext>
            </a:extLst>
          </p:cNvPr>
          <p:cNvSpPr>
            <a:spLocks noGrp="1"/>
          </p:cNvSpPr>
          <p:nvPr>
            <p:ph type="pic" sz="quarter" idx="10" hasCustomPrompt="1"/>
          </p:nvPr>
        </p:nvSpPr>
        <p:spPr>
          <a:xfrm>
            <a:off x="4653752" y="2278458"/>
            <a:ext cx="1536891" cy="1535095"/>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p:spPr>
        <p:txBody>
          <a:bodyPr wrap="square">
            <a:noAutofit/>
          </a:bodyPr>
          <a:lstStyle>
            <a:lvl1pPr>
              <a:defRPr lang="en-ID"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ID" dirty="0"/>
          </a:p>
        </p:txBody>
      </p:sp>
      <p:sp>
        <p:nvSpPr>
          <p:cNvPr id="14" name="Picture Placeholder 13">
            <a:extLst>
              <a:ext uri="{FF2B5EF4-FFF2-40B4-BE49-F238E27FC236}">
                <a16:creationId xmlns="" xmlns:a16="http://schemas.microsoft.com/office/drawing/2014/main" id="{0561003A-F814-4428-89C2-2C1C2E85BDEF}"/>
              </a:ext>
            </a:extLst>
          </p:cNvPr>
          <p:cNvSpPr>
            <a:spLocks noGrp="1"/>
          </p:cNvSpPr>
          <p:nvPr>
            <p:ph type="pic" sz="quarter" idx="11" hasCustomPrompt="1"/>
          </p:nvPr>
        </p:nvSpPr>
        <p:spPr>
          <a:xfrm>
            <a:off x="6892734" y="2278458"/>
            <a:ext cx="1536891" cy="1535095"/>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a:effectLst>
            <a:innerShdw blurRad="114300" dist="50800" dir="13500000">
              <a:prstClr val="black">
                <a:alpha val="22000"/>
              </a:prstClr>
            </a:innerShdw>
          </a:effectLst>
        </p:spPr>
        <p:txBody>
          <a:bodyPr wrap="square">
            <a:noAutofit/>
          </a:bodyPr>
          <a:lstStyle>
            <a:lvl1pPr>
              <a:defRPr lang="en-ID" sz="14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ID" dirty="0"/>
          </a:p>
        </p:txBody>
      </p:sp>
      <p:sp>
        <p:nvSpPr>
          <p:cNvPr id="13" name="Picture Placeholder 12">
            <a:extLst>
              <a:ext uri="{FF2B5EF4-FFF2-40B4-BE49-F238E27FC236}">
                <a16:creationId xmlns="" xmlns:a16="http://schemas.microsoft.com/office/drawing/2014/main" id="{C45CD192-675C-4082-8B69-A48D3F4C7A83}"/>
              </a:ext>
            </a:extLst>
          </p:cNvPr>
          <p:cNvSpPr>
            <a:spLocks noGrp="1"/>
          </p:cNvSpPr>
          <p:nvPr>
            <p:ph type="pic" sz="quarter" idx="12" hasCustomPrompt="1"/>
          </p:nvPr>
        </p:nvSpPr>
        <p:spPr>
          <a:xfrm>
            <a:off x="9131218" y="2278458"/>
            <a:ext cx="1536891" cy="1535095"/>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a:effectLst>
            <a:innerShdw blurRad="114300" dist="50800" dir="13500000">
              <a:prstClr val="black">
                <a:alpha val="22000"/>
              </a:prstClr>
            </a:innerShdw>
          </a:effectLst>
        </p:spPr>
        <p:txBody>
          <a:bodyPr wrap="square">
            <a:noAutofit/>
          </a:bodyPr>
          <a:lstStyle>
            <a:lvl1pPr>
              <a:defRPr lang="en-ID"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ID" dirty="0"/>
          </a:p>
        </p:txBody>
      </p:sp>
    </p:spTree>
    <p:extLst>
      <p:ext uri="{BB962C8B-B14F-4D97-AF65-F5344CB8AC3E}">
        <p14:creationId xmlns:p14="http://schemas.microsoft.com/office/powerpoint/2010/main" val="34774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15"/>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14"/>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P spid="13" grpId="0" animBg="1"/>
      <p:bldP spid="13"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9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C9431378-289D-4C79-BB07-6FABA3EC4CBF}"/>
              </a:ext>
            </a:extLst>
          </p:cNvPr>
          <p:cNvSpPr>
            <a:spLocks noGrp="1"/>
          </p:cNvSpPr>
          <p:nvPr>
            <p:ph type="pic" sz="quarter" idx="15" hasCustomPrompt="1"/>
          </p:nvPr>
        </p:nvSpPr>
        <p:spPr>
          <a:xfrm>
            <a:off x="2365902" y="4145317"/>
            <a:ext cx="726022" cy="727860"/>
          </a:xfrm>
          <a:custGeom>
            <a:avLst/>
            <a:gdLst>
              <a:gd name="connsiteX0" fmla="*/ 363011 w 726022"/>
              <a:gd name="connsiteY0" fmla="*/ 0 h 727860"/>
              <a:gd name="connsiteX1" fmla="*/ 726022 w 726022"/>
              <a:gd name="connsiteY1" fmla="*/ 363930 h 727860"/>
              <a:gd name="connsiteX2" fmla="*/ 363011 w 726022"/>
              <a:gd name="connsiteY2" fmla="*/ 727860 h 727860"/>
              <a:gd name="connsiteX3" fmla="*/ 0 w 726022"/>
              <a:gd name="connsiteY3" fmla="*/ 363930 h 727860"/>
              <a:gd name="connsiteX4" fmla="*/ 363011 w 726022"/>
              <a:gd name="connsiteY4" fmla="*/ 0 h 72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2" h="727860">
                <a:moveTo>
                  <a:pt x="363011" y="0"/>
                </a:moveTo>
                <a:cubicBezTo>
                  <a:pt x="563497" y="0"/>
                  <a:pt x="726022" y="162937"/>
                  <a:pt x="726022" y="363930"/>
                </a:cubicBezTo>
                <a:cubicBezTo>
                  <a:pt x="726022" y="564923"/>
                  <a:pt x="563497" y="727860"/>
                  <a:pt x="363011" y="727860"/>
                </a:cubicBezTo>
                <a:cubicBezTo>
                  <a:pt x="162526" y="727860"/>
                  <a:pt x="0" y="564923"/>
                  <a:pt x="0" y="363930"/>
                </a:cubicBezTo>
                <a:cubicBezTo>
                  <a:pt x="0" y="162937"/>
                  <a:pt x="162526" y="0"/>
                  <a:pt x="36301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611B629F-D0F5-42C5-960E-E5D39C92040C}"/>
              </a:ext>
            </a:extLst>
          </p:cNvPr>
          <p:cNvSpPr>
            <a:spLocks noGrp="1"/>
          </p:cNvSpPr>
          <p:nvPr>
            <p:ph type="pic" sz="quarter" idx="16" hasCustomPrompt="1"/>
          </p:nvPr>
        </p:nvSpPr>
        <p:spPr>
          <a:xfrm>
            <a:off x="5732989" y="4145317"/>
            <a:ext cx="726022" cy="727860"/>
          </a:xfrm>
          <a:custGeom>
            <a:avLst/>
            <a:gdLst>
              <a:gd name="connsiteX0" fmla="*/ 363011 w 726022"/>
              <a:gd name="connsiteY0" fmla="*/ 0 h 727860"/>
              <a:gd name="connsiteX1" fmla="*/ 726022 w 726022"/>
              <a:gd name="connsiteY1" fmla="*/ 363930 h 727860"/>
              <a:gd name="connsiteX2" fmla="*/ 363011 w 726022"/>
              <a:gd name="connsiteY2" fmla="*/ 727860 h 727860"/>
              <a:gd name="connsiteX3" fmla="*/ 0 w 726022"/>
              <a:gd name="connsiteY3" fmla="*/ 363930 h 727860"/>
              <a:gd name="connsiteX4" fmla="*/ 363011 w 726022"/>
              <a:gd name="connsiteY4" fmla="*/ 0 h 72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2" h="727860">
                <a:moveTo>
                  <a:pt x="363011" y="0"/>
                </a:moveTo>
                <a:cubicBezTo>
                  <a:pt x="563497" y="0"/>
                  <a:pt x="726022" y="162937"/>
                  <a:pt x="726022" y="363930"/>
                </a:cubicBezTo>
                <a:cubicBezTo>
                  <a:pt x="726022" y="564923"/>
                  <a:pt x="563497" y="727860"/>
                  <a:pt x="363011" y="727860"/>
                </a:cubicBezTo>
                <a:cubicBezTo>
                  <a:pt x="162526" y="727860"/>
                  <a:pt x="0" y="564923"/>
                  <a:pt x="0" y="363930"/>
                </a:cubicBezTo>
                <a:cubicBezTo>
                  <a:pt x="0" y="162937"/>
                  <a:pt x="162526" y="0"/>
                  <a:pt x="36301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8" name="Picture Placeholder 7">
            <a:extLst>
              <a:ext uri="{FF2B5EF4-FFF2-40B4-BE49-F238E27FC236}">
                <a16:creationId xmlns="" xmlns:a16="http://schemas.microsoft.com/office/drawing/2014/main" id="{34CA0EA6-0090-476C-831D-CC2916E8383A}"/>
              </a:ext>
            </a:extLst>
          </p:cNvPr>
          <p:cNvSpPr>
            <a:spLocks noGrp="1"/>
          </p:cNvSpPr>
          <p:nvPr>
            <p:ph type="pic" sz="quarter" idx="17" hasCustomPrompt="1"/>
          </p:nvPr>
        </p:nvSpPr>
        <p:spPr>
          <a:xfrm>
            <a:off x="9100076" y="4145317"/>
            <a:ext cx="726022" cy="727860"/>
          </a:xfrm>
          <a:custGeom>
            <a:avLst/>
            <a:gdLst>
              <a:gd name="connsiteX0" fmla="*/ 363011 w 726022"/>
              <a:gd name="connsiteY0" fmla="*/ 0 h 727860"/>
              <a:gd name="connsiteX1" fmla="*/ 726022 w 726022"/>
              <a:gd name="connsiteY1" fmla="*/ 363930 h 727860"/>
              <a:gd name="connsiteX2" fmla="*/ 363011 w 726022"/>
              <a:gd name="connsiteY2" fmla="*/ 727860 h 727860"/>
              <a:gd name="connsiteX3" fmla="*/ 0 w 726022"/>
              <a:gd name="connsiteY3" fmla="*/ 363930 h 727860"/>
              <a:gd name="connsiteX4" fmla="*/ 363011 w 726022"/>
              <a:gd name="connsiteY4" fmla="*/ 0 h 72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2" h="727860">
                <a:moveTo>
                  <a:pt x="363011" y="0"/>
                </a:moveTo>
                <a:cubicBezTo>
                  <a:pt x="563497" y="0"/>
                  <a:pt x="726022" y="162937"/>
                  <a:pt x="726022" y="363930"/>
                </a:cubicBezTo>
                <a:cubicBezTo>
                  <a:pt x="726022" y="564923"/>
                  <a:pt x="563497" y="727860"/>
                  <a:pt x="363011" y="727860"/>
                </a:cubicBezTo>
                <a:cubicBezTo>
                  <a:pt x="162526" y="727860"/>
                  <a:pt x="0" y="564923"/>
                  <a:pt x="0" y="363930"/>
                </a:cubicBezTo>
                <a:cubicBezTo>
                  <a:pt x="0" y="162937"/>
                  <a:pt x="162526" y="0"/>
                  <a:pt x="363011"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0083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7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1000"/>
                                  </p:stCondLst>
                                  <p:childTnLst>
                                    <p:animMotion origin="layout" path="M 4.375E-6 3.33333E-6 L 0.01237 0.02847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1250"/>
                                  </p:stCondLst>
                                  <p:childTnLst>
                                    <p:animMotion origin="layout" path="M 4.375E-6 3.33333E-6 L 0.01237 0.02847 " pathEditMode="relative" rAng="0" ptsTypes="AA">
                                      <p:cBhvr>
                                        <p:cTn id="19" dur="1000" spd="-100000" fill="hold"/>
                                        <p:tgtEl>
                                          <p:spTgt spid="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1_Title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CB15EAF8-5E79-42B6-A8BB-7EA2B308B077}"/>
              </a:ext>
            </a:extLst>
          </p:cNvPr>
          <p:cNvSpPr>
            <a:spLocks noGrp="1"/>
          </p:cNvSpPr>
          <p:nvPr>
            <p:ph type="pic" sz="quarter" idx="11" hasCustomPrompt="1"/>
          </p:nvPr>
        </p:nvSpPr>
        <p:spPr>
          <a:xfrm>
            <a:off x="1413940" y="2677011"/>
            <a:ext cx="2803840" cy="1531302"/>
          </a:xfrm>
          <a:custGeom>
            <a:avLst/>
            <a:gdLst>
              <a:gd name="connsiteX0" fmla="*/ 217123 w 2803840"/>
              <a:gd name="connsiteY0" fmla="*/ 0 h 1531302"/>
              <a:gd name="connsiteX1" fmla="*/ 2586717 w 2803840"/>
              <a:gd name="connsiteY1" fmla="*/ 0 h 1531302"/>
              <a:gd name="connsiteX2" fmla="*/ 2803840 w 2803840"/>
              <a:gd name="connsiteY2" fmla="*/ 217123 h 1531302"/>
              <a:gd name="connsiteX3" fmla="*/ 2803840 w 2803840"/>
              <a:gd name="connsiteY3" fmla="*/ 1314179 h 1531302"/>
              <a:gd name="connsiteX4" fmla="*/ 2586717 w 2803840"/>
              <a:gd name="connsiteY4" fmla="*/ 1531302 h 1531302"/>
              <a:gd name="connsiteX5" fmla="*/ 217123 w 2803840"/>
              <a:gd name="connsiteY5" fmla="*/ 1531302 h 1531302"/>
              <a:gd name="connsiteX6" fmla="*/ 0 w 2803840"/>
              <a:gd name="connsiteY6" fmla="*/ 1314179 h 1531302"/>
              <a:gd name="connsiteX7" fmla="*/ 0 w 2803840"/>
              <a:gd name="connsiteY7" fmla="*/ 217123 h 1531302"/>
              <a:gd name="connsiteX8" fmla="*/ 217123 w 2803840"/>
              <a:gd name="connsiteY8" fmla="*/ 0 h 15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840" h="1531302">
                <a:moveTo>
                  <a:pt x="217123" y="0"/>
                </a:moveTo>
                <a:lnTo>
                  <a:pt x="2586717" y="0"/>
                </a:lnTo>
                <a:cubicBezTo>
                  <a:pt x="2706631" y="0"/>
                  <a:pt x="2803840" y="97209"/>
                  <a:pt x="2803840" y="217123"/>
                </a:cubicBezTo>
                <a:lnTo>
                  <a:pt x="2803840" y="1314179"/>
                </a:lnTo>
                <a:cubicBezTo>
                  <a:pt x="2803840" y="1434093"/>
                  <a:pt x="2706631" y="1531302"/>
                  <a:pt x="2586717" y="1531302"/>
                </a:cubicBezTo>
                <a:lnTo>
                  <a:pt x="217123" y="1531302"/>
                </a:lnTo>
                <a:cubicBezTo>
                  <a:pt x="97209" y="1531302"/>
                  <a:pt x="0" y="1434093"/>
                  <a:pt x="0" y="1314179"/>
                </a:cubicBezTo>
                <a:lnTo>
                  <a:pt x="0" y="217123"/>
                </a:lnTo>
                <a:cubicBezTo>
                  <a:pt x="0" y="97209"/>
                  <a:pt x="97209" y="0"/>
                  <a:pt x="21712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9" name="Picture Placeholder 8">
            <a:extLst>
              <a:ext uri="{FF2B5EF4-FFF2-40B4-BE49-F238E27FC236}">
                <a16:creationId xmlns="" xmlns:a16="http://schemas.microsoft.com/office/drawing/2014/main" id="{047FD8FF-98BA-4DF6-A97C-A94EAD92A096}"/>
              </a:ext>
            </a:extLst>
          </p:cNvPr>
          <p:cNvSpPr>
            <a:spLocks noGrp="1"/>
          </p:cNvSpPr>
          <p:nvPr>
            <p:ph type="pic" sz="quarter" idx="12" hasCustomPrompt="1"/>
          </p:nvPr>
        </p:nvSpPr>
        <p:spPr>
          <a:xfrm>
            <a:off x="4696475" y="2030707"/>
            <a:ext cx="2803840" cy="1531302"/>
          </a:xfrm>
          <a:custGeom>
            <a:avLst/>
            <a:gdLst>
              <a:gd name="connsiteX0" fmla="*/ 217123 w 2803840"/>
              <a:gd name="connsiteY0" fmla="*/ 0 h 1531302"/>
              <a:gd name="connsiteX1" fmla="*/ 2586717 w 2803840"/>
              <a:gd name="connsiteY1" fmla="*/ 0 h 1531302"/>
              <a:gd name="connsiteX2" fmla="*/ 2803840 w 2803840"/>
              <a:gd name="connsiteY2" fmla="*/ 217123 h 1531302"/>
              <a:gd name="connsiteX3" fmla="*/ 2803840 w 2803840"/>
              <a:gd name="connsiteY3" fmla="*/ 1314179 h 1531302"/>
              <a:gd name="connsiteX4" fmla="*/ 2586717 w 2803840"/>
              <a:gd name="connsiteY4" fmla="*/ 1531302 h 1531302"/>
              <a:gd name="connsiteX5" fmla="*/ 217123 w 2803840"/>
              <a:gd name="connsiteY5" fmla="*/ 1531302 h 1531302"/>
              <a:gd name="connsiteX6" fmla="*/ 0 w 2803840"/>
              <a:gd name="connsiteY6" fmla="*/ 1314179 h 1531302"/>
              <a:gd name="connsiteX7" fmla="*/ 0 w 2803840"/>
              <a:gd name="connsiteY7" fmla="*/ 217123 h 1531302"/>
              <a:gd name="connsiteX8" fmla="*/ 217123 w 2803840"/>
              <a:gd name="connsiteY8" fmla="*/ 0 h 15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840" h="1531302">
                <a:moveTo>
                  <a:pt x="217123" y="0"/>
                </a:moveTo>
                <a:lnTo>
                  <a:pt x="2586717" y="0"/>
                </a:lnTo>
                <a:cubicBezTo>
                  <a:pt x="2706631" y="0"/>
                  <a:pt x="2803840" y="97209"/>
                  <a:pt x="2803840" y="217123"/>
                </a:cubicBezTo>
                <a:lnTo>
                  <a:pt x="2803840" y="1314179"/>
                </a:lnTo>
                <a:cubicBezTo>
                  <a:pt x="2803840" y="1434093"/>
                  <a:pt x="2706631" y="1531302"/>
                  <a:pt x="2586717" y="1531302"/>
                </a:cubicBezTo>
                <a:lnTo>
                  <a:pt x="217123" y="1531302"/>
                </a:lnTo>
                <a:cubicBezTo>
                  <a:pt x="97209" y="1531302"/>
                  <a:pt x="0" y="1434093"/>
                  <a:pt x="0" y="1314179"/>
                </a:cubicBezTo>
                <a:lnTo>
                  <a:pt x="0" y="217123"/>
                </a:lnTo>
                <a:cubicBezTo>
                  <a:pt x="0" y="97209"/>
                  <a:pt x="97209" y="0"/>
                  <a:pt x="21712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0" name="Picture Placeholder 9">
            <a:extLst>
              <a:ext uri="{FF2B5EF4-FFF2-40B4-BE49-F238E27FC236}">
                <a16:creationId xmlns="" xmlns:a16="http://schemas.microsoft.com/office/drawing/2014/main" id="{1B239133-ECF1-491E-82C2-9B5272547AFF}"/>
              </a:ext>
            </a:extLst>
          </p:cNvPr>
          <p:cNvSpPr>
            <a:spLocks noGrp="1"/>
          </p:cNvSpPr>
          <p:nvPr>
            <p:ph type="pic" sz="quarter" idx="13" hasCustomPrompt="1"/>
          </p:nvPr>
        </p:nvSpPr>
        <p:spPr>
          <a:xfrm>
            <a:off x="7979011" y="1384404"/>
            <a:ext cx="2803840" cy="1531302"/>
          </a:xfrm>
          <a:custGeom>
            <a:avLst/>
            <a:gdLst>
              <a:gd name="connsiteX0" fmla="*/ 217123 w 2803840"/>
              <a:gd name="connsiteY0" fmla="*/ 0 h 1531302"/>
              <a:gd name="connsiteX1" fmla="*/ 2586717 w 2803840"/>
              <a:gd name="connsiteY1" fmla="*/ 0 h 1531302"/>
              <a:gd name="connsiteX2" fmla="*/ 2803840 w 2803840"/>
              <a:gd name="connsiteY2" fmla="*/ 217123 h 1531302"/>
              <a:gd name="connsiteX3" fmla="*/ 2803840 w 2803840"/>
              <a:gd name="connsiteY3" fmla="*/ 1314179 h 1531302"/>
              <a:gd name="connsiteX4" fmla="*/ 2586717 w 2803840"/>
              <a:gd name="connsiteY4" fmla="*/ 1531302 h 1531302"/>
              <a:gd name="connsiteX5" fmla="*/ 217123 w 2803840"/>
              <a:gd name="connsiteY5" fmla="*/ 1531302 h 1531302"/>
              <a:gd name="connsiteX6" fmla="*/ 0 w 2803840"/>
              <a:gd name="connsiteY6" fmla="*/ 1314179 h 1531302"/>
              <a:gd name="connsiteX7" fmla="*/ 0 w 2803840"/>
              <a:gd name="connsiteY7" fmla="*/ 217123 h 1531302"/>
              <a:gd name="connsiteX8" fmla="*/ 217123 w 2803840"/>
              <a:gd name="connsiteY8" fmla="*/ 0 h 15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840" h="1531302">
                <a:moveTo>
                  <a:pt x="217123" y="0"/>
                </a:moveTo>
                <a:lnTo>
                  <a:pt x="2586717" y="0"/>
                </a:lnTo>
                <a:cubicBezTo>
                  <a:pt x="2706631" y="0"/>
                  <a:pt x="2803840" y="97209"/>
                  <a:pt x="2803840" y="217123"/>
                </a:cubicBezTo>
                <a:lnTo>
                  <a:pt x="2803840" y="1314179"/>
                </a:lnTo>
                <a:cubicBezTo>
                  <a:pt x="2803840" y="1434093"/>
                  <a:pt x="2706631" y="1531302"/>
                  <a:pt x="2586717" y="1531302"/>
                </a:cubicBezTo>
                <a:lnTo>
                  <a:pt x="217123" y="1531302"/>
                </a:lnTo>
                <a:cubicBezTo>
                  <a:pt x="97209" y="1531302"/>
                  <a:pt x="0" y="1434093"/>
                  <a:pt x="0" y="1314179"/>
                </a:cubicBezTo>
                <a:lnTo>
                  <a:pt x="0" y="217123"/>
                </a:lnTo>
                <a:cubicBezTo>
                  <a:pt x="0" y="97209"/>
                  <a:pt x="97209" y="0"/>
                  <a:pt x="21712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54543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5"/>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9"/>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10"/>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3_Title Slid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F0BFD46F-0DEE-4811-BF1E-5EE9C635F81C}"/>
              </a:ext>
            </a:extLst>
          </p:cNvPr>
          <p:cNvSpPr>
            <a:spLocks noGrp="1"/>
          </p:cNvSpPr>
          <p:nvPr>
            <p:ph type="pic" sz="quarter" idx="11" hasCustomPrompt="1"/>
          </p:nvPr>
        </p:nvSpPr>
        <p:spPr>
          <a:xfrm>
            <a:off x="3536383" y="3012435"/>
            <a:ext cx="2591786" cy="2591785"/>
          </a:xfrm>
          <a:custGeom>
            <a:avLst/>
            <a:gdLst>
              <a:gd name="connsiteX0" fmla="*/ 1295893 w 2591786"/>
              <a:gd name="connsiteY0" fmla="*/ 0 h 2591785"/>
              <a:gd name="connsiteX1" fmla="*/ 2591786 w 2591786"/>
              <a:gd name="connsiteY1" fmla="*/ 1295893 h 2591785"/>
              <a:gd name="connsiteX2" fmla="*/ 1295893 w 2591786"/>
              <a:gd name="connsiteY2" fmla="*/ 2591785 h 2591785"/>
              <a:gd name="connsiteX3" fmla="*/ 0 w 2591786"/>
              <a:gd name="connsiteY3" fmla="*/ 1295893 h 2591785"/>
              <a:gd name="connsiteX4" fmla="*/ 1295893 w 2591786"/>
              <a:gd name="connsiteY4" fmla="*/ 0 h 259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786" h="2591785">
                <a:moveTo>
                  <a:pt x="1295893" y="0"/>
                </a:moveTo>
                <a:cubicBezTo>
                  <a:pt x="2011595" y="0"/>
                  <a:pt x="2591786" y="580191"/>
                  <a:pt x="2591786" y="1295893"/>
                </a:cubicBezTo>
                <a:cubicBezTo>
                  <a:pt x="2591786" y="2011594"/>
                  <a:pt x="2011595" y="2591785"/>
                  <a:pt x="1295893" y="2591785"/>
                </a:cubicBezTo>
                <a:cubicBezTo>
                  <a:pt x="580191" y="2591785"/>
                  <a:pt x="0" y="2011594"/>
                  <a:pt x="0" y="1295893"/>
                </a:cubicBezTo>
                <a:cubicBezTo>
                  <a:pt x="0" y="580191"/>
                  <a:pt x="580191" y="0"/>
                  <a:pt x="1295893"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7" name="Picture Placeholder 6">
            <a:extLst>
              <a:ext uri="{FF2B5EF4-FFF2-40B4-BE49-F238E27FC236}">
                <a16:creationId xmlns="" xmlns:a16="http://schemas.microsoft.com/office/drawing/2014/main" id="{DE58BD7A-399D-4401-813F-E4A9F678BFA1}"/>
              </a:ext>
            </a:extLst>
          </p:cNvPr>
          <p:cNvSpPr>
            <a:spLocks noGrp="1"/>
          </p:cNvSpPr>
          <p:nvPr>
            <p:ph type="pic" sz="quarter" idx="12" hasCustomPrompt="1"/>
          </p:nvPr>
        </p:nvSpPr>
        <p:spPr>
          <a:xfrm>
            <a:off x="5640944" y="1227763"/>
            <a:ext cx="2098775" cy="2098774"/>
          </a:xfrm>
          <a:custGeom>
            <a:avLst/>
            <a:gdLst>
              <a:gd name="connsiteX0" fmla="*/ 1049388 w 2098775"/>
              <a:gd name="connsiteY0" fmla="*/ 0 h 2098774"/>
              <a:gd name="connsiteX1" fmla="*/ 2098775 w 2098775"/>
              <a:gd name="connsiteY1" fmla="*/ 1049387 h 2098774"/>
              <a:gd name="connsiteX2" fmla="*/ 1049388 w 2098775"/>
              <a:gd name="connsiteY2" fmla="*/ 2098774 h 2098774"/>
              <a:gd name="connsiteX3" fmla="*/ 0 w 2098775"/>
              <a:gd name="connsiteY3" fmla="*/ 1049387 h 2098774"/>
              <a:gd name="connsiteX4" fmla="*/ 1049388 w 2098775"/>
              <a:gd name="connsiteY4" fmla="*/ 0 h 2098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75" h="2098774">
                <a:moveTo>
                  <a:pt x="1049388" y="0"/>
                </a:moveTo>
                <a:cubicBezTo>
                  <a:pt x="1628949" y="0"/>
                  <a:pt x="2098775" y="469827"/>
                  <a:pt x="2098775" y="1049387"/>
                </a:cubicBezTo>
                <a:cubicBezTo>
                  <a:pt x="2098775" y="1628948"/>
                  <a:pt x="1628949" y="2098774"/>
                  <a:pt x="1049388" y="2098774"/>
                </a:cubicBezTo>
                <a:cubicBezTo>
                  <a:pt x="469827" y="2098774"/>
                  <a:pt x="0" y="1628948"/>
                  <a:pt x="0" y="1049387"/>
                </a:cubicBezTo>
                <a:cubicBezTo>
                  <a:pt x="0" y="469827"/>
                  <a:pt x="469827" y="0"/>
                  <a:pt x="1049388"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8" name="Picture Placeholder 7">
            <a:extLst>
              <a:ext uri="{FF2B5EF4-FFF2-40B4-BE49-F238E27FC236}">
                <a16:creationId xmlns="" xmlns:a16="http://schemas.microsoft.com/office/drawing/2014/main" id="{062017F1-F87E-4E08-B86B-104BD7260B59}"/>
              </a:ext>
            </a:extLst>
          </p:cNvPr>
          <p:cNvSpPr>
            <a:spLocks noGrp="1"/>
          </p:cNvSpPr>
          <p:nvPr>
            <p:ph type="pic" sz="quarter" idx="13" hasCustomPrompt="1"/>
          </p:nvPr>
        </p:nvSpPr>
        <p:spPr>
          <a:xfrm>
            <a:off x="6605237" y="3689354"/>
            <a:ext cx="1261613" cy="1261612"/>
          </a:xfrm>
          <a:custGeom>
            <a:avLst/>
            <a:gdLst>
              <a:gd name="connsiteX0" fmla="*/ 630807 w 1261613"/>
              <a:gd name="connsiteY0" fmla="*/ 0 h 1261612"/>
              <a:gd name="connsiteX1" fmla="*/ 1261613 w 1261613"/>
              <a:gd name="connsiteY1" fmla="*/ 630806 h 1261612"/>
              <a:gd name="connsiteX2" fmla="*/ 630807 w 1261613"/>
              <a:gd name="connsiteY2" fmla="*/ 1261612 h 1261612"/>
              <a:gd name="connsiteX3" fmla="*/ 0 w 1261613"/>
              <a:gd name="connsiteY3" fmla="*/ 630806 h 1261612"/>
              <a:gd name="connsiteX4" fmla="*/ 630807 w 1261613"/>
              <a:gd name="connsiteY4" fmla="*/ 0 h 126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613" h="1261612">
                <a:moveTo>
                  <a:pt x="630807" y="0"/>
                </a:moveTo>
                <a:cubicBezTo>
                  <a:pt x="979191" y="0"/>
                  <a:pt x="1261613" y="282422"/>
                  <a:pt x="1261613" y="630806"/>
                </a:cubicBezTo>
                <a:cubicBezTo>
                  <a:pt x="1261613" y="979190"/>
                  <a:pt x="979191" y="1261612"/>
                  <a:pt x="630807" y="1261612"/>
                </a:cubicBezTo>
                <a:cubicBezTo>
                  <a:pt x="282422" y="1261612"/>
                  <a:pt x="0" y="979190"/>
                  <a:pt x="0" y="630806"/>
                </a:cubicBezTo>
                <a:cubicBezTo>
                  <a:pt x="0" y="282422"/>
                  <a:pt x="282422" y="0"/>
                  <a:pt x="63080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31254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50"/>
                                  </p:stCondLst>
                                  <p:childTnLst>
                                    <p:animMotion origin="layout" path="M 4.375E-6 3.33333E-6 L 0.01237 0.02847 " pathEditMode="relative" rAng="0" ptsTypes="AA">
                                      <p:cBhvr>
                                        <p:cTn id="9" dur="1000" spd="-100000" fill="hold"/>
                                        <p:tgtEl>
                                          <p:spTgt spid="6"/>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500"/>
                                  </p:stCondLst>
                                  <p:childTnLst>
                                    <p:animMotion origin="layout" path="M 4.375E-6 3.33333E-6 L 0.01237 0.02847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750"/>
                                  </p:stCondLst>
                                  <p:childTnLst>
                                    <p:animMotion origin="layout" path="M 4.375E-6 3.33333E-6 L 0.01237 0.02847 " pathEditMode="relative" rAng="0" ptsTypes="AA">
                                      <p:cBhvr>
                                        <p:cTn id="19" dur="1000" spd="-100000" fill="hold"/>
                                        <p:tgtEl>
                                          <p:spTgt spid="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24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C7B2FA0-F8CF-402D-812E-1F39B3528678}"/>
              </a:ext>
            </a:extLst>
          </p:cNvPr>
          <p:cNvSpPr>
            <a:spLocks noGrp="1"/>
          </p:cNvSpPr>
          <p:nvPr>
            <p:ph type="pic" sz="quarter" idx="10"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85000"/>
              <a:alpha val="10000"/>
            </a:schemeClr>
          </a:solidFill>
          <a:effectLst/>
        </p:spPr>
        <p:txBody>
          <a:bodyPr wrap="square">
            <a:noAutofit/>
          </a:bodyPr>
          <a:lstStyle>
            <a:lvl1pPr>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US" dirty="0"/>
          </a:p>
        </p:txBody>
      </p:sp>
      <p:sp>
        <p:nvSpPr>
          <p:cNvPr id="8" name="Picture Placeholder 7">
            <a:extLst>
              <a:ext uri="{FF2B5EF4-FFF2-40B4-BE49-F238E27FC236}">
                <a16:creationId xmlns="" xmlns:a16="http://schemas.microsoft.com/office/drawing/2014/main" id="{597DCC4D-ED29-4FE8-B4D3-92C05CB580AB}"/>
              </a:ext>
            </a:extLst>
          </p:cNvPr>
          <p:cNvSpPr>
            <a:spLocks noGrp="1"/>
          </p:cNvSpPr>
          <p:nvPr>
            <p:ph type="pic" sz="quarter" idx="11"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85000"/>
              <a:alpha val="10000"/>
            </a:schemeClr>
          </a:solidFill>
          <a:effectLst/>
        </p:spPr>
        <p:txBody>
          <a:bodyPr wrap="square">
            <a:noAutofit/>
          </a:bodyPr>
          <a:lstStyle>
            <a:lvl1pPr>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indent="0">
              <a:buNone/>
            </a:pPr>
            <a:endParaRPr lang="en-US" dirty="0"/>
          </a:p>
        </p:txBody>
      </p:sp>
    </p:spTree>
    <p:extLst>
      <p:ext uri="{BB962C8B-B14F-4D97-AF65-F5344CB8AC3E}">
        <p14:creationId xmlns:p14="http://schemas.microsoft.com/office/powerpoint/2010/main" val="18453672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32_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F87FA87-098C-40E6-A437-101C8F861BE7}"/>
              </a:ext>
            </a:extLst>
          </p:cNvPr>
          <p:cNvSpPr/>
          <p:nvPr userDrawn="1"/>
        </p:nvSpPr>
        <p:spPr>
          <a:xfrm>
            <a:off x="0" y="0"/>
            <a:ext cx="12192000" cy="6858000"/>
          </a:xfrm>
          <a:prstGeom prst="rect">
            <a:avLst/>
          </a:prstGeom>
          <a:gradFill>
            <a:gsLst>
              <a:gs pos="16000">
                <a:schemeClr val="accent1"/>
              </a:gs>
              <a:gs pos="84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C2D09F6B-F2BC-4FAD-BEE0-E478D4E8C6BD}"/>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C64C3F6A-80A6-4934-A49E-052129D7C654}"/>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8063588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0_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C797753-0C16-46B6-A24F-E98E76F82359}"/>
              </a:ext>
            </a:extLst>
          </p:cNvPr>
          <p:cNvSpPr/>
          <p:nvPr userDrawn="1"/>
        </p:nvSpPr>
        <p:spPr>
          <a:xfrm>
            <a:off x="0" y="0"/>
            <a:ext cx="12192000" cy="6858000"/>
          </a:xfrm>
          <a:prstGeom prst="rect">
            <a:avLst/>
          </a:prstGeom>
          <a:gradFill>
            <a:gsLst>
              <a:gs pos="16000">
                <a:schemeClr val="accent3"/>
              </a:gs>
              <a:gs pos="8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E1FDD1EA-4698-4F02-A67E-F2E8876B5B5A}"/>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B3EB2A3D-F68B-4F3A-91DC-5D7C70619276}"/>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17784500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4_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137F8A8-E7DA-4042-87EB-98E35BE48020}"/>
              </a:ext>
            </a:extLst>
          </p:cNvPr>
          <p:cNvSpPr/>
          <p:nvPr userDrawn="1"/>
        </p:nvSpPr>
        <p:spPr>
          <a:xfrm>
            <a:off x="0" y="0"/>
            <a:ext cx="12192000" cy="6858000"/>
          </a:xfrm>
          <a:prstGeom prst="rect">
            <a:avLst/>
          </a:prstGeom>
          <a:gradFill>
            <a:gsLst>
              <a:gs pos="16000">
                <a:schemeClr val="accent5"/>
              </a:gs>
              <a:gs pos="84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Rounded Corners 5">
            <a:extLst>
              <a:ext uri="{FF2B5EF4-FFF2-40B4-BE49-F238E27FC236}">
                <a16:creationId xmlns="" xmlns:a16="http://schemas.microsoft.com/office/drawing/2014/main" id="{591C0DE6-5722-4D08-B9D2-2B04AEA00EB9}"/>
              </a:ext>
            </a:extLst>
          </p:cNvPr>
          <p:cNvSpPr/>
          <p:nvPr userDrawn="1"/>
        </p:nvSpPr>
        <p:spPr>
          <a:xfrm>
            <a:off x="214314" y="214314"/>
            <a:ext cx="11763374" cy="6429374"/>
          </a:xfrm>
          <a:prstGeom prst="roundRect">
            <a:avLst>
              <a:gd name="adj" fmla="val 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 xmlns:a16="http://schemas.microsoft.com/office/drawing/2014/main" id="{7F0AA9DD-C32A-44BF-B1EB-97F5480C1F45}"/>
              </a:ext>
            </a:extLst>
          </p:cNvPr>
          <p:cNvSpPr>
            <a:spLocks noGrp="1"/>
          </p:cNvSpPr>
          <p:nvPr>
            <p:ph type="pic" sz="quarter" idx="10"/>
          </p:nvPr>
        </p:nvSpPr>
        <p:spPr>
          <a:xfrm>
            <a:off x="214313" y="214313"/>
            <a:ext cx="11763375" cy="6429375"/>
          </a:xfrm>
          <a:prstGeom prst="rect">
            <a:avLst/>
          </a:prstGeom>
          <a:solidFill>
            <a:schemeClr val="bg1">
              <a:lumMod val="85000"/>
              <a:alpha val="10000"/>
            </a:schemeClr>
          </a:solidFill>
          <a:effectLst/>
        </p:spPr>
        <p:txBody>
          <a:bodyPr wrap="square">
            <a:noAutofit/>
          </a:bodyPr>
          <a:lstStyle>
            <a:lvl1pPr>
              <a:defRPr lang="en-ID" sz="1400">
                <a:solidFill>
                  <a:schemeClr val="bg1">
                    <a:lumMod val="75000"/>
                  </a:schemeClr>
                </a:solidFill>
              </a:defRPr>
            </a:lvl1pPr>
          </a:lstStyle>
          <a:p>
            <a:pPr marL="0" lvl="0" indent="0">
              <a:buNone/>
            </a:pPr>
            <a:r>
              <a:rPr lang="pt-BR" dirty="0"/>
              <a:t>Clique no ícone para adicionar uma imagem</a:t>
            </a:r>
            <a:endParaRPr lang="en-ID" dirty="0"/>
          </a:p>
        </p:txBody>
      </p:sp>
    </p:spTree>
    <p:extLst>
      <p:ext uri="{BB962C8B-B14F-4D97-AF65-F5344CB8AC3E}">
        <p14:creationId xmlns:p14="http://schemas.microsoft.com/office/powerpoint/2010/main" val="3018197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grpSp>
        <p:nvGrpSpPr>
          <p:cNvPr id="3" name="Group 4">
            <a:extLst>
              <a:ext uri="{FF2B5EF4-FFF2-40B4-BE49-F238E27FC236}">
                <a16:creationId xmlns="" xmlns:a16="http://schemas.microsoft.com/office/drawing/2014/main" id="{953134A1-9319-BD49-96BA-63997F360599}"/>
              </a:ext>
            </a:extLst>
          </p:cNvPr>
          <p:cNvGrpSpPr/>
          <p:nvPr userDrawn="1"/>
        </p:nvGrpSpPr>
        <p:grpSpPr>
          <a:xfrm>
            <a:off x="7329487" y="1513509"/>
            <a:ext cx="5310187" cy="3372228"/>
            <a:chOff x="2260702" y="2232128"/>
            <a:chExt cx="2393746" cy="2393745"/>
          </a:xfrm>
        </p:grpSpPr>
        <p:sp useBgFill="1">
          <p:nvSpPr>
            <p:cNvPr id="4" name="Rectangle: Rounded Corners 21">
              <a:extLst>
                <a:ext uri="{FF2B5EF4-FFF2-40B4-BE49-F238E27FC236}">
                  <a16:creationId xmlns="" xmlns:a16="http://schemas.microsoft.com/office/drawing/2014/main" id="{44CEA349-F8EA-0946-B60B-A8865027EFE2}"/>
                </a:ext>
              </a:extLst>
            </p:cNvPr>
            <p:cNvSpPr/>
            <p:nvPr/>
          </p:nvSpPr>
          <p:spPr>
            <a:xfrm>
              <a:off x="2260702" y="2232128"/>
              <a:ext cx="2393746" cy="2393745"/>
            </a:xfrm>
            <a:prstGeom prst="roundRect">
              <a:avLst/>
            </a:pr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5" name="Rectangle: Rounded Corners 22">
              <a:extLst>
                <a:ext uri="{FF2B5EF4-FFF2-40B4-BE49-F238E27FC236}">
                  <a16:creationId xmlns="" xmlns:a16="http://schemas.microsoft.com/office/drawing/2014/main" id="{B0A1188C-2E38-E34E-8457-FF3952CC0D43}"/>
                </a:ext>
              </a:extLst>
            </p:cNvPr>
            <p:cNvSpPr/>
            <p:nvPr/>
          </p:nvSpPr>
          <p:spPr>
            <a:xfrm>
              <a:off x="2260702" y="2232128"/>
              <a:ext cx="2393746" cy="2393745"/>
            </a:xfrm>
            <a:prstGeom prst="roundRect">
              <a:avLst/>
            </a:pr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7" name="Espaço Reservado para Imagem 6">
            <a:extLst>
              <a:ext uri="{FF2B5EF4-FFF2-40B4-BE49-F238E27FC236}">
                <a16:creationId xmlns="" xmlns:a16="http://schemas.microsoft.com/office/drawing/2014/main" id="{5C863C9E-FA5E-C744-B7DC-DE4906405948}"/>
              </a:ext>
            </a:extLst>
          </p:cNvPr>
          <p:cNvSpPr>
            <a:spLocks noGrp="1"/>
          </p:cNvSpPr>
          <p:nvPr>
            <p:ph type="pic" sz="quarter" idx="10"/>
          </p:nvPr>
        </p:nvSpPr>
        <p:spPr>
          <a:xfrm>
            <a:off x="7572374" y="1743075"/>
            <a:ext cx="4829175" cy="2928938"/>
          </a:xfrm>
          <a:prstGeom prst="rect">
            <a:avLst/>
          </a:prstGeom>
          <a:gradFill>
            <a:gsLst>
              <a:gs pos="16000">
                <a:schemeClr val="accent1"/>
              </a:gs>
              <a:gs pos="84000">
                <a:schemeClr val="accent2"/>
              </a:gs>
            </a:gsLst>
            <a:lin ang="2700000" scaled="1"/>
          </a:gradFill>
        </p:spPr>
        <p:txBody>
          <a:bodyPr/>
          <a:lstStyle/>
          <a:p>
            <a:endParaRPr lang="pt-BR" dirty="0"/>
          </a:p>
        </p:txBody>
      </p:sp>
    </p:spTree>
    <p:extLst>
      <p:ext uri="{BB962C8B-B14F-4D97-AF65-F5344CB8AC3E}">
        <p14:creationId xmlns:p14="http://schemas.microsoft.com/office/powerpoint/2010/main" val="36072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07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nboarding">
    <p:spTree>
      <p:nvGrpSpPr>
        <p:cNvPr id="1" name=""/>
        <p:cNvGrpSpPr/>
        <p:nvPr/>
      </p:nvGrpSpPr>
      <p:grpSpPr>
        <a:xfrm>
          <a:off x="0" y="0"/>
          <a:ext cx="0" cy="0"/>
          <a:chOff x="0" y="0"/>
          <a:chExt cx="0" cy="0"/>
        </a:xfrm>
      </p:grpSpPr>
      <p:sp>
        <p:nvSpPr>
          <p:cNvPr id="19" name="Espaço Reservado para Imagem 18">
            <a:extLst>
              <a:ext uri="{FF2B5EF4-FFF2-40B4-BE49-F238E27FC236}">
                <a16:creationId xmlns="" xmlns:a16="http://schemas.microsoft.com/office/drawing/2014/main" id="{691FA3CC-3B3C-5E48-8EC8-650CBE5086EC}"/>
              </a:ext>
            </a:extLst>
          </p:cNvPr>
          <p:cNvSpPr>
            <a:spLocks noGrp="1"/>
          </p:cNvSpPr>
          <p:nvPr>
            <p:ph type="pic" sz="quarter" idx="16"/>
          </p:nvPr>
        </p:nvSpPr>
        <p:spPr>
          <a:xfrm>
            <a:off x="1111171" y="1122744"/>
            <a:ext cx="2720050" cy="2720051"/>
          </a:xfrm>
          <a:custGeom>
            <a:avLst/>
            <a:gdLst>
              <a:gd name="connsiteX0" fmla="*/ 221847 w 2720050"/>
              <a:gd name="connsiteY0" fmla="*/ 0 h 2720051"/>
              <a:gd name="connsiteX1" fmla="*/ 2498203 w 2720050"/>
              <a:gd name="connsiteY1" fmla="*/ 0 h 2720051"/>
              <a:gd name="connsiteX2" fmla="*/ 2720050 w 2720050"/>
              <a:gd name="connsiteY2" fmla="*/ 221847 h 2720051"/>
              <a:gd name="connsiteX3" fmla="*/ 2720050 w 2720050"/>
              <a:gd name="connsiteY3" fmla="*/ 2498204 h 2720051"/>
              <a:gd name="connsiteX4" fmla="*/ 2498203 w 2720050"/>
              <a:gd name="connsiteY4" fmla="*/ 2720051 h 2720051"/>
              <a:gd name="connsiteX5" fmla="*/ 221847 w 2720050"/>
              <a:gd name="connsiteY5" fmla="*/ 2720051 h 2720051"/>
              <a:gd name="connsiteX6" fmla="*/ 0 w 2720050"/>
              <a:gd name="connsiteY6" fmla="*/ 2498204 h 2720051"/>
              <a:gd name="connsiteX7" fmla="*/ 0 w 2720050"/>
              <a:gd name="connsiteY7" fmla="*/ 221847 h 2720051"/>
              <a:gd name="connsiteX8" fmla="*/ 221847 w 2720050"/>
              <a:gd name="connsiteY8" fmla="*/ 0 h 272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050" h="2720051">
                <a:moveTo>
                  <a:pt x="221847" y="0"/>
                </a:moveTo>
                <a:lnTo>
                  <a:pt x="2498203" y="0"/>
                </a:lnTo>
                <a:cubicBezTo>
                  <a:pt x="2620726" y="0"/>
                  <a:pt x="2720050" y="99324"/>
                  <a:pt x="2720050" y="221847"/>
                </a:cubicBezTo>
                <a:lnTo>
                  <a:pt x="2720050" y="2498204"/>
                </a:lnTo>
                <a:cubicBezTo>
                  <a:pt x="2720050" y="2620727"/>
                  <a:pt x="2620726" y="2720051"/>
                  <a:pt x="2498203" y="2720051"/>
                </a:cubicBezTo>
                <a:lnTo>
                  <a:pt x="221847" y="2720051"/>
                </a:lnTo>
                <a:cubicBezTo>
                  <a:pt x="99324" y="2720051"/>
                  <a:pt x="0" y="2620727"/>
                  <a:pt x="0" y="2498204"/>
                </a:cubicBezTo>
                <a:lnTo>
                  <a:pt x="0" y="221847"/>
                </a:lnTo>
                <a:cubicBezTo>
                  <a:pt x="0" y="99324"/>
                  <a:pt x="99324" y="0"/>
                  <a:pt x="221847" y="0"/>
                </a:cubicBezTo>
                <a:close/>
              </a:path>
            </a:pathLst>
          </a:custGeom>
          <a:effectLst>
            <a:innerShdw blurRad="256691">
              <a:prstClr val="black">
                <a:alpha val="44000"/>
              </a:prstClr>
            </a:innerShdw>
          </a:effectLst>
        </p:spPr>
        <p:txBody>
          <a:bodyPr wrap="square">
            <a:noAutofit/>
          </a:bodyPr>
          <a:lstStyle>
            <a:lvl1pPr>
              <a:defRPr lang="pt-BR" sz="800"/>
            </a:lvl1pPr>
          </a:lstStyle>
          <a:p>
            <a:pPr lvl="0"/>
            <a:endParaRPr lang="pt-BR" dirty="0"/>
          </a:p>
        </p:txBody>
      </p:sp>
      <p:sp>
        <p:nvSpPr>
          <p:cNvPr id="23" name="Espaço Reservado para Imagem 22">
            <a:extLst>
              <a:ext uri="{FF2B5EF4-FFF2-40B4-BE49-F238E27FC236}">
                <a16:creationId xmlns="" xmlns:a16="http://schemas.microsoft.com/office/drawing/2014/main" id="{48B8F5E9-86E9-0947-8471-6AEA69003F58}"/>
              </a:ext>
            </a:extLst>
          </p:cNvPr>
          <p:cNvSpPr>
            <a:spLocks noGrp="1"/>
          </p:cNvSpPr>
          <p:nvPr>
            <p:ph type="pic" sz="quarter" idx="17"/>
          </p:nvPr>
        </p:nvSpPr>
        <p:spPr>
          <a:xfrm>
            <a:off x="2894875" y="3173986"/>
            <a:ext cx="2051999" cy="2052000"/>
          </a:xfrm>
          <a:custGeom>
            <a:avLst/>
            <a:gdLst>
              <a:gd name="connsiteX0" fmla="*/ 202081 w 2051999"/>
              <a:gd name="connsiteY0" fmla="*/ 0 h 2052000"/>
              <a:gd name="connsiteX1" fmla="*/ 1849918 w 2051999"/>
              <a:gd name="connsiteY1" fmla="*/ 0 h 2052000"/>
              <a:gd name="connsiteX2" fmla="*/ 2051999 w 2051999"/>
              <a:gd name="connsiteY2" fmla="*/ 202081 h 2052000"/>
              <a:gd name="connsiteX3" fmla="*/ 2051999 w 2051999"/>
              <a:gd name="connsiteY3" fmla="*/ 1849919 h 2052000"/>
              <a:gd name="connsiteX4" fmla="*/ 1849918 w 2051999"/>
              <a:gd name="connsiteY4" fmla="*/ 2052000 h 2052000"/>
              <a:gd name="connsiteX5" fmla="*/ 202081 w 2051999"/>
              <a:gd name="connsiteY5" fmla="*/ 2052000 h 2052000"/>
              <a:gd name="connsiteX6" fmla="*/ 0 w 2051999"/>
              <a:gd name="connsiteY6" fmla="*/ 1849919 h 2052000"/>
              <a:gd name="connsiteX7" fmla="*/ 0 w 2051999"/>
              <a:gd name="connsiteY7" fmla="*/ 202081 h 2052000"/>
              <a:gd name="connsiteX8" fmla="*/ 202081 w 2051999"/>
              <a:gd name="connsiteY8" fmla="*/ 0 h 20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999" h="2052000">
                <a:moveTo>
                  <a:pt x="202081" y="0"/>
                </a:moveTo>
                <a:lnTo>
                  <a:pt x="1849918" y="0"/>
                </a:lnTo>
                <a:cubicBezTo>
                  <a:pt x="1961524" y="0"/>
                  <a:pt x="2051999" y="90475"/>
                  <a:pt x="2051999" y="202081"/>
                </a:cubicBezTo>
                <a:lnTo>
                  <a:pt x="2051999" y="1849919"/>
                </a:lnTo>
                <a:cubicBezTo>
                  <a:pt x="2051999" y="1961525"/>
                  <a:pt x="1961524" y="2052000"/>
                  <a:pt x="1849918" y="2052000"/>
                </a:cubicBezTo>
                <a:lnTo>
                  <a:pt x="202081" y="2052000"/>
                </a:lnTo>
                <a:cubicBezTo>
                  <a:pt x="90475" y="2052000"/>
                  <a:pt x="0" y="1961525"/>
                  <a:pt x="0" y="1849919"/>
                </a:cubicBezTo>
                <a:lnTo>
                  <a:pt x="0" y="202081"/>
                </a:lnTo>
                <a:cubicBezTo>
                  <a:pt x="0" y="90475"/>
                  <a:pt x="90475" y="0"/>
                  <a:pt x="202081" y="0"/>
                </a:cubicBezTo>
                <a:close/>
              </a:path>
            </a:pathLst>
          </a:custGeom>
        </p:spPr>
        <p:txBody>
          <a:bodyPr wrap="square">
            <a:noAutofit/>
          </a:bodyPr>
          <a:lstStyle>
            <a:lvl1pPr>
              <a:defRPr lang="pt-BR" sz="800" kern="1200">
                <a:solidFill>
                  <a:schemeClr val="tx1"/>
                </a:solidFill>
                <a:latin typeface="+mn-lt"/>
                <a:ea typeface="+mn-ea"/>
                <a:cs typeface="+mn-cs"/>
              </a:defRPr>
            </a:lvl1pPr>
          </a:lstStyle>
          <a:p>
            <a:endParaRPr lang="pt-BR" dirty="0"/>
          </a:p>
        </p:txBody>
      </p:sp>
      <p:sp>
        <p:nvSpPr>
          <p:cNvPr id="25" name="Espaço Reservado para Imagem 24">
            <a:extLst>
              <a:ext uri="{FF2B5EF4-FFF2-40B4-BE49-F238E27FC236}">
                <a16:creationId xmlns="" xmlns:a16="http://schemas.microsoft.com/office/drawing/2014/main" id="{A1885275-7AF9-9940-9D3B-81800AFF6517}"/>
              </a:ext>
            </a:extLst>
          </p:cNvPr>
          <p:cNvSpPr>
            <a:spLocks noGrp="1"/>
          </p:cNvSpPr>
          <p:nvPr>
            <p:ph type="pic" sz="quarter" idx="18"/>
          </p:nvPr>
        </p:nvSpPr>
        <p:spPr>
          <a:xfrm>
            <a:off x="1424081" y="4644262"/>
            <a:ext cx="1619999" cy="1620000"/>
          </a:xfrm>
          <a:custGeom>
            <a:avLst/>
            <a:gdLst>
              <a:gd name="connsiteX0" fmla="*/ 167929 w 1619999"/>
              <a:gd name="connsiteY0" fmla="*/ 0 h 1620000"/>
              <a:gd name="connsiteX1" fmla="*/ 1452070 w 1619999"/>
              <a:gd name="connsiteY1" fmla="*/ 0 h 1620000"/>
              <a:gd name="connsiteX2" fmla="*/ 1619999 w 1619999"/>
              <a:gd name="connsiteY2" fmla="*/ 167929 h 1620000"/>
              <a:gd name="connsiteX3" fmla="*/ 1619999 w 1619999"/>
              <a:gd name="connsiteY3" fmla="*/ 1452071 h 1620000"/>
              <a:gd name="connsiteX4" fmla="*/ 1452070 w 1619999"/>
              <a:gd name="connsiteY4" fmla="*/ 1620000 h 1620000"/>
              <a:gd name="connsiteX5" fmla="*/ 167929 w 1619999"/>
              <a:gd name="connsiteY5" fmla="*/ 1620000 h 1620000"/>
              <a:gd name="connsiteX6" fmla="*/ 0 w 1619999"/>
              <a:gd name="connsiteY6" fmla="*/ 1452071 h 1620000"/>
              <a:gd name="connsiteX7" fmla="*/ 0 w 1619999"/>
              <a:gd name="connsiteY7" fmla="*/ 167929 h 1620000"/>
              <a:gd name="connsiteX8" fmla="*/ 167929 w 1619999"/>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9" h="1620000">
                <a:moveTo>
                  <a:pt x="167929" y="0"/>
                </a:moveTo>
                <a:lnTo>
                  <a:pt x="1452070" y="0"/>
                </a:lnTo>
                <a:cubicBezTo>
                  <a:pt x="1544815" y="0"/>
                  <a:pt x="1619999" y="75184"/>
                  <a:pt x="1619999" y="167929"/>
                </a:cubicBezTo>
                <a:lnTo>
                  <a:pt x="1619999" y="1452071"/>
                </a:lnTo>
                <a:cubicBezTo>
                  <a:pt x="1619999" y="1544816"/>
                  <a:pt x="1544815" y="1620000"/>
                  <a:pt x="1452070" y="1620000"/>
                </a:cubicBezTo>
                <a:lnTo>
                  <a:pt x="167929" y="1620000"/>
                </a:lnTo>
                <a:cubicBezTo>
                  <a:pt x="75184" y="1620000"/>
                  <a:pt x="0" y="1544816"/>
                  <a:pt x="0" y="1452071"/>
                </a:cubicBezTo>
                <a:lnTo>
                  <a:pt x="0" y="167929"/>
                </a:lnTo>
                <a:cubicBezTo>
                  <a:pt x="0" y="75184"/>
                  <a:pt x="75184" y="0"/>
                  <a:pt x="167929" y="0"/>
                </a:cubicBezTo>
                <a:close/>
              </a:path>
            </a:pathLst>
          </a:custGeom>
        </p:spPr>
        <p:txBody>
          <a:bodyPr wrap="square">
            <a:noAutofit/>
          </a:bodyPr>
          <a:lstStyle>
            <a:lvl1pPr>
              <a:defRPr lang="pt-BR" sz="800" kern="1200">
                <a:solidFill>
                  <a:schemeClr val="tx1"/>
                </a:solidFill>
                <a:latin typeface="+mn-lt"/>
                <a:ea typeface="+mn-ea"/>
                <a:cs typeface="+mn-cs"/>
              </a:defRPr>
            </a:lvl1pPr>
          </a:lstStyle>
          <a:p>
            <a:endParaRPr lang="pt-BR" dirty="0"/>
          </a:p>
        </p:txBody>
      </p:sp>
    </p:spTree>
    <p:extLst>
      <p:ext uri="{BB962C8B-B14F-4D97-AF65-F5344CB8AC3E}">
        <p14:creationId xmlns:p14="http://schemas.microsoft.com/office/powerpoint/2010/main" val="403754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8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45B210-D487-499C-BCC4-FB41C821F73B}"/>
              </a:ext>
            </a:extLst>
          </p:cNvPr>
          <p:cNvGrpSpPr/>
          <p:nvPr userDrawn="1"/>
        </p:nvGrpSpPr>
        <p:grpSpPr>
          <a:xfrm>
            <a:off x="3119984" y="0"/>
            <a:ext cx="9072017" cy="6858000"/>
            <a:chOff x="3119984" y="0"/>
            <a:chExt cx="9072017" cy="6858000"/>
          </a:xfrm>
        </p:grpSpPr>
        <p:sp>
          <p:nvSpPr>
            <p:cNvPr id="14" name="Freeform: Shape 13">
              <a:extLst>
                <a:ext uri="{FF2B5EF4-FFF2-40B4-BE49-F238E27FC236}">
                  <a16:creationId xmlns="" xmlns:a16="http://schemas.microsoft.com/office/drawing/2014/main" id="{E9062DC2-4991-4A9B-8865-F6A8F02348BF}"/>
                </a:ext>
              </a:extLst>
            </p:cNvPr>
            <p:cNvSpPr/>
            <p:nvPr userDrawn="1"/>
          </p:nvSpPr>
          <p:spPr>
            <a:xfrm flipV="1">
              <a:off x="3119984" y="0"/>
              <a:ext cx="9072016" cy="6858000"/>
            </a:xfrm>
            <a:custGeom>
              <a:avLst/>
              <a:gdLst>
                <a:gd name="connsiteX0" fmla="*/ 4609875 w 9072016"/>
                <a:gd name="connsiteY0" fmla="*/ 6858000 h 6858000"/>
                <a:gd name="connsiteX1" fmla="*/ 9072016 w 9072016"/>
                <a:gd name="connsiteY1" fmla="*/ 6858000 h 6858000"/>
                <a:gd name="connsiteX2" fmla="*/ 9072016 w 9072016"/>
                <a:gd name="connsiteY2" fmla="*/ 5851647 h 6858000"/>
                <a:gd name="connsiteX3" fmla="*/ 9038849 w 9072016"/>
                <a:gd name="connsiteY3" fmla="*/ 5820482 h 6858000"/>
                <a:gd name="connsiteX4" fmla="*/ 7525354 w 9072016"/>
                <a:gd name="connsiteY4" fmla="*/ 4915195 h 6858000"/>
                <a:gd name="connsiteX5" fmla="*/ 5394080 w 9072016"/>
                <a:gd name="connsiteY5" fmla="*/ 3132656 h 6858000"/>
                <a:gd name="connsiteX6" fmla="*/ 5289532 w 9072016"/>
                <a:gd name="connsiteY6" fmla="*/ 88827 h 6858000"/>
                <a:gd name="connsiteX7" fmla="*/ 5283957 w 9072016"/>
                <a:gd name="connsiteY7" fmla="*/ 0 h 6858000"/>
                <a:gd name="connsiteX8" fmla="*/ 41464 w 9072016"/>
                <a:gd name="connsiteY8" fmla="*/ 0 h 6858000"/>
                <a:gd name="connsiteX9" fmla="*/ 33893 w 9072016"/>
                <a:gd name="connsiteY9" fmla="*/ 43250 h 6858000"/>
                <a:gd name="connsiteX10" fmla="*/ 212993 w 9072016"/>
                <a:gd name="connsiteY10" fmla="*/ 1604026 h 6858000"/>
                <a:gd name="connsiteX11" fmla="*/ 3291171 w 9072016"/>
                <a:gd name="connsiteY11" fmla="*/ 4086285 h 6858000"/>
                <a:gd name="connsiteX12" fmla="*/ 4633865 w 9072016"/>
                <a:gd name="connsiteY12" fmla="*/ 5879275 h 6858000"/>
                <a:gd name="connsiteX13" fmla="*/ 4604774 w 9072016"/>
                <a:gd name="connsiteY13" fmla="*/ 6722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72016" h="6858000">
                  <a:moveTo>
                    <a:pt x="4609875" y="6858000"/>
                  </a:moveTo>
                  <a:lnTo>
                    <a:pt x="9072016" y="6858000"/>
                  </a:lnTo>
                  <a:lnTo>
                    <a:pt x="9072016" y="5851647"/>
                  </a:lnTo>
                  <a:lnTo>
                    <a:pt x="9038849" y="5820482"/>
                  </a:lnTo>
                  <a:cubicBezTo>
                    <a:pt x="8578950" y="5429116"/>
                    <a:pt x="7983954" y="5139297"/>
                    <a:pt x="7525354" y="4915195"/>
                  </a:cubicBezTo>
                  <a:cubicBezTo>
                    <a:pt x="6705398" y="4514926"/>
                    <a:pt x="5741326" y="4041479"/>
                    <a:pt x="5394080" y="3132656"/>
                  </a:cubicBezTo>
                  <a:cubicBezTo>
                    <a:pt x="5029649" y="2180532"/>
                    <a:pt x="5308200" y="1076803"/>
                    <a:pt x="5289532" y="88827"/>
                  </a:cubicBezTo>
                  <a:lnTo>
                    <a:pt x="5283957" y="0"/>
                  </a:lnTo>
                  <a:lnTo>
                    <a:pt x="41464" y="0"/>
                  </a:lnTo>
                  <a:lnTo>
                    <a:pt x="33893" y="43250"/>
                  </a:lnTo>
                  <a:cubicBezTo>
                    <a:pt x="-44295" y="600529"/>
                    <a:pt x="11739" y="1162312"/>
                    <a:pt x="212993" y="1604026"/>
                  </a:cubicBezTo>
                  <a:cubicBezTo>
                    <a:pt x="793975" y="2878755"/>
                    <a:pt x="2152350" y="3428376"/>
                    <a:pt x="3291171" y="4086285"/>
                  </a:cubicBezTo>
                  <a:cubicBezTo>
                    <a:pt x="3980440" y="4484311"/>
                    <a:pt x="4585328" y="5032435"/>
                    <a:pt x="4633865" y="5879275"/>
                  </a:cubicBezTo>
                  <a:cubicBezTo>
                    <a:pt x="4650107" y="6159872"/>
                    <a:pt x="4603341" y="6442572"/>
                    <a:pt x="4604774" y="6722329"/>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solidFill>
                  <a:schemeClr val="lt1"/>
                </a:solidFill>
              </a:endParaRPr>
            </a:p>
          </p:txBody>
        </p:sp>
        <p:sp>
          <p:nvSpPr>
            <p:cNvPr id="12" name="Freeform: Shape 11">
              <a:extLst>
                <a:ext uri="{FF2B5EF4-FFF2-40B4-BE49-F238E27FC236}">
                  <a16:creationId xmlns="" xmlns:a16="http://schemas.microsoft.com/office/drawing/2014/main" id="{BA27C1F6-5A10-419B-8619-9BA570382DAE}"/>
                </a:ext>
              </a:extLst>
            </p:cNvPr>
            <p:cNvSpPr/>
            <p:nvPr userDrawn="1"/>
          </p:nvSpPr>
          <p:spPr>
            <a:xfrm flipV="1">
              <a:off x="3119984" y="0"/>
              <a:ext cx="9072016" cy="6858000"/>
            </a:xfrm>
            <a:custGeom>
              <a:avLst/>
              <a:gdLst>
                <a:gd name="connsiteX0" fmla="*/ 4609875 w 9072016"/>
                <a:gd name="connsiteY0" fmla="*/ 6858000 h 6858000"/>
                <a:gd name="connsiteX1" fmla="*/ 9072016 w 9072016"/>
                <a:gd name="connsiteY1" fmla="*/ 6858000 h 6858000"/>
                <a:gd name="connsiteX2" fmla="*/ 9072016 w 9072016"/>
                <a:gd name="connsiteY2" fmla="*/ 5851647 h 6858000"/>
                <a:gd name="connsiteX3" fmla="*/ 9038849 w 9072016"/>
                <a:gd name="connsiteY3" fmla="*/ 5820482 h 6858000"/>
                <a:gd name="connsiteX4" fmla="*/ 7525354 w 9072016"/>
                <a:gd name="connsiteY4" fmla="*/ 4915195 h 6858000"/>
                <a:gd name="connsiteX5" fmla="*/ 5394080 w 9072016"/>
                <a:gd name="connsiteY5" fmla="*/ 3132656 h 6858000"/>
                <a:gd name="connsiteX6" fmla="*/ 5289532 w 9072016"/>
                <a:gd name="connsiteY6" fmla="*/ 88827 h 6858000"/>
                <a:gd name="connsiteX7" fmla="*/ 5283957 w 9072016"/>
                <a:gd name="connsiteY7" fmla="*/ 0 h 6858000"/>
                <a:gd name="connsiteX8" fmla="*/ 41464 w 9072016"/>
                <a:gd name="connsiteY8" fmla="*/ 0 h 6858000"/>
                <a:gd name="connsiteX9" fmla="*/ 33893 w 9072016"/>
                <a:gd name="connsiteY9" fmla="*/ 43250 h 6858000"/>
                <a:gd name="connsiteX10" fmla="*/ 212993 w 9072016"/>
                <a:gd name="connsiteY10" fmla="*/ 1604026 h 6858000"/>
                <a:gd name="connsiteX11" fmla="*/ 3291171 w 9072016"/>
                <a:gd name="connsiteY11" fmla="*/ 4086285 h 6858000"/>
                <a:gd name="connsiteX12" fmla="*/ 4633865 w 9072016"/>
                <a:gd name="connsiteY12" fmla="*/ 5879275 h 6858000"/>
                <a:gd name="connsiteX13" fmla="*/ 4604774 w 9072016"/>
                <a:gd name="connsiteY13" fmla="*/ 6722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72016" h="6858000">
                  <a:moveTo>
                    <a:pt x="4609875" y="6858000"/>
                  </a:moveTo>
                  <a:lnTo>
                    <a:pt x="9072016" y="6858000"/>
                  </a:lnTo>
                  <a:lnTo>
                    <a:pt x="9072016" y="5851647"/>
                  </a:lnTo>
                  <a:lnTo>
                    <a:pt x="9038849" y="5820482"/>
                  </a:lnTo>
                  <a:cubicBezTo>
                    <a:pt x="8578950" y="5429116"/>
                    <a:pt x="7983954" y="5139297"/>
                    <a:pt x="7525354" y="4915195"/>
                  </a:cubicBezTo>
                  <a:cubicBezTo>
                    <a:pt x="6705398" y="4514926"/>
                    <a:pt x="5741326" y="4041479"/>
                    <a:pt x="5394080" y="3132656"/>
                  </a:cubicBezTo>
                  <a:cubicBezTo>
                    <a:pt x="5029649" y="2180532"/>
                    <a:pt x="5308200" y="1076803"/>
                    <a:pt x="5289532" y="88827"/>
                  </a:cubicBezTo>
                  <a:lnTo>
                    <a:pt x="5283957" y="0"/>
                  </a:lnTo>
                  <a:lnTo>
                    <a:pt x="41464" y="0"/>
                  </a:lnTo>
                  <a:lnTo>
                    <a:pt x="33893" y="43250"/>
                  </a:lnTo>
                  <a:cubicBezTo>
                    <a:pt x="-44295" y="600529"/>
                    <a:pt x="11739" y="1162312"/>
                    <a:pt x="212993" y="1604026"/>
                  </a:cubicBezTo>
                  <a:cubicBezTo>
                    <a:pt x="793975" y="2878755"/>
                    <a:pt x="2152350" y="3428376"/>
                    <a:pt x="3291171" y="4086285"/>
                  </a:cubicBezTo>
                  <a:cubicBezTo>
                    <a:pt x="3980440" y="4484311"/>
                    <a:pt x="4585328" y="5032435"/>
                    <a:pt x="4633865" y="5879275"/>
                  </a:cubicBezTo>
                  <a:cubicBezTo>
                    <a:pt x="4650107" y="6159872"/>
                    <a:pt x="4603341" y="6442572"/>
                    <a:pt x="4604774" y="6722329"/>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6" name="Freeform: Shape 15">
              <a:extLst>
                <a:ext uri="{FF2B5EF4-FFF2-40B4-BE49-F238E27FC236}">
                  <a16:creationId xmlns="" xmlns:a16="http://schemas.microsoft.com/office/drawing/2014/main" id="{4C9E3480-593F-44CF-979F-6439CD3291C6}"/>
                </a:ext>
              </a:extLst>
            </p:cNvPr>
            <p:cNvSpPr/>
            <p:nvPr userDrawn="1"/>
          </p:nvSpPr>
          <p:spPr>
            <a:xfrm flipV="1">
              <a:off x="8511626" y="1594501"/>
              <a:ext cx="3680375" cy="5252791"/>
            </a:xfrm>
            <a:custGeom>
              <a:avLst/>
              <a:gdLst>
                <a:gd name="connsiteX0" fmla="*/ 3680375 w 3680375"/>
                <a:gd name="connsiteY0" fmla="*/ 5252791 h 5252791"/>
                <a:gd name="connsiteX1" fmla="*/ 3680375 w 3680375"/>
                <a:gd name="connsiteY1" fmla="*/ 1099780 h 5252791"/>
                <a:gd name="connsiteX2" fmla="*/ 3643092 w 3680375"/>
                <a:gd name="connsiteY2" fmla="*/ 1043046 h 5252791"/>
                <a:gd name="connsiteX3" fmla="*/ 2856846 w 3680375"/>
                <a:gd name="connsiteY3" fmla="*/ 363642 h 5252791"/>
                <a:gd name="connsiteX4" fmla="*/ 1712908 w 3680375"/>
                <a:gd name="connsiteY4" fmla="*/ 2074 h 5252791"/>
                <a:gd name="connsiteX5" fmla="*/ 1587941 w 3680375"/>
                <a:gd name="connsiteY5" fmla="*/ 732 h 5252791"/>
                <a:gd name="connsiteX6" fmla="*/ 202367 w 3680375"/>
                <a:gd name="connsiteY6" fmla="*/ 1008496 h 5252791"/>
                <a:gd name="connsiteX7" fmla="*/ 3571735 w 3680375"/>
                <a:gd name="connsiteY7" fmla="*/ 5226245 h 52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375" h="5252791">
                  <a:moveTo>
                    <a:pt x="3680375" y="5252791"/>
                  </a:moveTo>
                  <a:lnTo>
                    <a:pt x="3680375" y="1099780"/>
                  </a:lnTo>
                  <a:lnTo>
                    <a:pt x="3643092" y="1043046"/>
                  </a:lnTo>
                  <a:cubicBezTo>
                    <a:pt x="3443523" y="765709"/>
                    <a:pt x="3193047" y="545049"/>
                    <a:pt x="2856846" y="363642"/>
                  </a:cubicBezTo>
                  <a:cubicBezTo>
                    <a:pt x="2502486" y="172128"/>
                    <a:pt x="2115674" y="22932"/>
                    <a:pt x="1712908" y="2074"/>
                  </a:cubicBezTo>
                  <a:cubicBezTo>
                    <a:pt x="1670932" y="-145"/>
                    <a:pt x="1629254" y="-569"/>
                    <a:pt x="1587941" y="732"/>
                  </a:cubicBezTo>
                  <a:cubicBezTo>
                    <a:pt x="968244" y="20257"/>
                    <a:pt x="430685" y="428432"/>
                    <a:pt x="202367" y="1008496"/>
                  </a:cubicBezTo>
                  <a:cubicBezTo>
                    <a:pt x="-692238" y="3283040"/>
                    <a:pt x="1550662" y="4680477"/>
                    <a:pt x="3571735" y="5226245"/>
                  </a:cubicBezTo>
                  <a:close/>
                </a:path>
              </a:pathLst>
            </a:cu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solidFill>
                  <a:schemeClr val="lt1"/>
                </a:solidFill>
              </a:endParaRPr>
            </a:p>
          </p:txBody>
        </p:sp>
        <p:sp>
          <p:nvSpPr>
            <p:cNvPr id="17" name="Freeform: Shape 16">
              <a:extLst>
                <a:ext uri="{FF2B5EF4-FFF2-40B4-BE49-F238E27FC236}">
                  <a16:creationId xmlns="" xmlns:a16="http://schemas.microsoft.com/office/drawing/2014/main" id="{D122E892-36FF-47C0-A9F2-CE0D3DD7496A}"/>
                </a:ext>
              </a:extLst>
            </p:cNvPr>
            <p:cNvSpPr/>
            <p:nvPr userDrawn="1"/>
          </p:nvSpPr>
          <p:spPr>
            <a:xfrm flipV="1">
              <a:off x="8511626" y="1594501"/>
              <a:ext cx="3680375" cy="5252791"/>
            </a:xfrm>
            <a:custGeom>
              <a:avLst/>
              <a:gdLst>
                <a:gd name="connsiteX0" fmla="*/ 3680375 w 3680375"/>
                <a:gd name="connsiteY0" fmla="*/ 5252791 h 5252791"/>
                <a:gd name="connsiteX1" fmla="*/ 3680375 w 3680375"/>
                <a:gd name="connsiteY1" fmla="*/ 1099780 h 5252791"/>
                <a:gd name="connsiteX2" fmla="*/ 3643092 w 3680375"/>
                <a:gd name="connsiteY2" fmla="*/ 1043046 h 5252791"/>
                <a:gd name="connsiteX3" fmla="*/ 2856846 w 3680375"/>
                <a:gd name="connsiteY3" fmla="*/ 363642 h 5252791"/>
                <a:gd name="connsiteX4" fmla="*/ 1712908 w 3680375"/>
                <a:gd name="connsiteY4" fmla="*/ 2074 h 5252791"/>
                <a:gd name="connsiteX5" fmla="*/ 1587941 w 3680375"/>
                <a:gd name="connsiteY5" fmla="*/ 732 h 5252791"/>
                <a:gd name="connsiteX6" fmla="*/ 202367 w 3680375"/>
                <a:gd name="connsiteY6" fmla="*/ 1008496 h 5252791"/>
                <a:gd name="connsiteX7" fmla="*/ 3571735 w 3680375"/>
                <a:gd name="connsiteY7" fmla="*/ 5226245 h 52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375" h="5252791">
                  <a:moveTo>
                    <a:pt x="3680375" y="5252791"/>
                  </a:moveTo>
                  <a:lnTo>
                    <a:pt x="3680375" y="1099780"/>
                  </a:lnTo>
                  <a:lnTo>
                    <a:pt x="3643092" y="1043046"/>
                  </a:lnTo>
                  <a:cubicBezTo>
                    <a:pt x="3443523" y="765709"/>
                    <a:pt x="3193047" y="545049"/>
                    <a:pt x="2856846" y="363642"/>
                  </a:cubicBezTo>
                  <a:cubicBezTo>
                    <a:pt x="2502486" y="172128"/>
                    <a:pt x="2115674" y="22932"/>
                    <a:pt x="1712908" y="2074"/>
                  </a:cubicBezTo>
                  <a:cubicBezTo>
                    <a:pt x="1670932" y="-145"/>
                    <a:pt x="1629254" y="-569"/>
                    <a:pt x="1587941" y="732"/>
                  </a:cubicBezTo>
                  <a:cubicBezTo>
                    <a:pt x="968244" y="20257"/>
                    <a:pt x="430685" y="428432"/>
                    <a:pt x="202367" y="1008496"/>
                  </a:cubicBezTo>
                  <a:cubicBezTo>
                    <a:pt x="-692238" y="3283040"/>
                    <a:pt x="1550662" y="4680477"/>
                    <a:pt x="3571735" y="5226245"/>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sp>
        <p:nvSpPr>
          <p:cNvPr id="23" name="Picture Placeholder 22">
            <a:extLst>
              <a:ext uri="{FF2B5EF4-FFF2-40B4-BE49-F238E27FC236}">
                <a16:creationId xmlns="" xmlns:a16="http://schemas.microsoft.com/office/drawing/2014/main" id="{F0BDB157-07CF-4750-A395-7FB1FF4C5AD6}"/>
              </a:ext>
            </a:extLst>
          </p:cNvPr>
          <p:cNvSpPr>
            <a:spLocks noGrp="1"/>
          </p:cNvSpPr>
          <p:nvPr>
            <p:ph type="pic" sz="quarter" idx="14" hasCustomPrompt="1"/>
          </p:nvPr>
        </p:nvSpPr>
        <p:spPr>
          <a:xfrm>
            <a:off x="3562363" y="0"/>
            <a:ext cx="8629637" cy="6858000"/>
          </a:xfrm>
          <a:custGeom>
            <a:avLst/>
            <a:gdLst>
              <a:gd name="connsiteX0" fmla="*/ 8629637 w 8629637"/>
              <a:gd name="connsiteY0" fmla="*/ 1886857 h 6858000"/>
              <a:gd name="connsiteX1" fmla="*/ 8629637 w 8629637"/>
              <a:gd name="connsiteY1" fmla="*/ 5075595 h 6858000"/>
              <a:gd name="connsiteX2" fmla="*/ 8569142 w 8629637"/>
              <a:gd name="connsiteY2" fmla="*/ 5223106 h 6858000"/>
              <a:gd name="connsiteX3" fmla="*/ 7586092 w 8629637"/>
              <a:gd name="connsiteY3" fmla="*/ 6336489 h 6858000"/>
              <a:gd name="connsiteX4" fmla="*/ 6561924 w 8629637"/>
              <a:gd name="connsiteY4" fmla="*/ 6660201 h 6858000"/>
              <a:gd name="connsiteX5" fmla="*/ 6450041 w 8629637"/>
              <a:gd name="connsiteY5" fmla="*/ 6661402 h 6858000"/>
              <a:gd name="connsiteX6" fmla="*/ 5209536 w 8629637"/>
              <a:gd name="connsiteY6" fmla="*/ 5759150 h 6858000"/>
              <a:gd name="connsiteX7" fmla="*/ 8584489 w 8629637"/>
              <a:gd name="connsiteY7" fmla="*/ 1895430 h 6858000"/>
              <a:gd name="connsiteX8" fmla="*/ 4244400 w 8629637"/>
              <a:gd name="connsiteY8" fmla="*/ 0 h 6858000"/>
              <a:gd name="connsiteX9" fmla="*/ 8629637 w 8629637"/>
              <a:gd name="connsiteY9" fmla="*/ 0 h 6858000"/>
              <a:gd name="connsiteX10" fmla="*/ 8629637 w 8629637"/>
              <a:gd name="connsiteY10" fmla="*/ 774630 h 6858000"/>
              <a:gd name="connsiteX11" fmla="*/ 8565480 w 8629637"/>
              <a:gd name="connsiteY11" fmla="*/ 873028 h 6858000"/>
              <a:gd name="connsiteX12" fmla="*/ 6825559 w 8629637"/>
              <a:gd name="connsiteY12" fmla="*/ 2081010 h 6858000"/>
              <a:gd name="connsiteX13" fmla="*/ 4892476 w 8629637"/>
              <a:gd name="connsiteY13" fmla="*/ 3697787 h 6858000"/>
              <a:gd name="connsiteX14" fmla="*/ 4797651 w 8629637"/>
              <a:gd name="connsiteY14" fmla="*/ 6458565 h 6858000"/>
              <a:gd name="connsiteX15" fmla="*/ 4776873 w 8629637"/>
              <a:gd name="connsiteY15" fmla="*/ 6789637 h 6858000"/>
              <a:gd name="connsiteX16" fmla="*/ 4767291 w 8629637"/>
              <a:gd name="connsiteY16" fmla="*/ 6858000 h 6858000"/>
              <a:gd name="connsiteX17" fmla="*/ 102800 w 8629637"/>
              <a:gd name="connsiteY17" fmla="*/ 6858000 h 6858000"/>
              <a:gd name="connsiteX18" fmla="*/ 68560 w 8629637"/>
              <a:gd name="connsiteY18" fmla="*/ 6715949 h 6858000"/>
              <a:gd name="connsiteX19" fmla="*/ 193187 w 8629637"/>
              <a:gd name="connsiteY19" fmla="*/ 5084267 h 6858000"/>
              <a:gd name="connsiteX20" fmla="*/ 2985120 w 8629637"/>
              <a:gd name="connsiteY20" fmla="*/ 2832837 h 6858000"/>
              <a:gd name="connsiteX21" fmla="*/ 4202955 w 8629637"/>
              <a:gd name="connsiteY21" fmla="*/ 1206580 h 6858000"/>
              <a:gd name="connsiteX22" fmla="*/ 4196178 w 8629637"/>
              <a:gd name="connsiteY22" fmla="*/ 189241 h 6858000"/>
              <a:gd name="connsiteX23" fmla="*/ 4228310 w 8629637"/>
              <a:gd name="connsiteY23" fmla="*/ 46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29637" h="6858000">
                <a:moveTo>
                  <a:pt x="8629637" y="1886857"/>
                </a:moveTo>
                <a:lnTo>
                  <a:pt x="8629637" y="5075595"/>
                </a:lnTo>
                <a:lnTo>
                  <a:pt x="8569142" y="5223106"/>
                </a:lnTo>
                <a:cubicBezTo>
                  <a:pt x="8352817" y="5726797"/>
                  <a:pt x="8067695" y="6076626"/>
                  <a:pt x="7586092" y="6336489"/>
                </a:cubicBezTo>
                <a:cubicBezTo>
                  <a:pt x="7268834" y="6507951"/>
                  <a:pt x="6922521" y="6641527"/>
                  <a:pt x="6561924" y="6660201"/>
                </a:cubicBezTo>
                <a:cubicBezTo>
                  <a:pt x="6524342" y="6662187"/>
                  <a:pt x="6487028" y="6662567"/>
                  <a:pt x="6450041" y="6661402"/>
                </a:cubicBezTo>
                <a:cubicBezTo>
                  <a:pt x="5895225" y="6643921"/>
                  <a:pt x="5413949" y="6278482"/>
                  <a:pt x="5209536" y="5759150"/>
                </a:cubicBezTo>
                <a:cubicBezTo>
                  <a:pt x="4355200" y="3586989"/>
                  <a:pt x="6696892" y="2308295"/>
                  <a:pt x="8584489" y="1895430"/>
                </a:cubicBezTo>
                <a:close/>
                <a:moveTo>
                  <a:pt x="4244400" y="0"/>
                </a:moveTo>
                <a:lnTo>
                  <a:pt x="8629637" y="0"/>
                </a:lnTo>
                <a:lnTo>
                  <a:pt x="8629637" y="774630"/>
                </a:lnTo>
                <a:lnTo>
                  <a:pt x="8565480" y="873028"/>
                </a:lnTo>
                <a:cubicBezTo>
                  <a:pt x="8154703" y="1433010"/>
                  <a:pt x="7380164" y="1809992"/>
                  <a:pt x="6825559" y="2081010"/>
                </a:cubicBezTo>
                <a:cubicBezTo>
                  <a:pt x="6081853" y="2444056"/>
                  <a:pt x="5207431" y="2873476"/>
                  <a:pt x="4892476" y="3697787"/>
                </a:cubicBezTo>
                <a:cubicBezTo>
                  <a:pt x="4561934" y="4561371"/>
                  <a:pt x="4814582" y="5562462"/>
                  <a:pt x="4797651" y="6458565"/>
                </a:cubicBezTo>
                <a:cubicBezTo>
                  <a:pt x="4795617" y="6568630"/>
                  <a:pt x="4789181" y="6679499"/>
                  <a:pt x="4776873" y="6789637"/>
                </a:cubicBezTo>
                <a:lnTo>
                  <a:pt x="4767291" y="6858000"/>
                </a:lnTo>
                <a:lnTo>
                  <a:pt x="102800" y="6858000"/>
                </a:lnTo>
                <a:lnTo>
                  <a:pt x="68560" y="6715949"/>
                </a:lnTo>
                <a:cubicBezTo>
                  <a:pt x="-52008" y="6142252"/>
                  <a:pt x="-15429" y="5542139"/>
                  <a:pt x="193187" y="5084267"/>
                </a:cubicBezTo>
                <a:cubicBezTo>
                  <a:pt x="720143" y="3928077"/>
                  <a:pt x="1952200" y="3429566"/>
                  <a:pt x="2985120" y="2832837"/>
                </a:cubicBezTo>
                <a:cubicBezTo>
                  <a:pt x="3610293" y="2471824"/>
                  <a:pt x="4158931" y="1974671"/>
                  <a:pt x="4202955" y="1206580"/>
                </a:cubicBezTo>
                <a:cubicBezTo>
                  <a:pt x="4222596" y="867242"/>
                  <a:pt x="4140641" y="524512"/>
                  <a:pt x="4196178" y="189241"/>
                </a:cubicBezTo>
                <a:cubicBezTo>
                  <a:pt x="4204137" y="140896"/>
                  <a:pt x="4214922" y="93261"/>
                  <a:pt x="4228310" y="46449"/>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9104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grpId="1" nodeType="withEffect">
                                  <p:stCondLst>
                                    <p:cond delay="1000"/>
                                  </p:stCondLst>
                                  <p:childTnLst>
                                    <p:animMotion origin="layout" path="M -3.75E-6 0 L 0.01237 0.02847 " pathEditMode="relative" rAng="0" ptsTypes="AA">
                                      <p:cBhvr>
                                        <p:cTn id="9" dur="1000" spd="-100000" fill="hold"/>
                                        <p:tgtEl>
                                          <p:spTgt spid="23"/>
                                        </p:tgtEl>
                                        <p:attrNameLst>
                                          <p:attrName>ppt_x</p:attrName>
                                          <p:attrName>ppt_y</p:attrName>
                                        </p:attrNameLst>
                                      </p:cBhvr>
                                      <p:rCtr x="612" y="1412"/>
                                    </p:animMotion>
                                  </p:childTnLst>
                                </p:cTn>
                              </p:par>
                              <p:par>
                                <p:cTn id="10" presetID="10"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750"/>
                                  </p:stCondLst>
                                  <p:childTnLst>
                                    <p:animMotion origin="layout" path="M -3.75E-6 0 L 0.01237 0.02847 " pathEditMode="relative" rAng="0" ptsTypes="AA">
                                      <p:cBhvr>
                                        <p:cTn id="14"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5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D7BA3C6-6E06-4D78-A2DF-8A05A7369CC5}"/>
              </a:ext>
            </a:extLst>
          </p:cNvPr>
          <p:cNvGrpSpPr/>
          <p:nvPr userDrawn="1"/>
        </p:nvGrpSpPr>
        <p:grpSpPr>
          <a:xfrm>
            <a:off x="0" y="807491"/>
            <a:ext cx="12192000" cy="5008317"/>
            <a:chOff x="0" y="706114"/>
            <a:chExt cx="12192000" cy="5008317"/>
          </a:xfrm>
        </p:grpSpPr>
        <p:sp>
          <p:nvSpPr>
            <p:cNvPr id="19" name="Freeform: Shape 18">
              <a:extLst>
                <a:ext uri="{FF2B5EF4-FFF2-40B4-BE49-F238E27FC236}">
                  <a16:creationId xmlns="" xmlns:a16="http://schemas.microsoft.com/office/drawing/2014/main" id="{F735BC17-2453-461E-B822-EC96141C6A2A}"/>
                </a:ext>
              </a:extLst>
            </p:cNvPr>
            <p:cNvSpPr/>
            <p:nvPr userDrawn="1"/>
          </p:nvSpPr>
          <p:spPr>
            <a:xfrm flipH="1" flipV="1">
              <a:off x="0" y="706114"/>
              <a:ext cx="12192000" cy="5008317"/>
            </a:xfrm>
            <a:custGeom>
              <a:avLst/>
              <a:gdLst>
                <a:gd name="connsiteX0" fmla="*/ 4267200 w 12192000"/>
                <a:gd name="connsiteY0" fmla="*/ 111 h 5473700"/>
                <a:gd name="connsiteX1" fmla="*/ 2438400 w 12192000"/>
                <a:gd name="connsiteY1" fmla="*/ 318246 h 5473700"/>
                <a:gd name="connsiteX2" fmla="*/ 406400 w 12192000"/>
                <a:gd name="connsiteY2" fmla="*/ 950706 h 5473700"/>
                <a:gd name="connsiteX3" fmla="*/ 0 w 12192000"/>
                <a:gd name="connsiteY3" fmla="*/ 1086173 h 5473700"/>
                <a:gd name="connsiteX4" fmla="*/ 0 w 12192000"/>
                <a:gd name="connsiteY4" fmla="*/ 1357106 h 5473700"/>
                <a:gd name="connsiteX5" fmla="*/ 0 w 12192000"/>
                <a:gd name="connsiteY5" fmla="*/ 3469324 h 5473700"/>
                <a:gd name="connsiteX6" fmla="*/ 0 w 12192000"/>
                <a:gd name="connsiteY6" fmla="*/ 3634314 h 5473700"/>
                <a:gd name="connsiteX7" fmla="*/ 0 w 12192000"/>
                <a:gd name="connsiteY7" fmla="*/ 4553058 h 5473700"/>
                <a:gd name="connsiteX8" fmla="*/ 406400 w 12192000"/>
                <a:gd name="connsiteY8" fmla="*/ 4597931 h 5473700"/>
                <a:gd name="connsiteX9" fmla="*/ 2438400 w 12192000"/>
                <a:gd name="connsiteY9" fmla="*/ 4643651 h 5473700"/>
                <a:gd name="connsiteX10" fmla="*/ 4876800 w 12192000"/>
                <a:gd name="connsiteY10" fmla="*/ 4191531 h 5473700"/>
                <a:gd name="connsiteX11" fmla="*/ 7315200 w 12192000"/>
                <a:gd name="connsiteY11" fmla="*/ 4462464 h 5473700"/>
                <a:gd name="connsiteX12" fmla="*/ 9753600 w 12192000"/>
                <a:gd name="connsiteY12" fmla="*/ 5365858 h 5473700"/>
                <a:gd name="connsiteX13" fmla="*/ 11785600 w 12192000"/>
                <a:gd name="connsiteY13" fmla="*/ 5410731 h 5473700"/>
                <a:gd name="connsiteX14" fmla="*/ 12192000 w 12192000"/>
                <a:gd name="connsiteY14" fmla="*/ 5365858 h 5473700"/>
                <a:gd name="connsiteX15" fmla="*/ 12192000 w 12192000"/>
                <a:gd name="connsiteY15" fmla="*/ 3469324 h 5473700"/>
                <a:gd name="connsiteX16" fmla="*/ 12192000 w 12192000"/>
                <a:gd name="connsiteY16" fmla="*/ 3469324 h 5473700"/>
                <a:gd name="connsiteX17" fmla="*/ 12192000 w 12192000"/>
                <a:gd name="connsiteY17" fmla="*/ 1357106 h 5473700"/>
                <a:gd name="connsiteX18" fmla="*/ 11785600 w 12192000"/>
                <a:gd name="connsiteY18" fmla="*/ 1221640 h 5473700"/>
                <a:gd name="connsiteX19" fmla="*/ 9753600 w 12192000"/>
                <a:gd name="connsiteY19" fmla="*/ 770366 h 5473700"/>
                <a:gd name="connsiteX20" fmla="*/ 7315200 w 12192000"/>
                <a:gd name="connsiteY20" fmla="*/ 770366 h 5473700"/>
                <a:gd name="connsiteX21" fmla="*/ 4876800 w 12192000"/>
                <a:gd name="connsiteY21" fmla="*/ 47313 h 5473700"/>
                <a:gd name="connsiteX22" fmla="*/ 4267200 w 12192000"/>
                <a:gd name="connsiteY22" fmla="*/ 111 h 5473700"/>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53640 w 12192000"/>
                <a:gd name="connsiteY9" fmla="*/ 5008940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53600 w 12192000"/>
                <a:gd name="connsiteY18" fmla="*/ 770366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269480 w 12192000"/>
                <a:gd name="connsiteY19" fmla="*/ 1298006 h 5442133"/>
                <a:gd name="connsiteX20" fmla="*/ 4876800 w 12192000"/>
                <a:gd name="connsiteY20" fmla="*/ 47313 h 5442133"/>
                <a:gd name="connsiteX21" fmla="*/ 4267200 w 12192000"/>
                <a:gd name="connsiteY21" fmla="*/ 111 h 5442133"/>
                <a:gd name="connsiteX0" fmla="*/ 4876800 w 12192000"/>
                <a:gd name="connsiteY0" fmla="*/ 49117 h 5443937"/>
                <a:gd name="connsiteX1" fmla="*/ 2438400 w 12192000"/>
                <a:gd name="connsiteY1" fmla="*/ 320050 h 5443937"/>
                <a:gd name="connsiteX2" fmla="*/ 406400 w 12192000"/>
                <a:gd name="connsiteY2" fmla="*/ 952510 h 5443937"/>
                <a:gd name="connsiteX3" fmla="*/ 0 w 12192000"/>
                <a:gd name="connsiteY3" fmla="*/ 1087977 h 5443937"/>
                <a:gd name="connsiteX4" fmla="*/ 0 w 12192000"/>
                <a:gd name="connsiteY4" fmla="*/ 1358910 h 5443937"/>
                <a:gd name="connsiteX5" fmla="*/ 0 w 12192000"/>
                <a:gd name="connsiteY5" fmla="*/ 3471128 h 5443937"/>
                <a:gd name="connsiteX6" fmla="*/ 0 w 12192000"/>
                <a:gd name="connsiteY6" fmla="*/ 3636118 h 5443937"/>
                <a:gd name="connsiteX7" fmla="*/ 0 w 12192000"/>
                <a:gd name="connsiteY7" fmla="*/ 4554862 h 5443937"/>
                <a:gd name="connsiteX8" fmla="*/ 406400 w 12192000"/>
                <a:gd name="connsiteY8" fmla="*/ 4599735 h 5443937"/>
                <a:gd name="connsiteX9" fmla="*/ 2453640 w 12192000"/>
                <a:gd name="connsiteY9" fmla="*/ 5010744 h 5443937"/>
                <a:gd name="connsiteX10" fmla="*/ 6658275 w 12192000"/>
                <a:gd name="connsiteY10" fmla="*/ 4864449 h 5443937"/>
                <a:gd name="connsiteX11" fmla="*/ 9753600 w 12192000"/>
                <a:gd name="connsiteY11" fmla="*/ 5367662 h 5443937"/>
                <a:gd name="connsiteX12" fmla="*/ 11785600 w 12192000"/>
                <a:gd name="connsiteY12" fmla="*/ 5412535 h 5443937"/>
                <a:gd name="connsiteX13" fmla="*/ 12192000 w 12192000"/>
                <a:gd name="connsiteY13" fmla="*/ 5367662 h 5443937"/>
                <a:gd name="connsiteX14" fmla="*/ 12192000 w 12192000"/>
                <a:gd name="connsiteY14" fmla="*/ 3471128 h 5443937"/>
                <a:gd name="connsiteX15" fmla="*/ 12192000 w 12192000"/>
                <a:gd name="connsiteY15" fmla="*/ 3471128 h 5443937"/>
                <a:gd name="connsiteX16" fmla="*/ 12192000 w 12192000"/>
                <a:gd name="connsiteY16" fmla="*/ 1358910 h 5443937"/>
                <a:gd name="connsiteX17" fmla="*/ 11785600 w 12192000"/>
                <a:gd name="connsiteY17" fmla="*/ 1223444 h 5443937"/>
                <a:gd name="connsiteX18" fmla="*/ 9738360 w 12192000"/>
                <a:gd name="connsiteY18" fmla="*/ 1353927 h 5443937"/>
                <a:gd name="connsiteX19" fmla="*/ 7269480 w 12192000"/>
                <a:gd name="connsiteY19" fmla="*/ 1299810 h 5443937"/>
                <a:gd name="connsiteX20" fmla="*/ 4876800 w 12192000"/>
                <a:gd name="connsiteY20" fmla="*/ 49117 h 5443937"/>
                <a:gd name="connsiteX0" fmla="*/ 7269480 w 12192000"/>
                <a:gd name="connsiteY0" fmla="*/ 983977 h 5128104"/>
                <a:gd name="connsiteX1" fmla="*/ 2438400 w 12192000"/>
                <a:gd name="connsiteY1" fmla="*/ 4217 h 5128104"/>
                <a:gd name="connsiteX2" fmla="*/ 406400 w 12192000"/>
                <a:gd name="connsiteY2" fmla="*/ 636677 h 5128104"/>
                <a:gd name="connsiteX3" fmla="*/ 0 w 12192000"/>
                <a:gd name="connsiteY3" fmla="*/ 772144 h 5128104"/>
                <a:gd name="connsiteX4" fmla="*/ 0 w 12192000"/>
                <a:gd name="connsiteY4" fmla="*/ 1043077 h 5128104"/>
                <a:gd name="connsiteX5" fmla="*/ 0 w 12192000"/>
                <a:gd name="connsiteY5" fmla="*/ 3155295 h 5128104"/>
                <a:gd name="connsiteX6" fmla="*/ 0 w 12192000"/>
                <a:gd name="connsiteY6" fmla="*/ 3320285 h 5128104"/>
                <a:gd name="connsiteX7" fmla="*/ 0 w 12192000"/>
                <a:gd name="connsiteY7" fmla="*/ 4239029 h 5128104"/>
                <a:gd name="connsiteX8" fmla="*/ 406400 w 12192000"/>
                <a:gd name="connsiteY8" fmla="*/ 4283902 h 5128104"/>
                <a:gd name="connsiteX9" fmla="*/ 2453640 w 12192000"/>
                <a:gd name="connsiteY9" fmla="*/ 4694911 h 5128104"/>
                <a:gd name="connsiteX10" fmla="*/ 6658275 w 12192000"/>
                <a:gd name="connsiteY10" fmla="*/ 4548616 h 5128104"/>
                <a:gd name="connsiteX11" fmla="*/ 9753600 w 12192000"/>
                <a:gd name="connsiteY11" fmla="*/ 5051829 h 5128104"/>
                <a:gd name="connsiteX12" fmla="*/ 11785600 w 12192000"/>
                <a:gd name="connsiteY12" fmla="*/ 5096702 h 5128104"/>
                <a:gd name="connsiteX13" fmla="*/ 12192000 w 12192000"/>
                <a:gd name="connsiteY13" fmla="*/ 5051829 h 5128104"/>
                <a:gd name="connsiteX14" fmla="*/ 12192000 w 12192000"/>
                <a:gd name="connsiteY14" fmla="*/ 3155295 h 5128104"/>
                <a:gd name="connsiteX15" fmla="*/ 12192000 w 12192000"/>
                <a:gd name="connsiteY15" fmla="*/ 3155295 h 5128104"/>
                <a:gd name="connsiteX16" fmla="*/ 12192000 w 12192000"/>
                <a:gd name="connsiteY16" fmla="*/ 1043077 h 5128104"/>
                <a:gd name="connsiteX17" fmla="*/ 11785600 w 12192000"/>
                <a:gd name="connsiteY17" fmla="*/ 907611 h 5128104"/>
                <a:gd name="connsiteX18" fmla="*/ 9738360 w 12192000"/>
                <a:gd name="connsiteY18" fmla="*/ 1038094 h 5128104"/>
                <a:gd name="connsiteX19" fmla="*/ 7269480 w 12192000"/>
                <a:gd name="connsiteY19" fmla="*/ 983977 h 5128104"/>
                <a:gd name="connsiteX0" fmla="*/ 7269480 w 12192000"/>
                <a:gd name="connsiteY0" fmla="*/ 491223 h 4635350"/>
                <a:gd name="connsiteX1" fmla="*/ 3063240 w 12192000"/>
                <a:gd name="connsiteY1" fmla="*/ 25574 h 4635350"/>
                <a:gd name="connsiteX2" fmla="*/ 406400 w 12192000"/>
                <a:gd name="connsiteY2" fmla="*/ 143923 h 4635350"/>
                <a:gd name="connsiteX3" fmla="*/ 0 w 12192000"/>
                <a:gd name="connsiteY3" fmla="*/ 279390 h 4635350"/>
                <a:gd name="connsiteX4" fmla="*/ 0 w 12192000"/>
                <a:gd name="connsiteY4" fmla="*/ 550323 h 4635350"/>
                <a:gd name="connsiteX5" fmla="*/ 0 w 12192000"/>
                <a:gd name="connsiteY5" fmla="*/ 2662541 h 4635350"/>
                <a:gd name="connsiteX6" fmla="*/ 0 w 12192000"/>
                <a:gd name="connsiteY6" fmla="*/ 2827531 h 4635350"/>
                <a:gd name="connsiteX7" fmla="*/ 0 w 12192000"/>
                <a:gd name="connsiteY7" fmla="*/ 3746275 h 4635350"/>
                <a:gd name="connsiteX8" fmla="*/ 406400 w 12192000"/>
                <a:gd name="connsiteY8" fmla="*/ 3791148 h 4635350"/>
                <a:gd name="connsiteX9" fmla="*/ 2453640 w 12192000"/>
                <a:gd name="connsiteY9" fmla="*/ 4202157 h 4635350"/>
                <a:gd name="connsiteX10" fmla="*/ 6658275 w 12192000"/>
                <a:gd name="connsiteY10" fmla="*/ 4055862 h 4635350"/>
                <a:gd name="connsiteX11" fmla="*/ 9753600 w 12192000"/>
                <a:gd name="connsiteY11" fmla="*/ 4559075 h 4635350"/>
                <a:gd name="connsiteX12" fmla="*/ 11785600 w 12192000"/>
                <a:gd name="connsiteY12" fmla="*/ 4603948 h 4635350"/>
                <a:gd name="connsiteX13" fmla="*/ 12192000 w 12192000"/>
                <a:gd name="connsiteY13" fmla="*/ 4559075 h 4635350"/>
                <a:gd name="connsiteX14" fmla="*/ 12192000 w 12192000"/>
                <a:gd name="connsiteY14" fmla="*/ 2662541 h 4635350"/>
                <a:gd name="connsiteX15" fmla="*/ 12192000 w 12192000"/>
                <a:gd name="connsiteY15" fmla="*/ 2662541 h 4635350"/>
                <a:gd name="connsiteX16" fmla="*/ 12192000 w 12192000"/>
                <a:gd name="connsiteY16" fmla="*/ 550323 h 4635350"/>
                <a:gd name="connsiteX17" fmla="*/ 11785600 w 12192000"/>
                <a:gd name="connsiteY17" fmla="*/ 414857 h 4635350"/>
                <a:gd name="connsiteX18" fmla="*/ 9738360 w 12192000"/>
                <a:gd name="connsiteY18" fmla="*/ 545340 h 4635350"/>
                <a:gd name="connsiteX19" fmla="*/ 7269480 w 12192000"/>
                <a:gd name="connsiteY19" fmla="*/ 491223 h 4635350"/>
                <a:gd name="connsiteX0" fmla="*/ 7269480 w 12192000"/>
                <a:gd name="connsiteY0" fmla="*/ 379067 h 4523194"/>
                <a:gd name="connsiteX1" fmla="*/ 3840480 w 12192000"/>
                <a:gd name="connsiteY1" fmla="*/ 292237 h 4523194"/>
                <a:gd name="connsiteX2" fmla="*/ 406400 w 12192000"/>
                <a:gd name="connsiteY2" fmla="*/ 31767 h 4523194"/>
                <a:gd name="connsiteX3" fmla="*/ 0 w 12192000"/>
                <a:gd name="connsiteY3" fmla="*/ 167234 h 4523194"/>
                <a:gd name="connsiteX4" fmla="*/ 0 w 12192000"/>
                <a:gd name="connsiteY4" fmla="*/ 438167 h 4523194"/>
                <a:gd name="connsiteX5" fmla="*/ 0 w 12192000"/>
                <a:gd name="connsiteY5" fmla="*/ 2550385 h 4523194"/>
                <a:gd name="connsiteX6" fmla="*/ 0 w 12192000"/>
                <a:gd name="connsiteY6" fmla="*/ 2715375 h 4523194"/>
                <a:gd name="connsiteX7" fmla="*/ 0 w 12192000"/>
                <a:gd name="connsiteY7" fmla="*/ 3634119 h 4523194"/>
                <a:gd name="connsiteX8" fmla="*/ 406400 w 12192000"/>
                <a:gd name="connsiteY8" fmla="*/ 3678992 h 4523194"/>
                <a:gd name="connsiteX9" fmla="*/ 2453640 w 12192000"/>
                <a:gd name="connsiteY9" fmla="*/ 4090001 h 4523194"/>
                <a:gd name="connsiteX10" fmla="*/ 6658275 w 12192000"/>
                <a:gd name="connsiteY10" fmla="*/ 3943706 h 4523194"/>
                <a:gd name="connsiteX11" fmla="*/ 9753600 w 12192000"/>
                <a:gd name="connsiteY11" fmla="*/ 4446919 h 4523194"/>
                <a:gd name="connsiteX12" fmla="*/ 11785600 w 12192000"/>
                <a:gd name="connsiteY12" fmla="*/ 4491792 h 4523194"/>
                <a:gd name="connsiteX13" fmla="*/ 12192000 w 12192000"/>
                <a:gd name="connsiteY13" fmla="*/ 4446919 h 4523194"/>
                <a:gd name="connsiteX14" fmla="*/ 12192000 w 12192000"/>
                <a:gd name="connsiteY14" fmla="*/ 2550385 h 4523194"/>
                <a:gd name="connsiteX15" fmla="*/ 12192000 w 12192000"/>
                <a:gd name="connsiteY15" fmla="*/ 2550385 h 4523194"/>
                <a:gd name="connsiteX16" fmla="*/ 12192000 w 12192000"/>
                <a:gd name="connsiteY16" fmla="*/ 438167 h 4523194"/>
                <a:gd name="connsiteX17" fmla="*/ 11785600 w 12192000"/>
                <a:gd name="connsiteY17" fmla="*/ 302701 h 4523194"/>
                <a:gd name="connsiteX18" fmla="*/ 9738360 w 12192000"/>
                <a:gd name="connsiteY18" fmla="*/ 433184 h 4523194"/>
                <a:gd name="connsiteX19" fmla="*/ 7269480 w 12192000"/>
                <a:gd name="connsiteY19" fmla="*/ 379067 h 4523194"/>
                <a:gd name="connsiteX0" fmla="*/ 7269480 w 12192000"/>
                <a:gd name="connsiteY0" fmla="*/ 362755 h 4506882"/>
                <a:gd name="connsiteX1" fmla="*/ 3642360 w 12192000"/>
                <a:gd name="connsiteY1" fmla="*/ 735919 h 4506882"/>
                <a:gd name="connsiteX2" fmla="*/ 406400 w 12192000"/>
                <a:gd name="connsiteY2" fmla="*/ 15455 h 4506882"/>
                <a:gd name="connsiteX3" fmla="*/ 0 w 12192000"/>
                <a:gd name="connsiteY3" fmla="*/ 150922 h 4506882"/>
                <a:gd name="connsiteX4" fmla="*/ 0 w 12192000"/>
                <a:gd name="connsiteY4" fmla="*/ 421855 h 4506882"/>
                <a:gd name="connsiteX5" fmla="*/ 0 w 12192000"/>
                <a:gd name="connsiteY5" fmla="*/ 2534073 h 4506882"/>
                <a:gd name="connsiteX6" fmla="*/ 0 w 12192000"/>
                <a:gd name="connsiteY6" fmla="*/ 2699063 h 4506882"/>
                <a:gd name="connsiteX7" fmla="*/ 0 w 12192000"/>
                <a:gd name="connsiteY7" fmla="*/ 3617807 h 4506882"/>
                <a:gd name="connsiteX8" fmla="*/ 406400 w 12192000"/>
                <a:gd name="connsiteY8" fmla="*/ 3662680 h 4506882"/>
                <a:gd name="connsiteX9" fmla="*/ 2453640 w 12192000"/>
                <a:gd name="connsiteY9" fmla="*/ 4073689 h 4506882"/>
                <a:gd name="connsiteX10" fmla="*/ 6658275 w 12192000"/>
                <a:gd name="connsiteY10" fmla="*/ 3927394 h 4506882"/>
                <a:gd name="connsiteX11" fmla="*/ 9753600 w 12192000"/>
                <a:gd name="connsiteY11" fmla="*/ 4430607 h 4506882"/>
                <a:gd name="connsiteX12" fmla="*/ 11785600 w 12192000"/>
                <a:gd name="connsiteY12" fmla="*/ 4475480 h 4506882"/>
                <a:gd name="connsiteX13" fmla="*/ 12192000 w 12192000"/>
                <a:gd name="connsiteY13" fmla="*/ 4430607 h 4506882"/>
                <a:gd name="connsiteX14" fmla="*/ 12192000 w 12192000"/>
                <a:gd name="connsiteY14" fmla="*/ 2534073 h 4506882"/>
                <a:gd name="connsiteX15" fmla="*/ 12192000 w 12192000"/>
                <a:gd name="connsiteY15" fmla="*/ 2534073 h 4506882"/>
                <a:gd name="connsiteX16" fmla="*/ 12192000 w 12192000"/>
                <a:gd name="connsiteY16" fmla="*/ 421855 h 4506882"/>
                <a:gd name="connsiteX17" fmla="*/ 11785600 w 12192000"/>
                <a:gd name="connsiteY17" fmla="*/ 286389 h 4506882"/>
                <a:gd name="connsiteX18" fmla="*/ 9738360 w 12192000"/>
                <a:gd name="connsiteY18" fmla="*/ 416872 h 4506882"/>
                <a:gd name="connsiteX19" fmla="*/ 7269480 w 12192000"/>
                <a:gd name="connsiteY19" fmla="*/ 362755 h 4506882"/>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738360 w 12192000"/>
                <a:gd name="connsiteY18" fmla="*/ 494356 h 4584366"/>
                <a:gd name="connsiteX19" fmla="*/ 6629400 w 12192000"/>
                <a:gd name="connsiteY19" fmla="*/ 20833 h 4584366"/>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387840 w 12192000"/>
                <a:gd name="connsiteY18" fmla="*/ 277888 h 4584366"/>
                <a:gd name="connsiteX19" fmla="*/ 6629400 w 12192000"/>
                <a:gd name="connsiteY19" fmla="*/ 20833 h 4584366"/>
                <a:gd name="connsiteX0" fmla="*/ 6629400 w 12192000"/>
                <a:gd name="connsiteY0" fmla="*/ 10757 h 4574290"/>
                <a:gd name="connsiteX1" fmla="*/ 3642360 w 12192000"/>
                <a:gd name="connsiteY1" fmla="*/ 803327 h 4574290"/>
                <a:gd name="connsiteX2" fmla="*/ 406400 w 12192000"/>
                <a:gd name="connsiteY2" fmla="*/ 82863 h 4574290"/>
                <a:gd name="connsiteX3" fmla="*/ 0 w 12192000"/>
                <a:gd name="connsiteY3" fmla="*/ 218330 h 4574290"/>
                <a:gd name="connsiteX4" fmla="*/ 0 w 12192000"/>
                <a:gd name="connsiteY4" fmla="*/ 489263 h 4574290"/>
                <a:gd name="connsiteX5" fmla="*/ 0 w 12192000"/>
                <a:gd name="connsiteY5" fmla="*/ 2601481 h 4574290"/>
                <a:gd name="connsiteX6" fmla="*/ 0 w 12192000"/>
                <a:gd name="connsiteY6" fmla="*/ 2766471 h 4574290"/>
                <a:gd name="connsiteX7" fmla="*/ 0 w 12192000"/>
                <a:gd name="connsiteY7" fmla="*/ 3685215 h 4574290"/>
                <a:gd name="connsiteX8" fmla="*/ 406400 w 12192000"/>
                <a:gd name="connsiteY8" fmla="*/ 3730088 h 4574290"/>
                <a:gd name="connsiteX9" fmla="*/ 2453640 w 12192000"/>
                <a:gd name="connsiteY9" fmla="*/ 4141097 h 4574290"/>
                <a:gd name="connsiteX10" fmla="*/ 6658275 w 12192000"/>
                <a:gd name="connsiteY10" fmla="*/ 3994802 h 4574290"/>
                <a:gd name="connsiteX11" fmla="*/ 9753600 w 12192000"/>
                <a:gd name="connsiteY11" fmla="*/ 4498015 h 4574290"/>
                <a:gd name="connsiteX12" fmla="*/ 11785600 w 12192000"/>
                <a:gd name="connsiteY12" fmla="*/ 4542888 h 4574290"/>
                <a:gd name="connsiteX13" fmla="*/ 12192000 w 12192000"/>
                <a:gd name="connsiteY13" fmla="*/ 4498015 h 4574290"/>
                <a:gd name="connsiteX14" fmla="*/ 12192000 w 12192000"/>
                <a:gd name="connsiteY14" fmla="*/ 2601481 h 4574290"/>
                <a:gd name="connsiteX15" fmla="*/ 12192000 w 12192000"/>
                <a:gd name="connsiteY15" fmla="*/ 2601481 h 4574290"/>
                <a:gd name="connsiteX16" fmla="*/ 12192000 w 12192000"/>
                <a:gd name="connsiteY16" fmla="*/ 489263 h 4574290"/>
                <a:gd name="connsiteX17" fmla="*/ 11785600 w 12192000"/>
                <a:gd name="connsiteY17" fmla="*/ 353797 h 4574290"/>
                <a:gd name="connsiteX18" fmla="*/ 6629400 w 12192000"/>
                <a:gd name="connsiteY18" fmla="*/ 10757 h 4574290"/>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629400 w 12192000"/>
                <a:gd name="connsiteY17" fmla="*/ 0 h 4563533"/>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705600 w 12192000"/>
                <a:gd name="connsiteY17" fmla="*/ 10041 h 4563533"/>
                <a:gd name="connsiteX18" fmla="*/ 6629400 w 12192000"/>
                <a:gd name="connsiteY18" fmla="*/ 0 h 4563533"/>
                <a:gd name="connsiteX0" fmla="*/ 6629400 w 12192000"/>
                <a:gd name="connsiteY0" fmla="*/ 29662 h 4593195"/>
                <a:gd name="connsiteX1" fmla="*/ 3642360 w 12192000"/>
                <a:gd name="connsiteY1" fmla="*/ 822232 h 4593195"/>
                <a:gd name="connsiteX2" fmla="*/ 406400 w 12192000"/>
                <a:gd name="connsiteY2" fmla="*/ 101768 h 4593195"/>
                <a:gd name="connsiteX3" fmla="*/ 0 w 12192000"/>
                <a:gd name="connsiteY3" fmla="*/ 237235 h 4593195"/>
                <a:gd name="connsiteX4" fmla="*/ 0 w 12192000"/>
                <a:gd name="connsiteY4" fmla="*/ 508168 h 4593195"/>
                <a:gd name="connsiteX5" fmla="*/ 0 w 12192000"/>
                <a:gd name="connsiteY5" fmla="*/ 2620386 h 4593195"/>
                <a:gd name="connsiteX6" fmla="*/ 0 w 12192000"/>
                <a:gd name="connsiteY6" fmla="*/ 2785376 h 4593195"/>
                <a:gd name="connsiteX7" fmla="*/ 0 w 12192000"/>
                <a:gd name="connsiteY7" fmla="*/ 3704120 h 4593195"/>
                <a:gd name="connsiteX8" fmla="*/ 406400 w 12192000"/>
                <a:gd name="connsiteY8" fmla="*/ 3748993 h 4593195"/>
                <a:gd name="connsiteX9" fmla="*/ 2453640 w 12192000"/>
                <a:gd name="connsiteY9" fmla="*/ 4160002 h 4593195"/>
                <a:gd name="connsiteX10" fmla="*/ 6658275 w 12192000"/>
                <a:gd name="connsiteY10" fmla="*/ 4013707 h 4593195"/>
                <a:gd name="connsiteX11" fmla="*/ 9753600 w 12192000"/>
                <a:gd name="connsiteY11" fmla="*/ 4516920 h 4593195"/>
                <a:gd name="connsiteX12" fmla="*/ 11785600 w 12192000"/>
                <a:gd name="connsiteY12" fmla="*/ 4561793 h 4593195"/>
                <a:gd name="connsiteX13" fmla="*/ 12192000 w 12192000"/>
                <a:gd name="connsiteY13" fmla="*/ 4516920 h 4593195"/>
                <a:gd name="connsiteX14" fmla="*/ 12192000 w 12192000"/>
                <a:gd name="connsiteY14" fmla="*/ 2620386 h 4593195"/>
                <a:gd name="connsiteX15" fmla="*/ 12192000 w 12192000"/>
                <a:gd name="connsiteY15" fmla="*/ 2620386 h 4593195"/>
                <a:gd name="connsiteX16" fmla="*/ 12192000 w 12192000"/>
                <a:gd name="connsiteY16" fmla="*/ 508168 h 4593195"/>
                <a:gd name="connsiteX17" fmla="*/ 6705600 w 12192000"/>
                <a:gd name="connsiteY17" fmla="*/ 39703 h 4593195"/>
                <a:gd name="connsiteX18" fmla="*/ 6629400 w 12192000"/>
                <a:gd name="connsiteY18" fmla="*/ 29662 h 4593195"/>
                <a:gd name="connsiteX0" fmla="*/ 6629400 w 12192000"/>
                <a:gd name="connsiteY0" fmla="*/ 29662 h 4677961"/>
                <a:gd name="connsiteX1" fmla="*/ 3642360 w 12192000"/>
                <a:gd name="connsiteY1" fmla="*/ 822232 h 4677961"/>
                <a:gd name="connsiteX2" fmla="*/ 406400 w 12192000"/>
                <a:gd name="connsiteY2" fmla="*/ 101768 h 4677961"/>
                <a:gd name="connsiteX3" fmla="*/ 0 w 12192000"/>
                <a:gd name="connsiteY3" fmla="*/ 237235 h 4677961"/>
                <a:gd name="connsiteX4" fmla="*/ 0 w 12192000"/>
                <a:gd name="connsiteY4" fmla="*/ 508168 h 4677961"/>
                <a:gd name="connsiteX5" fmla="*/ 0 w 12192000"/>
                <a:gd name="connsiteY5" fmla="*/ 2620386 h 4677961"/>
                <a:gd name="connsiteX6" fmla="*/ 0 w 12192000"/>
                <a:gd name="connsiteY6" fmla="*/ 2785376 h 4677961"/>
                <a:gd name="connsiteX7" fmla="*/ 0 w 12192000"/>
                <a:gd name="connsiteY7" fmla="*/ 3704120 h 4677961"/>
                <a:gd name="connsiteX8" fmla="*/ 406400 w 12192000"/>
                <a:gd name="connsiteY8" fmla="*/ 3748993 h 4677961"/>
                <a:gd name="connsiteX9" fmla="*/ 2453640 w 12192000"/>
                <a:gd name="connsiteY9" fmla="*/ 4160002 h 4677961"/>
                <a:gd name="connsiteX10" fmla="*/ 6658275 w 12192000"/>
                <a:gd name="connsiteY10" fmla="*/ 4013707 h 4677961"/>
                <a:gd name="connsiteX11" fmla="*/ 9753600 w 12192000"/>
                <a:gd name="connsiteY11" fmla="*/ 4516920 h 4677961"/>
                <a:gd name="connsiteX12" fmla="*/ 12192000 w 12192000"/>
                <a:gd name="connsiteY12" fmla="*/ 4516920 h 4677961"/>
                <a:gd name="connsiteX13" fmla="*/ 12192000 w 12192000"/>
                <a:gd name="connsiteY13" fmla="*/ 2620386 h 4677961"/>
                <a:gd name="connsiteX14" fmla="*/ 12192000 w 12192000"/>
                <a:gd name="connsiteY14" fmla="*/ 2620386 h 4677961"/>
                <a:gd name="connsiteX15" fmla="*/ 12192000 w 12192000"/>
                <a:gd name="connsiteY15" fmla="*/ 508168 h 4677961"/>
                <a:gd name="connsiteX16" fmla="*/ 6705600 w 12192000"/>
                <a:gd name="connsiteY16" fmla="*/ 39703 h 4677961"/>
                <a:gd name="connsiteX17" fmla="*/ 6629400 w 12192000"/>
                <a:gd name="connsiteY17" fmla="*/ 29662 h 4677961"/>
                <a:gd name="connsiteX0" fmla="*/ 6629400 w 12192000"/>
                <a:gd name="connsiteY0" fmla="*/ 29662 h 4597874"/>
                <a:gd name="connsiteX1" fmla="*/ 3642360 w 12192000"/>
                <a:gd name="connsiteY1" fmla="*/ 822232 h 4597874"/>
                <a:gd name="connsiteX2" fmla="*/ 406400 w 12192000"/>
                <a:gd name="connsiteY2" fmla="*/ 101768 h 4597874"/>
                <a:gd name="connsiteX3" fmla="*/ 0 w 12192000"/>
                <a:gd name="connsiteY3" fmla="*/ 237235 h 4597874"/>
                <a:gd name="connsiteX4" fmla="*/ 0 w 12192000"/>
                <a:gd name="connsiteY4" fmla="*/ 508168 h 4597874"/>
                <a:gd name="connsiteX5" fmla="*/ 0 w 12192000"/>
                <a:gd name="connsiteY5" fmla="*/ 2620386 h 4597874"/>
                <a:gd name="connsiteX6" fmla="*/ 0 w 12192000"/>
                <a:gd name="connsiteY6" fmla="*/ 2785376 h 4597874"/>
                <a:gd name="connsiteX7" fmla="*/ 0 w 12192000"/>
                <a:gd name="connsiteY7" fmla="*/ 3704120 h 4597874"/>
                <a:gd name="connsiteX8" fmla="*/ 406400 w 12192000"/>
                <a:gd name="connsiteY8" fmla="*/ 3748993 h 4597874"/>
                <a:gd name="connsiteX9" fmla="*/ 2453640 w 12192000"/>
                <a:gd name="connsiteY9" fmla="*/ 4160002 h 4597874"/>
                <a:gd name="connsiteX10" fmla="*/ 6658275 w 12192000"/>
                <a:gd name="connsiteY10" fmla="*/ 4013707 h 4597874"/>
                <a:gd name="connsiteX11" fmla="*/ 9799320 w 12192000"/>
                <a:gd name="connsiteY11" fmla="*/ 4043398 h 4597874"/>
                <a:gd name="connsiteX12" fmla="*/ 12192000 w 12192000"/>
                <a:gd name="connsiteY12" fmla="*/ 4516920 h 4597874"/>
                <a:gd name="connsiteX13" fmla="*/ 12192000 w 12192000"/>
                <a:gd name="connsiteY13" fmla="*/ 2620386 h 4597874"/>
                <a:gd name="connsiteX14" fmla="*/ 12192000 w 12192000"/>
                <a:gd name="connsiteY14" fmla="*/ 2620386 h 4597874"/>
                <a:gd name="connsiteX15" fmla="*/ 12192000 w 12192000"/>
                <a:gd name="connsiteY15" fmla="*/ 508168 h 4597874"/>
                <a:gd name="connsiteX16" fmla="*/ 6705600 w 12192000"/>
                <a:gd name="connsiteY16" fmla="*/ 39703 h 4597874"/>
                <a:gd name="connsiteX17" fmla="*/ 6629400 w 12192000"/>
                <a:gd name="connsiteY17" fmla="*/ 29662 h 4597874"/>
                <a:gd name="connsiteX0" fmla="*/ 6629400 w 12192000"/>
                <a:gd name="connsiteY0" fmla="*/ 29662 h 4593390"/>
                <a:gd name="connsiteX1" fmla="*/ 3642360 w 12192000"/>
                <a:gd name="connsiteY1" fmla="*/ 822232 h 4593390"/>
                <a:gd name="connsiteX2" fmla="*/ 406400 w 12192000"/>
                <a:gd name="connsiteY2" fmla="*/ 101768 h 4593390"/>
                <a:gd name="connsiteX3" fmla="*/ 0 w 12192000"/>
                <a:gd name="connsiteY3" fmla="*/ 237235 h 4593390"/>
                <a:gd name="connsiteX4" fmla="*/ 0 w 12192000"/>
                <a:gd name="connsiteY4" fmla="*/ 508168 h 4593390"/>
                <a:gd name="connsiteX5" fmla="*/ 0 w 12192000"/>
                <a:gd name="connsiteY5" fmla="*/ 2620386 h 4593390"/>
                <a:gd name="connsiteX6" fmla="*/ 0 w 12192000"/>
                <a:gd name="connsiteY6" fmla="*/ 2785376 h 4593390"/>
                <a:gd name="connsiteX7" fmla="*/ 0 w 12192000"/>
                <a:gd name="connsiteY7" fmla="*/ 3704120 h 4593390"/>
                <a:gd name="connsiteX8" fmla="*/ 406400 w 12192000"/>
                <a:gd name="connsiteY8" fmla="*/ 3748993 h 4593390"/>
                <a:gd name="connsiteX9" fmla="*/ 2453640 w 12192000"/>
                <a:gd name="connsiteY9" fmla="*/ 4160002 h 4593390"/>
                <a:gd name="connsiteX10" fmla="*/ 6886875 w 12192000"/>
                <a:gd name="connsiteY10" fmla="*/ 4365467 h 4593390"/>
                <a:gd name="connsiteX11" fmla="*/ 9799320 w 12192000"/>
                <a:gd name="connsiteY11" fmla="*/ 4043398 h 4593390"/>
                <a:gd name="connsiteX12" fmla="*/ 12192000 w 12192000"/>
                <a:gd name="connsiteY12" fmla="*/ 4516920 h 4593390"/>
                <a:gd name="connsiteX13" fmla="*/ 12192000 w 12192000"/>
                <a:gd name="connsiteY13" fmla="*/ 2620386 h 4593390"/>
                <a:gd name="connsiteX14" fmla="*/ 12192000 w 12192000"/>
                <a:gd name="connsiteY14" fmla="*/ 2620386 h 4593390"/>
                <a:gd name="connsiteX15" fmla="*/ 12192000 w 12192000"/>
                <a:gd name="connsiteY15" fmla="*/ 508168 h 4593390"/>
                <a:gd name="connsiteX16" fmla="*/ 6705600 w 12192000"/>
                <a:gd name="connsiteY16" fmla="*/ 39703 h 4593390"/>
                <a:gd name="connsiteX17" fmla="*/ 6629400 w 12192000"/>
                <a:gd name="connsiteY17" fmla="*/ 29662 h 4593390"/>
                <a:gd name="connsiteX0" fmla="*/ 6629400 w 12192000"/>
                <a:gd name="connsiteY0" fmla="*/ 29662 h 4598056"/>
                <a:gd name="connsiteX1" fmla="*/ 3642360 w 12192000"/>
                <a:gd name="connsiteY1" fmla="*/ 822232 h 4598056"/>
                <a:gd name="connsiteX2" fmla="*/ 406400 w 12192000"/>
                <a:gd name="connsiteY2" fmla="*/ 101768 h 4598056"/>
                <a:gd name="connsiteX3" fmla="*/ 0 w 12192000"/>
                <a:gd name="connsiteY3" fmla="*/ 237235 h 4598056"/>
                <a:gd name="connsiteX4" fmla="*/ 0 w 12192000"/>
                <a:gd name="connsiteY4" fmla="*/ 508168 h 4598056"/>
                <a:gd name="connsiteX5" fmla="*/ 0 w 12192000"/>
                <a:gd name="connsiteY5" fmla="*/ 2620386 h 4598056"/>
                <a:gd name="connsiteX6" fmla="*/ 0 w 12192000"/>
                <a:gd name="connsiteY6" fmla="*/ 2785376 h 4598056"/>
                <a:gd name="connsiteX7" fmla="*/ 0 w 12192000"/>
                <a:gd name="connsiteY7" fmla="*/ 3704120 h 4598056"/>
                <a:gd name="connsiteX8" fmla="*/ 406400 w 12192000"/>
                <a:gd name="connsiteY8" fmla="*/ 3748993 h 4598056"/>
                <a:gd name="connsiteX9" fmla="*/ 2453640 w 12192000"/>
                <a:gd name="connsiteY9" fmla="*/ 4160002 h 4598056"/>
                <a:gd name="connsiteX10" fmla="*/ 6902115 w 12192000"/>
                <a:gd name="connsiteY10" fmla="*/ 4000178 h 4598056"/>
                <a:gd name="connsiteX11" fmla="*/ 9799320 w 12192000"/>
                <a:gd name="connsiteY11" fmla="*/ 4043398 h 4598056"/>
                <a:gd name="connsiteX12" fmla="*/ 12192000 w 12192000"/>
                <a:gd name="connsiteY12" fmla="*/ 4516920 h 4598056"/>
                <a:gd name="connsiteX13" fmla="*/ 12192000 w 12192000"/>
                <a:gd name="connsiteY13" fmla="*/ 2620386 h 4598056"/>
                <a:gd name="connsiteX14" fmla="*/ 12192000 w 12192000"/>
                <a:gd name="connsiteY14" fmla="*/ 2620386 h 4598056"/>
                <a:gd name="connsiteX15" fmla="*/ 12192000 w 12192000"/>
                <a:gd name="connsiteY15" fmla="*/ 508168 h 4598056"/>
                <a:gd name="connsiteX16" fmla="*/ 6705600 w 12192000"/>
                <a:gd name="connsiteY16" fmla="*/ 39703 h 4598056"/>
                <a:gd name="connsiteX17" fmla="*/ 6629400 w 12192000"/>
                <a:gd name="connsiteY17" fmla="*/ 29662 h 4598056"/>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2453640 w 12192000"/>
                <a:gd name="connsiteY9" fmla="*/ 4160002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12757 h 4577647"/>
                <a:gd name="connsiteX1" fmla="*/ 3642360 w 12192000"/>
                <a:gd name="connsiteY1" fmla="*/ 805327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03320 w 12192000"/>
                <a:gd name="connsiteY1" fmla="*/ 548272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687278 w 12192000"/>
                <a:gd name="connsiteY1" fmla="*/ 263446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0 w 12192000"/>
                <a:gd name="connsiteY2" fmla="*/ 220330 h 4577647"/>
                <a:gd name="connsiteX3" fmla="*/ 0 w 12192000"/>
                <a:gd name="connsiteY3" fmla="*/ 491263 h 4577647"/>
                <a:gd name="connsiteX4" fmla="*/ 0 w 12192000"/>
                <a:gd name="connsiteY4" fmla="*/ 2603481 h 4577647"/>
                <a:gd name="connsiteX5" fmla="*/ 0 w 12192000"/>
                <a:gd name="connsiteY5" fmla="*/ 2768471 h 4577647"/>
                <a:gd name="connsiteX6" fmla="*/ 0 w 12192000"/>
                <a:gd name="connsiteY6" fmla="*/ 3687215 h 4577647"/>
                <a:gd name="connsiteX7" fmla="*/ 3566160 w 12192000"/>
                <a:gd name="connsiteY7" fmla="*/ 3818395 h 4577647"/>
                <a:gd name="connsiteX8" fmla="*/ 6963075 w 12192000"/>
                <a:gd name="connsiteY8" fmla="*/ 4253858 h 4577647"/>
                <a:gd name="connsiteX9" fmla="*/ 9799320 w 12192000"/>
                <a:gd name="connsiteY9" fmla="*/ 4026493 h 4577647"/>
                <a:gd name="connsiteX10" fmla="*/ 12192000 w 12192000"/>
                <a:gd name="connsiteY10" fmla="*/ 4500015 h 4577647"/>
                <a:gd name="connsiteX11" fmla="*/ 12192000 w 12192000"/>
                <a:gd name="connsiteY11" fmla="*/ 2603481 h 4577647"/>
                <a:gd name="connsiteX12" fmla="*/ 12192000 w 12192000"/>
                <a:gd name="connsiteY12" fmla="*/ 2603481 h 4577647"/>
                <a:gd name="connsiteX13" fmla="*/ 12192000 w 12192000"/>
                <a:gd name="connsiteY13" fmla="*/ 491263 h 4577647"/>
                <a:gd name="connsiteX14" fmla="*/ 6629400 w 12192000"/>
                <a:gd name="connsiteY14" fmla="*/ 12757 h 4577647"/>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00 h 4357416"/>
                <a:gd name="connsiteX1" fmla="*/ 3767489 w 12192000"/>
                <a:gd name="connsiteY1" fmla="*/ 228352 h 4357416"/>
                <a:gd name="connsiteX2" fmla="*/ 0 w 12192000"/>
                <a:gd name="connsiteY2" fmla="*/ 99 h 4357416"/>
                <a:gd name="connsiteX3" fmla="*/ 0 w 12192000"/>
                <a:gd name="connsiteY3" fmla="*/ 271032 h 4357416"/>
                <a:gd name="connsiteX4" fmla="*/ 0 w 12192000"/>
                <a:gd name="connsiteY4" fmla="*/ 2383250 h 4357416"/>
                <a:gd name="connsiteX5" fmla="*/ 0 w 12192000"/>
                <a:gd name="connsiteY5" fmla="*/ 2548240 h 4357416"/>
                <a:gd name="connsiteX6" fmla="*/ 0 w 12192000"/>
                <a:gd name="connsiteY6" fmla="*/ 3466984 h 4357416"/>
                <a:gd name="connsiteX7" fmla="*/ 3566160 w 12192000"/>
                <a:gd name="connsiteY7" fmla="*/ 3598164 h 4357416"/>
                <a:gd name="connsiteX8" fmla="*/ 6963075 w 12192000"/>
                <a:gd name="connsiteY8" fmla="*/ 4033627 h 4357416"/>
                <a:gd name="connsiteX9" fmla="*/ 9799320 w 12192000"/>
                <a:gd name="connsiteY9" fmla="*/ 3806262 h 4357416"/>
                <a:gd name="connsiteX10" fmla="*/ 12192000 w 12192000"/>
                <a:gd name="connsiteY10" fmla="*/ 4279784 h 4357416"/>
                <a:gd name="connsiteX11" fmla="*/ 12192000 w 12192000"/>
                <a:gd name="connsiteY11" fmla="*/ 2383250 h 4357416"/>
                <a:gd name="connsiteX12" fmla="*/ 12192000 w 12192000"/>
                <a:gd name="connsiteY12" fmla="*/ 2383250 h 4357416"/>
                <a:gd name="connsiteX13" fmla="*/ 12192000 w 12192000"/>
                <a:gd name="connsiteY13" fmla="*/ 271032 h 4357416"/>
                <a:gd name="connsiteX14" fmla="*/ 8634664 w 12192000"/>
                <a:gd name="connsiteY14" fmla="*/ 162800 h 4357416"/>
                <a:gd name="connsiteX0" fmla="*/ 8634664 w 12192000"/>
                <a:gd name="connsiteY0" fmla="*/ 162800 h 4357416"/>
                <a:gd name="connsiteX1" fmla="*/ 5502442 w 12192000"/>
                <a:gd name="connsiteY1" fmla="*/ 241911 h 4357416"/>
                <a:gd name="connsiteX2" fmla="*/ 3767489 w 12192000"/>
                <a:gd name="connsiteY2" fmla="*/ 228352 h 4357416"/>
                <a:gd name="connsiteX3" fmla="*/ 0 w 12192000"/>
                <a:gd name="connsiteY3" fmla="*/ 99 h 4357416"/>
                <a:gd name="connsiteX4" fmla="*/ 0 w 12192000"/>
                <a:gd name="connsiteY4" fmla="*/ 271032 h 4357416"/>
                <a:gd name="connsiteX5" fmla="*/ 0 w 12192000"/>
                <a:gd name="connsiteY5" fmla="*/ 2383250 h 4357416"/>
                <a:gd name="connsiteX6" fmla="*/ 0 w 12192000"/>
                <a:gd name="connsiteY6" fmla="*/ 2548240 h 4357416"/>
                <a:gd name="connsiteX7" fmla="*/ 0 w 12192000"/>
                <a:gd name="connsiteY7" fmla="*/ 3466984 h 4357416"/>
                <a:gd name="connsiteX8" fmla="*/ 3566160 w 12192000"/>
                <a:gd name="connsiteY8" fmla="*/ 3598164 h 4357416"/>
                <a:gd name="connsiteX9" fmla="*/ 6963075 w 12192000"/>
                <a:gd name="connsiteY9" fmla="*/ 4033627 h 4357416"/>
                <a:gd name="connsiteX10" fmla="*/ 9799320 w 12192000"/>
                <a:gd name="connsiteY10" fmla="*/ 3806262 h 4357416"/>
                <a:gd name="connsiteX11" fmla="*/ 12192000 w 12192000"/>
                <a:gd name="connsiteY11" fmla="*/ 4279784 h 4357416"/>
                <a:gd name="connsiteX12" fmla="*/ 12192000 w 12192000"/>
                <a:gd name="connsiteY12" fmla="*/ 2383250 h 4357416"/>
                <a:gd name="connsiteX13" fmla="*/ 12192000 w 12192000"/>
                <a:gd name="connsiteY13" fmla="*/ 2383250 h 4357416"/>
                <a:gd name="connsiteX14" fmla="*/ 12192000 w 12192000"/>
                <a:gd name="connsiteY14" fmla="*/ 271032 h 4357416"/>
                <a:gd name="connsiteX15" fmla="*/ 8634664 w 12192000"/>
                <a:gd name="connsiteY15" fmla="*/ 162800 h 4357416"/>
                <a:gd name="connsiteX0" fmla="*/ 8634664 w 12192000"/>
                <a:gd name="connsiteY0" fmla="*/ 263004 h 4457620"/>
                <a:gd name="connsiteX1" fmla="*/ 5518484 w 12192000"/>
                <a:gd name="connsiteY1" fmla="*/ 324 h 4457620"/>
                <a:gd name="connsiteX2" fmla="*/ 3767489 w 12192000"/>
                <a:gd name="connsiteY2" fmla="*/ 328556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956758 w 12192000"/>
                <a:gd name="connsiteY15" fmla="*/ 44180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379242 w 12192000"/>
                <a:gd name="connsiteY15" fmla="*/ 22818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9721516 w 12192000"/>
                <a:gd name="connsiteY15" fmla="*/ 57291 h 4457620"/>
                <a:gd name="connsiteX16" fmla="*/ 8634664 w 12192000"/>
                <a:gd name="connsiteY16" fmla="*/ 263004 h 4457620"/>
                <a:gd name="connsiteX0" fmla="*/ 7335253 w 12192000"/>
                <a:gd name="connsiteY0" fmla="*/ 234559 h 4457657"/>
                <a:gd name="connsiteX1" fmla="*/ 5518484 w 12192000"/>
                <a:gd name="connsiteY1" fmla="*/ 361 h 4457657"/>
                <a:gd name="connsiteX2" fmla="*/ 3173931 w 12192000"/>
                <a:gd name="connsiteY2" fmla="*/ 342834 h 4457657"/>
                <a:gd name="connsiteX3" fmla="*/ 0 w 12192000"/>
                <a:gd name="connsiteY3" fmla="*/ 100340 h 4457657"/>
                <a:gd name="connsiteX4" fmla="*/ 0 w 12192000"/>
                <a:gd name="connsiteY4" fmla="*/ 371273 h 4457657"/>
                <a:gd name="connsiteX5" fmla="*/ 0 w 12192000"/>
                <a:gd name="connsiteY5" fmla="*/ 2483491 h 4457657"/>
                <a:gd name="connsiteX6" fmla="*/ 0 w 12192000"/>
                <a:gd name="connsiteY6" fmla="*/ 2648481 h 4457657"/>
                <a:gd name="connsiteX7" fmla="*/ 0 w 12192000"/>
                <a:gd name="connsiteY7" fmla="*/ 3567225 h 4457657"/>
                <a:gd name="connsiteX8" fmla="*/ 3566160 w 12192000"/>
                <a:gd name="connsiteY8" fmla="*/ 3698405 h 4457657"/>
                <a:gd name="connsiteX9" fmla="*/ 6963075 w 12192000"/>
                <a:gd name="connsiteY9" fmla="*/ 4133868 h 4457657"/>
                <a:gd name="connsiteX10" fmla="*/ 9799320 w 12192000"/>
                <a:gd name="connsiteY10" fmla="*/ 3906503 h 4457657"/>
                <a:gd name="connsiteX11" fmla="*/ 12192000 w 12192000"/>
                <a:gd name="connsiteY11" fmla="*/ 4380025 h 4457657"/>
                <a:gd name="connsiteX12" fmla="*/ 12192000 w 12192000"/>
                <a:gd name="connsiteY12" fmla="*/ 2483491 h 4457657"/>
                <a:gd name="connsiteX13" fmla="*/ 12192000 w 12192000"/>
                <a:gd name="connsiteY13" fmla="*/ 2483491 h 4457657"/>
                <a:gd name="connsiteX14" fmla="*/ 12192000 w 12192000"/>
                <a:gd name="connsiteY14" fmla="*/ 371273 h 4457657"/>
                <a:gd name="connsiteX15" fmla="*/ 9721516 w 12192000"/>
                <a:gd name="connsiteY15" fmla="*/ 57328 h 4457657"/>
                <a:gd name="connsiteX16" fmla="*/ 7335253 w 12192000"/>
                <a:gd name="connsiteY16" fmla="*/ 234559 h 4457657"/>
                <a:gd name="connsiteX0" fmla="*/ 7142748 w 12192000"/>
                <a:gd name="connsiteY0" fmla="*/ 163498 h 4457803"/>
                <a:gd name="connsiteX1" fmla="*/ 5518484 w 12192000"/>
                <a:gd name="connsiteY1" fmla="*/ 507 h 4457803"/>
                <a:gd name="connsiteX2" fmla="*/ 3173931 w 12192000"/>
                <a:gd name="connsiteY2" fmla="*/ 342980 h 4457803"/>
                <a:gd name="connsiteX3" fmla="*/ 0 w 12192000"/>
                <a:gd name="connsiteY3" fmla="*/ 100486 h 4457803"/>
                <a:gd name="connsiteX4" fmla="*/ 0 w 12192000"/>
                <a:gd name="connsiteY4" fmla="*/ 371419 h 4457803"/>
                <a:gd name="connsiteX5" fmla="*/ 0 w 12192000"/>
                <a:gd name="connsiteY5" fmla="*/ 2483637 h 4457803"/>
                <a:gd name="connsiteX6" fmla="*/ 0 w 12192000"/>
                <a:gd name="connsiteY6" fmla="*/ 2648627 h 4457803"/>
                <a:gd name="connsiteX7" fmla="*/ 0 w 12192000"/>
                <a:gd name="connsiteY7" fmla="*/ 3567371 h 4457803"/>
                <a:gd name="connsiteX8" fmla="*/ 3566160 w 12192000"/>
                <a:gd name="connsiteY8" fmla="*/ 3698551 h 4457803"/>
                <a:gd name="connsiteX9" fmla="*/ 6963075 w 12192000"/>
                <a:gd name="connsiteY9" fmla="*/ 4134014 h 4457803"/>
                <a:gd name="connsiteX10" fmla="*/ 9799320 w 12192000"/>
                <a:gd name="connsiteY10" fmla="*/ 3906649 h 4457803"/>
                <a:gd name="connsiteX11" fmla="*/ 12192000 w 12192000"/>
                <a:gd name="connsiteY11" fmla="*/ 4380171 h 4457803"/>
                <a:gd name="connsiteX12" fmla="*/ 12192000 w 12192000"/>
                <a:gd name="connsiteY12" fmla="*/ 2483637 h 4457803"/>
                <a:gd name="connsiteX13" fmla="*/ 12192000 w 12192000"/>
                <a:gd name="connsiteY13" fmla="*/ 2483637 h 4457803"/>
                <a:gd name="connsiteX14" fmla="*/ 12192000 w 12192000"/>
                <a:gd name="connsiteY14" fmla="*/ 371419 h 4457803"/>
                <a:gd name="connsiteX15" fmla="*/ 9721516 w 12192000"/>
                <a:gd name="connsiteY15" fmla="*/ 57474 h 4457803"/>
                <a:gd name="connsiteX16" fmla="*/ 7142748 w 12192000"/>
                <a:gd name="connsiteY16" fmla="*/ 163498 h 4457803"/>
                <a:gd name="connsiteX0" fmla="*/ 7142748 w 12192000"/>
                <a:gd name="connsiteY0" fmla="*/ 107194 h 4401499"/>
                <a:gd name="connsiteX1" fmla="*/ 4491790 w 12192000"/>
                <a:gd name="connsiteY1" fmla="*/ 58133 h 4401499"/>
                <a:gd name="connsiteX2" fmla="*/ 3173931 w 12192000"/>
                <a:gd name="connsiteY2" fmla="*/ 286676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491790 w 12192000"/>
                <a:gd name="connsiteY1" fmla="*/ 58133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507832 w 12192000"/>
                <a:gd name="connsiteY1" fmla="*/ 371441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078580 w 12192000"/>
                <a:gd name="connsiteY0" fmla="*/ 43 h 4436761"/>
                <a:gd name="connsiteX1" fmla="*/ 4507832 w 12192000"/>
                <a:gd name="connsiteY1" fmla="*/ 406703 h 4436761"/>
                <a:gd name="connsiteX2" fmla="*/ 1409299 w 12192000"/>
                <a:gd name="connsiteY2" fmla="*/ 236490 h 4436761"/>
                <a:gd name="connsiteX3" fmla="*/ 0 w 12192000"/>
                <a:gd name="connsiteY3" fmla="*/ 79444 h 4436761"/>
                <a:gd name="connsiteX4" fmla="*/ 0 w 12192000"/>
                <a:gd name="connsiteY4" fmla="*/ 350377 h 4436761"/>
                <a:gd name="connsiteX5" fmla="*/ 0 w 12192000"/>
                <a:gd name="connsiteY5" fmla="*/ 2462595 h 4436761"/>
                <a:gd name="connsiteX6" fmla="*/ 0 w 12192000"/>
                <a:gd name="connsiteY6" fmla="*/ 2627585 h 4436761"/>
                <a:gd name="connsiteX7" fmla="*/ 0 w 12192000"/>
                <a:gd name="connsiteY7" fmla="*/ 3546329 h 4436761"/>
                <a:gd name="connsiteX8" fmla="*/ 3566160 w 12192000"/>
                <a:gd name="connsiteY8" fmla="*/ 3677509 h 4436761"/>
                <a:gd name="connsiteX9" fmla="*/ 6963075 w 12192000"/>
                <a:gd name="connsiteY9" fmla="*/ 4112972 h 4436761"/>
                <a:gd name="connsiteX10" fmla="*/ 9799320 w 12192000"/>
                <a:gd name="connsiteY10" fmla="*/ 3885607 h 4436761"/>
                <a:gd name="connsiteX11" fmla="*/ 12192000 w 12192000"/>
                <a:gd name="connsiteY11" fmla="*/ 4359129 h 4436761"/>
                <a:gd name="connsiteX12" fmla="*/ 12192000 w 12192000"/>
                <a:gd name="connsiteY12" fmla="*/ 2462595 h 4436761"/>
                <a:gd name="connsiteX13" fmla="*/ 12192000 w 12192000"/>
                <a:gd name="connsiteY13" fmla="*/ 2462595 h 4436761"/>
                <a:gd name="connsiteX14" fmla="*/ 12192000 w 12192000"/>
                <a:gd name="connsiteY14" fmla="*/ 350377 h 4436761"/>
                <a:gd name="connsiteX15" fmla="*/ 9721516 w 12192000"/>
                <a:gd name="connsiteY15" fmla="*/ 36432 h 4436761"/>
                <a:gd name="connsiteX16" fmla="*/ 7078580 w 12192000"/>
                <a:gd name="connsiteY16" fmla="*/ 43 h 4436761"/>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721516 w 12192000"/>
                <a:gd name="connsiteY15" fmla="*/ 36449 h 4436778"/>
                <a:gd name="connsiteX16" fmla="*/ 7078580 w 12192000"/>
                <a:gd name="connsiteY16" fmla="*/ 60 h 4436778"/>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946105 w 12192000"/>
                <a:gd name="connsiteY15" fmla="*/ 449447 h 4436778"/>
                <a:gd name="connsiteX16" fmla="*/ 7078580 w 12192000"/>
                <a:gd name="connsiteY16" fmla="*/ 60 h 4436778"/>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9946105 w 12192000"/>
                <a:gd name="connsiteY15" fmla="*/ 370270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237653 h 4474992"/>
                <a:gd name="connsiteX1" fmla="*/ 4427621 w 12192000"/>
                <a:gd name="connsiteY1" fmla="*/ 331004 h 4474992"/>
                <a:gd name="connsiteX2" fmla="*/ 1409299 w 12192000"/>
                <a:gd name="connsiteY2" fmla="*/ 274721 h 4474992"/>
                <a:gd name="connsiteX3" fmla="*/ 0 w 12192000"/>
                <a:gd name="connsiteY3" fmla="*/ 117675 h 4474992"/>
                <a:gd name="connsiteX4" fmla="*/ 0 w 12192000"/>
                <a:gd name="connsiteY4" fmla="*/ 388608 h 4474992"/>
                <a:gd name="connsiteX5" fmla="*/ 0 w 12192000"/>
                <a:gd name="connsiteY5" fmla="*/ 2500826 h 4474992"/>
                <a:gd name="connsiteX6" fmla="*/ 0 w 12192000"/>
                <a:gd name="connsiteY6" fmla="*/ 2665816 h 4474992"/>
                <a:gd name="connsiteX7" fmla="*/ 0 w 12192000"/>
                <a:gd name="connsiteY7" fmla="*/ 3584560 h 4474992"/>
                <a:gd name="connsiteX8" fmla="*/ 3566160 w 12192000"/>
                <a:gd name="connsiteY8" fmla="*/ 3715740 h 4474992"/>
                <a:gd name="connsiteX9" fmla="*/ 6963075 w 12192000"/>
                <a:gd name="connsiteY9" fmla="*/ 4151203 h 4474992"/>
                <a:gd name="connsiteX10" fmla="*/ 9799320 w 12192000"/>
                <a:gd name="connsiteY10" fmla="*/ 3923838 h 4474992"/>
                <a:gd name="connsiteX11" fmla="*/ 12192000 w 12192000"/>
                <a:gd name="connsiteY11" fmla="*/ 4397360 h 4474992"/>
                <a:gd name="connsiteX12" fmla="*/ 12192000 w 12192000"/>
                <a:gd name="connsiteY12" fmla="*/ 2500826 h 4474992"/>
                <a:gd name="connsiteX13" fmla="*/ 12192000 w 12192000"/>
                <a:gd name="connsiteY13" fmla="*/ 2500826 h 4474992"/>
                <a:gd name="connsiteX14" fmla="*/ 12192000 w 12192000"/>
                <a:gd name="connsiteY14" fmla="*/ 388608 h 4474992"/>
                <a:gd name="connsiteX15" fmla="*/ 10122569 w 12192000"/>
                <a:gd name="connsiteY15" fmla="*/ 459178 h 4474992"/>
                <a:gd name="connsiteX16" fmla="*/ 8341895 w 12192000"/>
                <a:gd name="connsiteY16" fmla="*/ 3455 h 4474992"/>
                <a:gd name="connsiteX17" fmla="*/ 7174833 w 12192000"/>
                <a:gd name="connsiteY17" fmla="*/ 237653 h 4474992"/>
                <a:gd name="connsiteX0" fmla="*/ 7174833 w 12192000"/>
                <a:gd name="connsiteY0" fmla="*/ 139719 h 4377058"/>
                <a:gd name="connsiteX1" fmla="*/ 4427621 w 12192000"/>
                <a:gd name="connsiteY1" fmla="*/ 233070 h 4377058"/>
                <a:gd name="connsiteX2" fmla="*/ 1409299 w 12192000"/>
                <a:gd name="connsiteY2" fmla="*/ 176787 h 4377058"/>
                <a:gd name="connsiteX3" fmla="*/ 0 w 12192000"/>
                <a:gd name="connsiteY3" fmla="*/ 19741 h 4377058"/>
                <a:gd name="connsiteX4" fmla="*/ 0 w 12192000"/>
                <a:gd name="connsiteY4" fmla="*/ 290674 h 4377058"/>
                <a:gd name="connsiteX5" fmla="*/ 0 w 12192000"/>
                <a:gd name="connsiteY5" fmla="*/ 2402892 h 4377058"/>
                <a:gd name="connsiteX6" fmla="*/ 0 w 12192000"/>
                <a:gd name="connsiteY6" fmla="*/ 2567882 h 4377058"/>
                <a:gd name="connsiteX7" fmla="*/ 0 w 12192000"/>
                <a:gd name="connsiteY7" fmla="*/ 3486626 h 4377058"/>
                <a:gd name="connsiteX8" fmla="*/ 3566160 w 12192000"/>
                <a:gd name="connsiteY8" fmla="*/ 3617806 h 4377058"/>
                <a:gd name="connsiteX9" fmla="*/ 6963075 w 12192000"/>
                <a:gd name="connsiteY9" fmla="*/ 4053269 h 4377058"/>
                <a:gd name="connsiteX10" fmla="*/ 9799320 w 12192000"/>
                <a:gd name="connsiteY10" fmla="*/ 3825904 h 4377058"/>
                <a:gd name="connsiteX11" fmla="*/ 12192000 w 12192000"/>
                <a:gd name="connsiteY11" fmla="*/ 4299426 h 4377058"/>
                <a:gd name="connsiteX12" fmla="*/ 12192000 w 12192000"/>
                <a:gd name="connsiteY12" fmla="*/ 2402892 h 4377058"/>
                <a:gd name="connsiteX13" fmla="*/ 12192000 w 12192000"/>
                <a:gd name="connsiteY13" fmla="*/ 2402892 h 4377058"/>
                <a:gd name="connsiteX14" fmla="*/ 12192000 w 12192000"/>
                <a:gd name="connsiteY14" fmla="*/ 290674 h 4377058"/>
                <a:gd name="connsiteX15" fmla="*/ 10122569 w 12192000"/>
                <a:gd name="connsiteY15" fmla="*/ 361244 h 4377058"/>
                <a:gd name="connsiteX16" fmla="*/ 8470231 w 12192000"/>
                <a:gd name="connsiteY16" fmla="*/ 5210 h 4377058"/>
                <a:gd name="connsiteX17" fmla="*/ 7174833 w 12192000"/>
                <a:gd name="connsiteY17" fmla="*/ 139719 h 4377058"/>
                <a:gd name="connsiteX0" fmla="*/ 6420855 w 12192000"/>
                <a:gd name="connsiteY0" fmla="*/ 98440 h 4378504"/>
                <a:gd name="connsiteX1" fmla="*/ 4427621 w 12192000"/>
                <a:gd name="connsiteY1" fmla="*/ 234516 h 4378504"/>
                <a:gd name="connsiteX2" fmla="*/ 1409299 w 12192000"/>
                <a:gd name="connsiteY2" fmla="*/ 178233 h 4378504"/>
                <a:gd name="connsiteX3" fmla="*/ 0 w 12192000"/>
                <a:gd name="connsiteY3" fmla="*/ 21187 h 4378504"/>
                <a:gd name="connsiteX4" fmla="*/ 0 w 12192000"/>
                <a:gd name="connsiteY4" fmla="*/ 292120 h 4378504"/>
                <a:gd name="connsiteX5" fmla="*/ 0 w 12192000"/>
                <a:gd name="connsiteY5" fmla="*/ 2404338 h 4378504"/>
                <a:gd name="connsiteX6" fmla="*/ 0 w 12192000"/>
                <a:gd name="connsiteY6" fmla="*/ 2569328 h 4378504"/>
                <a:gd name="connsiteX7" fmla="*/ 0 w 12192000"/>
                <a:gd name="connsiteY7" fmla="*/ 3488072 h 4378504"/>
                <a:gd name="connsiteX8" fmla="*/ 3566160 w 12192000"/>
                <a:gd name="connsiteY8" fmla="*/ 3619252 h 4378504"/>
                <a:gd name="connsiteX9" fmla="*/ 6963075 w 12192000"/>
                <a:gd name="connsiteY9" fmla="*/ 4054715 h 4378504"/>
                <a:gd name="connsiteX10" fmla="*/ 9799320 w 12192000"/>
                <a:gd name="connsiteY10" fmla="*/ 3827350 h 4378504"/>
                <a:gd name="connsiteX11" fmla="*/ 12192000 w 12192000"/>
                <a:gd name="connsiteY11" fmla="*/ 4300872 h 4378504"/>
                <a:gd name="connsiteX12" fmla="*/ 12192000 w 12192000"/>
                <a:gd name="connsiteY12" fmla="*/ 2404338 h 4378504"/>
                <a:gd name="connsiteX13" fmla="*/ 12192000 w 12192000"/>
                <a:gd name="connsiteY13" fmla="*/ 2404338 h 4378504"/>
                <a:gd name="connsiteX14" fmla="*/ 12192000 w 12192000"/>
                <a:gd name="connsiteY14" fmla="*/ 292120 h 4378504"/>
                <a:gd name="connsiteX15" fmla="*/ 10122569 w 12192000"/>
                <a:gd name="connsiteY15" fmla="*/ 362690 h 4378504"/>
                <a:gd name="connsiteX16" fmla="*/ 8470231 w 12192000"/>
                <a:gd name="connsiteY16" fmla="*/ 6656 h 4378504"/>
                <a:gd name="connsiteX17" fmla="*/ 6420855 w 12192000"/>
                <a:gd name="connsiteY17" fmla="*/ 98440 h 4378504"/>
                <a:gd name="connsiteX0" fmla="*/ 6420855 w 12192000"/>
                <a:gd name="connsiteY0" fmla="*/ 77537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17" fmla="*/ 6420855 w 12192000"/>
                <a:gd name="connsiteY17" fmla="*/ 77537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133346 w 12192000"/>
                <a:gd name="connsiteY0" fmla="*/ 31330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133346 w 12192000"/>
                <a:gd name="connsiteY16" fmla="*/ 313302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309029 h 4367569"/>
                <a:gd name="connsiteX1" fmla="*/ 4427621 w 12192000"/>
                <a:gd name="connsiteY1" fmla="*/ 223581 h 4367569"/>
                <a:gd name="connsiteX2" fmla="*/ 1409299 w 12192000"/>
                <a:gd name="connsiteY2" fmla="*/ 167298 h 4367569"/>
                <a:gd name="connsiteX3" fmla="*/ 0 w 12192000"/>
                <a:gd name="connsiteY3" fmla="*/ 10252 h 4367569"/>
                <a:gd name="connsiteX4" fmla="*/ 0 w 12192000"/>
                <a:gd name="connsiteY4" fmla="*/ 281185 h 4367569"/>
                <a:gd name="connsiteX5" fmla="*/ 0 w 12192000"/>
                <a:gd name="connsiteY5" fmla="*/ 2393403 h 4367569"/>
                <a:gd name="connsiteX6" fmla="*/ 0 w 12192000"/>
                <a:gd name="connsiteY6" fmla="*/ 2558393 h 4367569"/>
                <a:gd name="connsiteX7" fmla="*/ 0 w 12192000"/>
                <a:gd name="connsiteY7" fmla="*/ 3477137 h 4367569"/>
                <a:gd name="connsiteX8" fmla="*/ 3566160 w 12192000"/>
                <a:gd name="connsiteY8" fmla="*/ 3608317 h 4367569"/>
                <a:gd name="connsiteX9" fmla="*/ 6963075 w 12192000"/>
                <a:gd name="connsiteY9" fmla="*/ 4043780 h 4367569"/>
                <a:gd name="connsiteX10" fmla="*/ 9799320 w 12192000"/>
                <a:gd name="connsiteY10" fmla="*/ 3816415 h 4367569"/>
                <a:gd name="connsiteX11" fmla="*/ 12192000 w 12192000"/>
                <a:gd name="connsiteY11" fmla="*/ 4289937 h 4367569"/>
                <a:gd name="connsiteX12" fmla="*/ 12192000 w 12192000"/>
                <a:gd name="connsiteY12" fmla="*/ 2393403 h 4367569"/>
                <a:gd name="connsiteX13" fmla="*/ 12192000 w 12192000"/>
                <a:gd name="connsiteY13" fmla="*/ 2393403 h 4367569"/>
                <a:gd name="connsiteX14" fmla="*/ 12192000 w 12192000"/>
                <a:gd name="connsiteY14" fmla="*/ 281185 h 4367569"/>
                <a:gd name="connsiteX15" fmla="*/ 10122569 w 12192000"/>
                <a:gd name="connsiteY15" fmla="*/ 351755 h 4367569"/>
                <a:gd name="connsiteX16" fmla="*/ 7860630 w 12192000"/>
                <a:gd name="connsiteY16" fmla="*/ 309029 h 4367569"/>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8961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16" fmla="*/ 7860630 w 12192000"/>
                <a:gd name="connsiteY16" fmla="*/ 298961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1697 h 4357511"/>
                <a:gd name="connsiteX1" fmla="*/ 4735629 w 12192000"/>
                <a:gd name="connsiteY1" fmla="*/ 591629 h 4357511"/>
                <a:gd name="connsiteX2" fmla="*/ 0 w 12192000"/>
                <a:gd name="connsiteY2" fmla="*/ 194 h 4357511"/>
                <a:gd name="connsiteX3" fmla="*/ 0 w 12192000"/>
                <a:gd name="connsiteY3" fmla="*/ 271127 h 4357511"/>
                <a:gd name="connsiteX4" fmla="*/ 0 w 12192000"/>
                <a:gd name="connsiteY4" fmla="*/ 2383345 h 4357511"/>
                <a:gd name="connsiteX5" fmla="*/ 0 w 12192000"/>
                <a:gd name="connsiteY5" fmla="*/ 2548335 h 4357511"/>
                <a:gd name="connsiteX6" fmla="*/ 0 w 12192000"/>
                <a:gd name="connsiteY6" fmla="*/ 3467079 h 4357511"/>
                <a:gd name="connsiteX7" fmla="*/ 3566160 w 12192000"/>
                <a:gd name="connsiteY7" fmla="*/ 3598259 h 4357511"/>
                <a:gd name="connsiteX8" fmla="*/ 6963075 w 12192000"/>
                <a:gd name="connsiteY8" fmla="*/ 4033722 h 4357511"/>
                <a:gd name="connsiteX9" fmla="*/ 9799320 w 12192000"/>
                <a:gd name="connsiteY9" fmla="*/ 3806357 h 4357511"/>
                <a:gd name="connsiteX10" fmla="*/ 12192000 w 12192000"/>
                <a:gd name="connsiteY10" fmla="*/ 4279879 h 4357511"/>
                <a:gd name="connsiteX11" fmla="*/ 12192000 w 12192000"/>
                <a:gd name="connsiteY11" fmla="*/ 2383345 h 4357511"/>
                <a:gd name="connsiteX12" fmla="*/ 12192000 w 12192000"/>
                <a:gd name="connsiteY12" fmla="*/ 2383345 h 4357511"/>
                <a:gd name="connsiteX13" fmla="*/ 12192000 w 12192000"/>
                <a:gd name="connsiteY13" fmla="*/ 271127 h 4357511"/>
                <a:gd name="connsiteX14" fmla="*/ 10122569 w 12192000"/>
                <a:gd name="connsiteY14" fmla="*/ 341697 h 4357511"/>
                <a:gd name="connsiteX0" fmla="*/ 10122569 w 12192000"/>
                <a:gd name="connsiteY0" fmla="*/ 341767 h 4357581"/>
                <a:gd name="connsiteX1" fmla="*/ 4964229 w 12192000"/>
                <a:gd name="connsiteY1" fmla="*/ 442877 h 4357581"/>
                <a:gd name="connsiteX2" fmla="*/ 0 w 12192000"/>
                <a:gd name="connsiteY2" fmla="*/ 264 h 4357581"/>
                <a:gd name="connsiteX3" fmla="*/ 0 w 12192000"/>
                <a:gd name="connsiteY3" fmla="*/ 271197 h 4357581"/>
                <a:gd name="connsiteX4" fmla="*/ 0 w 12192000"/>
                <a:gd name="connsiteY4" fmla="*/ 2383415 h 4357581"/>
                <a:gd name="connsiteX5" fmla="*/ 0 w 12192000"/>
                <a:gd name="connsiteY5" fmla="*/ 2548405 h 4357581"/>
                <a:gd name="connsiteX6" fmla="*/ 0 w 12192000"/>
                <a:gd name="connsiteY6" fmla="*/ 3467149 h 4357581"/>
                <a:gd name="connsiteX7" fmla="*/ 3566160 w 12192000"/>
                <a:gd name="connsiteY7" fmla="*/ 3598329 h 4357581"/>
                <a:gd name="connsiteX8" fmla="*/ 6963075 w 12192000"/>
                <a:gd name="connsiteY8" fmla="*/ 4033792 h 4357581"/>
                <a:gd name="connsiteX9" fmla="*/ 9799320 w 12192000"/>
                <a:gd name="connsiteY9" fmla="*/ 3806427 h 4357581"/>
                <a:gd name="connsiteX10" fmla="*/ 12192000 w 12192000"/>
                <a:gd name="connsiteY10" fmla="*/ 4279949 h 4357581"/>
                <a:gd name="connsiteX11" fmla="*/ 12192000 w 12192000"/>
                <a:gd name="connsiteY11" fmla="*/ 2383415 h 4357581"/>
                <a:gd name="connsiteX12" fmla="*/ 12192000 w 12192000"/>
                <a:gd name="connsiteY12" fmla="*/ 2383415 h 4357581"/>
                <a:gd name="connsiteX13" fmla="*/ 12192000 w 12192000"/>
                <a:gd name="connsiteY13" fmla="*/ 271197 h 4357581"/>
                <a:gd name="connsiteX14" fmla="*/ 10122569 w 12192000"/>
                <a:gd name="connsiteY14" fmla="*/ 341767 h 4357581"/>
                <a:gd name="connsiteX0" fmla="*/ 10229249 w 12192000"/>
                <a:gd name="connsiteY0" fmla="*/ 186766 h 4446107"/>
                <a:gd name="connsiteX1" fmla="*/ 4964229 w 12192000"/>
                <a:gd name="connsiteY1" fmla="*/ 531403 h 4446107"/>
                <a:gd name="connsiteX2" fmla="*/ 0 w 12192000"/>
                <a:gd name="connsiteY2" fmla="*/ 88790 h 4446107"/>
                <a:gd name="connsiteX3" fmla="*/ 0 w 12192000"/>
                <a:gd name="connsiteY3" fmla="*/ 359723 h 4446107"/>
                <a:gd name="connsiteX4" fmla="*/ 0 w 12192000"/>
                <a:gd name="connsiteY4" fmla="*/ 2471941 h 4446107"/>
                <a:gd name="connsiteX5" fmla="*/ 0 w 12192000"/>
                <a:gd name="connsiteY5" fmla="*/ 2636931 h 4446107"/>
                <a:gd name="connsiteX6" fmla="*/ 0 w 12192000"/>
                <a:gd name="connsiteY6" fmla="*/ 3555675 h 4446107"/>
                <a:gd name="connsiteX7" fmla="*/ 3566160 w 12192000"/>
                <a:gd name="connsiteY7" fmla="*/ 3686855 h 4446107"/>
                <a:gd name="connsiteX8" fmla="*/ 6963075 w 12192000"/>
                <a:gd name="connsiteY8" fmla="*/ 4122318 h 4446107"/>
                <a:gd name="connsiteX9" fmla="*/ 9799320 w 12192000"/>
                <a:gd name="connsiteY9" fmla="*/ 3894953 h 4446107"/>
                <a:gd name="connsiteX10" fmla="*/ 12192000 w 12192000"/>
                <a:gd name="connsiteY10" fmla="*/ 4368475 h 4446107"/>
                <a:gd name="connsiteX11" fmla="*/ 12192000 w 12192000"/>
                <a:gd name="connsiteY11" fmla="*/ 2471941 h 4446107"/>
                <a:gd name="connsiteX12" fmla="*/ 12192000 w 12192000"/>
                <a:gd name="connsiteY12" fmla="*/ 2471941 h 4446107"/>
                <a:gd name="connsiteX13" fmla="*/ 12192000 w 12192000"/>
                <a:gd name="connsiteY13" fmla="*/ 359723 h 4446107"/>
                <a:gd name="connsiteX14" fmla="*/ 10229249 w 12192000"/>
                <a:gd name="connsiteY14" fmla="*/ 186766 h 44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446107">
                  <a:moveTo>
                    <a:pt x="10229249" y="186766"/>
                  </a:moveTo>
                  <a:cubicBezTo>
                    <a:pt x="7550217" y="-387634"/>
                    <a:pt x="6669104" y="547732"/>
                    <a:pt x="4964229" y="531403"/>
                  </a:cubicBezTo>
                  <a:cubicBezTo>
                    <a:pt x="3259354" y="515074"/>
                    <a:pt x="748631" y="76816"/>
                    <a:pt x="0" y="88790"/>
                  </a:cubicBezTo>
                  <a:lnTo>
                    <a:pt x="0" y="359723"/>
                  </a:lnTo>
                  <a:lnTo>
                    <a:pt x="0" y="2471941"/>
                  </a:lnTo>
                  <a:lnTo>
                    <a:pt x="0" y="2636931"/>
                  </a:lnTo>
                  <a:lnTo>
                    <a:pt x="0" y="3555675"/>
                  </a:lnTo>
                  <a:cubicBezTo>
                    <a:pt x="1188720" y="3599402"/>
                    <a:pt x="2133600" y="3981359"/>
                    <a:pt x="3566160" y="3686855"/>
                  </a:cubicBezTo>
                  <a:cubicBezTo>
                    <a:pt x="4639938" y="3466109"/>
                    <a:pt x="5924215" y="4087635"/>
                    <a:pt x="6963075" y="4122318"/>
                  </a:cubicBezTo>
                  <a:cubicBezTo>
                    <a:pt x="8001935" y="4157001"/>
                    <a:pt x="8927833" y="3853927"/>
                    <a:pt x="9799320" y="3894953"/>
                  </a:cubicBezTo>
                  <a:cubicBezTo>
                    <a:pt x="10670807" y="3935979"/>
                    <a:pt x="11785600" y="4684564"/>
                    <a:pt x="12192000" y="4368475"/>
                  </a:cubicBezTo>
                  <a:lnTo>
                    <a:pt x="12192000" y="2471941"/>
                  </a:lnTo>
                  <a:lnTo>
                    <a:pt x="12192000" y="2471941"/>
                  </a:lnTo>
                  <a:lnTo>
                    <a:pt x="12192000" y="359723"/>
                  </a:lnTo>
                  <a:cubicBezTo>
                    <a:pt x="11504863" y="589100"/>
                    <a:pt x="10822138" y="204805"/>
                    <a:pt x="10229249" y="186766"/>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Freeform: Shape 16">
              <a:extLst>
                <a:ext uri="{FF2B5EF4-FFF2-40B4-BE49-F238E27FC236}">
                  <a16:creationId xmlns="" xmlns:a16="http://schemas.microsoft.com/office/drawing/2014/main" id="{21EE94B2-0D74-4E2A-8B31-6790BFDB67C4}"/>
                </a:ext>
              </a:extLst>
            </p:cNvPr>
            <p:cNvSpPr/>
            <p:nvPr userDrawn="1"/>
          </p:nvSpPr>
          <p:spPr>
            <a:xfrm flipH="1" flipV="1">
              <a:off x="0" y="706114"/>
              <a:ext cx="12192000" cy="5008317"/>
            </a:xfrm>
            <a:custGeom>
              <a:avLst/>
              <a:gdLst>
                <a:gd name="connsiteX0" fmla="*/ 4267200 w 12192000"/>
                <a:gd name="connsiteY0" fmla="*/ 111 h 5473700"/>
                <a:gd name="connsiteX1" fmla="*/ 2438400 w 12192000"/>
                <a:gd name="connsiteY1" fmla="*/ 318246 h 5473700"/>
                <a:gd name="connsiteX2" fmla="*/ 406400 w 12192000"/>
                <a:gd name="connsiteY2" fmla="*/ 950706 h 5473700"/>
                <a:gd name="connsiteX3" fmla="*/ 0 w 12192000"/>
                <a:gd name="connsiteY3" fmla="*/ 1086173 h 5473700"/>
                <a:gd name="connsiteX4" fmla="*/ 0 w 12192000"/>
                <a:gd name="connsiteY4" fmla="*/ 1357106 h 5473700"/>
                <a:gd name="connsiteX5" fmla="*/ 0 w 12192000"/>
                <a:gd name="connsiteY5" fmla="*/ 3469324 h 5473700"/>
                <a:gd name="connsiteX6" fmla="*/ 0 w 12192000"/>
                <a:gd name="connsiteY6" fmla="*/ 3634314 h 5473700"/>
                <a:gd name="connsiteX7" fmla="*/ 0 w 12192000"/>
                <a:gd name="connsiteY7" fmla="*/ 4553058 h 5473700"/>
                <a:gd name="connsiteX8" fmla="*/ 406400 w 12192000"/>
                <a:gd name="connsiteY8" fmla="*/ 4597931 h 5473700"/>
                <a:gd name="connsiteX9" fmla="*/ 2438400 w 12192000"/>
                <a:gd name="connsiteY9" fmla="*/ 4643651 h 5473700"/>
                <a:gd name="connsiteX10" fmla="*/ 4876800 w 12192000"/>
                <a:gd name="connsiteY10" fmla="*/ 4191531 h 5473700"/>
                <a:gd name="connsiteX11" fmla="*/ 7315200 w 12192000"/>
                <a:gd name="connsiteY11" fmla="*/ 4462464 h 5473700"/>
                <a:gd name="connsiteX12" fmla="*/ 9753600 w 12192000"/>
                <a:gd name="connsiteY12" fmla="*/ 5365858 h 5473700"/>
                <a:gd name="connsiteX13" fmla="*/ 11785600 w 12192000"/>
                <a:gd name="connsiteY13" fmla="*/ 5410731 h 5473700"/>
                <a:gd name="connsiteX14" fmla="*/ 12192000 w 12192000"/>
                <a:gd name="connsiteY14" fmla="*/ 5365858 h 5473700"/>
                <a:gd name="connsiteX15" fmla="*/ 12192000 w 12192000"/>
                <a:gd name="connsiteY15" fmla="*/ 3469324 h 5473700"/>
                <a:gd name="connsiteX16" fmla="*/ 12192000 w 12192000"/>
                <a:gd name="connsiteY16" fmla="*/ 3469324 h 5473700"/>
                <a:gd name="connsiteX17" fmla="*/ 12192000 w 12192000"/>
                <a:gd name="connsiteY17" fmla="*/ 1357106 h 5473700"/>
                <a:gd name="connsiteX18" fmla="*/ 11785600 w 12192000"/>
                <a:gd name="connsiteY18" fmla="*/ 1221640 h 5473700"/>
                <a:gd name="connsiteX19" fmla="*/ 9753600 w 12192000"/>
                <a:gd name="connsiteY19" fmla="*/ 770366 h 5473700"/>
                <a:gd name="connsiteX20" fmla="*/ 7315200 w 12192000"/>
                <a:gd name="connsiteY20" fmla="*/ 770366 h 5473700"/>
                <a:gd name="connsiteX21" fmla="*/ 4876800 w 12192000"/>
                <a:gd name="connsiteY21" fmla="*/ 47313 h 5473700"/>
                <a:gd name="connsiteX22" fmla="*/ 4267200 w 12192000"/>
                <a:gd name="connsiteY22" fmla="*/ 111 h 5473700"/>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4876800 w 12192000"/>
                <a:gd name="connsiteY10" fmla="*/ 4191531 h 5455886"/>
                <a:gd name="connsiteX11" fmla="*/ 6673515 w 12192000"/>
                <a:gd name="connsiteY11" fmla="*/ 4619119 h 5455886"/>
                <a:gd name="connsiteX12" fmla="*/ 9753600 w 12192000"/>
                <a:gd name="connsiteY12" fmla="*/ 5365858 h 5455886"/>
                <a:gd name="connsiteX13" fmla="*/ 11785600 w 12192000"/>
                <a:gd name="connsiteY13" fmla="*/ 5410731 h 5455886"/>
                <a:gd name="connsiteX14" fmla="*/ 12192000 w 12192000"/>
                <a:gd name="connsiteY14" fmla="*/ 5365858 h 5455886"/>
                <a:gd name="connsiteX15" fmla="*/ 12192000 w 12192000"/>
                <a:gd name="connsiteY15" fmla="*/ 3469324 h 5455886"/>
                <a:gd name="connsiteX16" fmla="*/ 12192000 w 12192000"/>
                <a:gd name="connsiteY16" fmla="*/ 3469324 h 5455886"/>
                <a:gd name="connsiteX17" fmla="*/ 12192000 w 12192000"/>
                <a:gd name="connsiteY17" fmla="*/ 1357106 h 5455886"/>
                <a:gd name="connsiteX18" fmla="*/ 11785600 w 12192000"/>
                <a:gd name="connsiteY18" fmla="*/ 1221640 h 5455886"/>
                <a:gd name="connsiteX19" fmla="*/ 9753600 w 12192000"/>
                <a:gd name="connsiteY19" fmla="*/ 770366 h 5455886"/>
                <a:gd name="connsiteX20" fmla="*/ 7315200 w 12192000"/>
                <a:gd name="connsiteY20" fmla="*/ 770366 h 5455886"/>
                <a:gd name="connsiteX21" fmla="*/ 4876800 w 12192000"/>
                <a:gd name="connsiteY21" fmla="*/ 47313 h 5455886"/>
                <a:gd name="connsiteX22" fmla="*/ 4267200 w 12192000"/>
                <a:gd name="connsiteY22"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38400 w 12192000"/>
                <a:gd name="connsiteY9" fmla="*/ 4643651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55886"/>
                <a:gd name="connsiteX1" fmla="*/ 2438400 w 12192000"/>
                <a:gd name="connsiteY1" fmla="*/ 318246 h 5455886"/>
                <a:gd name="connsiteX2" fmla="*/ 406400 w 12192000"/>
                <a:gd name="connsiteY2" fmla="*/ 950706 h 5455886"/>
                <a:gd name="connsiteX3" fmla="*/ 0 w 12192000"/>
                <a:gd name="connsiteY3" fmla="*/ 1086173 h 5455886"/>
                <a:gd name="connsiteX4" fmla="*/ 0 w 12192000"/>
                <a:gd name="connsiteY4" fmla="*/ 1357106 h 5455886"/>
                <a:gd name="connsiteX5" fmla="*/ 0 w 12192000"/>
                <a:gd name="connsiteY5" fmla="*/ 3469324 h 5455886"/>
                <a:gd name="connsiteX6" fmla="*/ 0 w 12192000"/>
                <a:gd name="connsiteY6" fmla="*/ 3634314 h 5455886"/>
                <a:gd name="connsiteX7" fmla="*/ 0 w 12192000"/>
                <a:gd name="connsiteY7" fmla="*/ 4553058 h 5455886"/>
                <a:gd name="connsiteX8" fmla="*/ 406400 w 12192000"/>
                <a:gd name="connsiteY8" fmla="*/ 4597931 h 5455886"/>
                <a:gd name="connsiteX9" fmla="*/ 2453640 w 12192000"/>
                <a:gd name="connsiteY9" fmla="*/ 5008940 h 5455886"/>
                <a:gd name="connsiteX10" fmla="*/ 6673515 w 12192000"/>
                <a:gd name="connsiteY10" fmla="*/ 4619119 h 5455886"/>
                <a:gd name="connsiteX11" fmla="*/ 9753600 w 12192000"/>
                <a:gd name="connsiteY11" fmla="*/ 5365858 h 5455886"/>
                <a:gd name="connsiteX12" fmla="*/ 11785600 w 12192000"/>
                <a:gd name="connsiteY12" fmla="*/ 5410731 h 5455886"/>
                <a:gd name="connsiteX13" fmla="*/ 12192000 w 12192000"/>
                <a:gd name="connsiteY13" fmla="*/ 5365858 h 5455886"/>
                <a:gd name="connsiteX14" fmla="*/ 12192000 w 12192000"/>
                <a:gd name="connsiteY14" fmla="*/ 3469324 h 5455886"/>
                <a:gd name="connsiteX15" fmla="*/ 12192000 w 12192000"/>
                <a:gd name="connsiteY15" fmla="*/ 3469324 h 5455886"/>
                <a:gd name="connsiteX16" fmla="*/ 12192000 w 12192000"/>
                <a:gd name="connsiteY16" fmla="*/ 1357106 h 5455886"/>
                <a:gd name="connsiteX17" fmla="*/ 11785600 w 12192000"/>
                <a:gd name="connsiteY17" fmla="*/ 1221640 h 5455886"/>
                <a:gd name="connsiteX18" fmla="*/ 9753600 w 12192000"/>
                <a:gd name="connsiteY18" fmla="*/ 770366 h 5455886"/>
                <a:gd name="connsiteX19" fmla="*/ 7315200 w 12192000"/>
                <a:gd name="connsiteY19" fmla="*/ 770366 h 5455886"/>
                <a:gd name="connsiteX20" fmla="*/ 4876800 w 12192000"/>
                <a:gd name="connsiteY20" fmla="*/ 47313 h 5455886"/>
                <a:gd name="connsiteX21" fmla="*/ 4267200 w 12192000"/>
                <a:gd name="connsiteY21" fmla="*/ 111 h 5455886"/>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53600 w 12192000"/>
                <a:gd name="connsiteY18" fmla="*/ 770366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315200 w 12192000"/>
                <a:gd name="connsiteY19" fmla="*/ 770366 h 5442133"/>
                <a:gd name="connsiteX20" fmla="*/ 4876800 w 12192000"/>
                <a:gd name="connsiteY20" fmla="*/ 47313 h 5442133"/>
                <a:gd name="connsiteX21" fmla="*/ 4267200 w 12192000"/>
                <a:gd name="connsiteY21" fmla="*/ 111 h 5442133"/>
                <a:gd name="connsiteX0" fmla="*/ 4267200 w 12192000"/>
                <a:gd name="connsiteY0" fmla="*/ 111 h 5442133"/>
                <a:gd name="connsiteX1" fmla="*/ 2438400 w 12192000"/>
                <a:gd name="connsiteY1" fmla="*/ 318246 h 5442133"/>
                <a:gd name="connsiteX2" fmla="*/ 406400 w 12192000"/>
                <a:gd name="connsiteY2" fmla="*/ 950706 h 5442133"/>
                <a:gd name="connsiteX3" fmla="*/ 0 w 12192000"/>
                <a:gd name="connsiteY3" fmla="*/ 1086173 h 5442133"/>
                <a:gd name="connsiteX4" fmla="*/ 0 w 12192000"/>
                <a:gd name="connsiteY4" fmla="*/ 1357106 h 5442133"/>
                <a:gd name="connsiteX5" fmla="*/ 0 w 12192000"/>
                <a:gd name="connsiteY5" fmla="*/ 3469324 h 5442133"/>
                <a:gd name="connsiteX6" fmla="*/ 0 w 12192000"/>
                <a:gd name="connsiteY6" fmla="*/ 3634314 h 5442133"/>
                <a:gd name="connsiteX7" fmla="*/ 0 w 12192000"/>
                <a:gd name="connsiteY7" fmla="*/ 4553058 h 5442133"/>
                <a:gd name="connsiteX8" fmla="*/ 406400 w 12192000"/>
                <a:gd name="connsiteY8" fmla="*/ 4597931 h 5442133"/>
                <a:gd name="connsiteX9" fmla="*/ 2453640 w 12192000"/>
                <a:gd name="connsiteY9" fmla="*/ 5008940 h 5442133"/>
                <a:gd name="connsiteX10" fmla="*/ 6658275 w 12192000"/>
                <a:gd name="connsiteY10" fmla="*/ 4862645 h 5442133"/>
                <a:gd name="connsiteX11" fmla="*/ 9753600 w 12192000"/>
                <a:gd name="connsiteY11" fmla="*/ 5365858 h 5442133"/>
                <a:gd name="connsiteX12" fmla="*/ 11785600 w 12192000"/>
                <a:gd name="connsiteY12" fmla="*/ 5410731 h 5442133"/>
                <a:gd name="connsiteX13" fmla="*/ 12192000 w 12192000"/>
                <a:gd name="connsiteY13" fmla="*/ 5365858 h 5442133"/>
                <a:gd name="connsiteX14" fmla="*/ 12192000 w 12192000"/>
                <a:gd name="connsiteY14" fmla="*/ 3469324 h 5442133"/>
                <a:gd name="connsiteX15" fmla="*/ 12192000 w 12192000"/>
                <a:gd name="connsiteY15" fmla="*/ 3469324 h 5442133"/>
                <a:gd name="connsiteX16" fmla="*/ 12192000 w 12192000"/>
                <a:gd name="connsiteY16" fmla="*/ 1357106 h 5442133"/>
                <a:gd name="connsiteX17" fmla="*/ 11785600 w 12192000"/>
                <a:gd name="connsiteY17" fmla="*/ 1221640 h 5442133"/>
                <a:gd name="connsiteX18" fmla="*/ 9738360 w 12192000"/>
                <a:gd name="connsiteY18" fmla="*/ 1352123 h 5442133"/>
                <a:gd name="connsiteX19" fmla="*/ 7269480 w 12192000"/>
                <a:gd name="connsiteY19" fmla="*/ 1298006 h 5442133"/>
                <a:gd name="connsiteX20" fmla="*/ 4876800 w 12192000"/>
                <a:gd name="connsiteY20" fmla="*/ 47313 h 5442133"/>
                <a:gd name="connsiteX21" fmla="*/ 4267200 w 12192000"/>
                <a:gd name="connsiteY21" fmla="*/ 111 h 5442133"/>
                <a:gd name="connsiteX0" fmla="*/ 4876800 w 12192000"/>
                <a:gd name="connsiteY0" fmla="*/ 49117 h 5443937"/>
                <a:gd name="connsiteX1" fmla="*/ 2438400 w 12192000"/>
                <a:gd name="connsiteY1" fmla="*/ 320050 h 5443937"/>
                <a:gd name="connsiteX2" fmla="*/ 406400 w 12192000"/>
                <a:gd name="connsiteY2" fmla="*/ 952510 h 5443937"/>
                <a:gd name="connsiteX3" fmla="*/ 0 w 12192000"/>
                <a:gd name="connsiteY3" fmla="*/ 1087977 h 5443937"/>
                <a:gd name="connsiteX4" fmla="*/ 0 w 12192000"/>
                <a:gd name="connsiteY4" fmla="*/ 1358910 h 5443937"/>
                <a:gd name="connsiteX5" fmla="*/ 0 w 12192000"/>
                <a:gd name="connsiteY5" fmla="*/ 3471128 h 5443937"/>
                <a:gd name="connsiteX6" fmla="*/ 0 w 12192000"/>
                <a:gd name="connsiteY6" fmla="*/ 3636118 h 5443937"/>
                <a:gd name="connsiteX7" fmla="*/ 0 w 12192000"/>
                <a:gd name="connsiteY7" fmla="*/ 4554862 h 5443937"/>
                <a:gd name="connsiteX8" fmla="*/ 406400 w 12192000"/>
                <a:gd name="connsiteY8" fmla="*/ 4599735 h 5443937"/>
                <a:gd name="connsiteX9" fmla="*/ 2453640 w 12192000"/>
                <a:gd name="connsiteY9" fmla="*/ 5010744 h 5443937"/>
                <a:gd name="connsiteX10" fmla="*/ 6658275 w 12192000"/>
                <a:gd name="connsiteY10" fmla="*/ 4864449 h 5443937"/>
                <a:gd name="connsiteX11" fmla="*/ 9753600 w 12192000"/>
                <a:gd name="connsiteY11" fmla="*/ 5367662 h 5443937"/>
                <a:gd name="connsiteX12" fmla="*/ 11785600 w 12192000"/>
                <a:gd name="connsiteY12" fmla="*/ 5412535 h 5443937"/>
                <a:gd name="connsiteX13" fmla="*/ 12192000 w 12192000"/>
                <a:gd name="connsiteY13" fmla="*/ 5367662 h 5443937"/>
                <a:gd name="connsiteX14" fmla="*/ 12192000 w 12192000"/>
                <a:gd name="connsiteY14" fmla="*/ 3471128 h 5443937"/>
                <a:gd name="connsiteX15" fmla="*/ 12192000 w 12192000"/>
                <a:gd name="connsiteY15" fmla="*/ 3471128 h 5443937"/>
                <a:gd name="connsiteX16" fmla="*/ 12192000 w 12192000"/>
                <a:gd name="connsiteY16" fmla="*/ 1358910 h 5443937"/>
                <a:gd name="connsiteX17" fmla="*/ 11785600 w 12192000"/>
                <a:gd name="connsiteY17" fmla="*/ 1223444 h 5443937"/>
                <a:gd name="connsiteX18" fmla="*/ 9738360 w 12192000"/>
                <a:gd name="connsiteY18" fmla="*/ 1353927 h 5443937"/>
                <a:gd name="connsiteX19" fmla="*/ 7269480 w 12192000"/>
                <a:gd name="connsiteY19" fmla="*/ 1299810 h 5443937"/>
                <a:gd name="connsiteX20" fmla="*/ 4876800 w 12192000"/>
                <a:gd name="connsiteY20" fmla="*/ 49117 h 5443937"/>
                <a:gd name="connsiteX0" fmla="*/ 7269480 w 12192000"/>
                <a:gd name="connsiteY0" fmla="*/ 983977 h 5128104"/>
                <a:gd name="connsiteX1" fmla="*/ 2438400 w 12192000"/>
                <a:gd name="connsiteY1" fmla="*/ 4217 h 5128104"/>
                <a:gd name="connsiteX2" fmla="*/ 406400 w 12192000"/>
                <a:gd name="connsiteY2" fmla="*/ 636677 h 5128104"/>
                <a:gd name="connsiteX3" fmla="*/ 0 w 12192000"/>
                <a:gd name="connsiteY3" fmla="*/ 772144 h 5128104"/>
                <a:gd name="connsiteX4" fmla="*/ 0 w 12192000"/>
                <a:gd name="connsiteY4" fmla="*/ 1043077 h 5128104"/>
                <a:gd name="connsiteX5" fmla="*/ 0 w 12192000"/>
                <a:gd name="connsiteY5" fmla="*/ 3155295 h 5128104"/>
                <a:gd name="connsiteX6" fmla="*/ 0 w 12192000"/>
                <a:gd name="connsiteY6" fmla="*/ 3320285 h 5128104"/>
                <a:gd name="connsiteX7" fmla="*/ 0 w 12192000"/>
                <a:gd name="connsiteY7" fmla="*/ 4239029 h 5128104"/>
                <a:gd name="connsiteX8" fmla="*/ 406400 w 12192000"/>
                <a:gd name="connsiteY8" fmla="*/ 4283902 h 5128104"/>
                <a:gd name="connsiteX9" fmla="*/ 2453640 w 12192000"/>
                <a:gd name="connsiteY9" fmla="*/ 4694911 h 5128104"/>
                <a:gd name="connsiteX10" fmla="*/ 6658275 w 12192000"/>
                <a:gd name="connsiteY10" fmla="*/ 4548616 h 5128104"/>
                <a:gd name="connsiteX11" fmla="*/ 9753600 w 12192000"/>
                <a:gd name="connsiteY11" fmla="*/ 5051829 h 5128104"/>
                <a:gd name="connsiteX12" fmla="*/ 11785600 w 12192000"/>
                <a:gd name="connsiteY12" fmla="*/ 5096702 h 5128104"/>
                <a:gd name="connsiteX13" fmla="*/ 12192000 w 12192000"/>
                <a:gd name="connsiteY13" fmla="*/ 5051829 h 5128104"/>
                <a:gd name="connsiteX14" fmla="*/ 12192000 w 12192000"/>
                <a:gd name="connsiteY14" fmla="*/ 3155295 h 5128104"/>
                <a:gd name="connsiteX15" fmla="*/ 12192000 w 12192000"/>
                <a:gd name="connsiteY15" fmla="*/ 3155295 h 5128104"/>
                <a:gd name="connsiteX16" fmla="*/ 12192000 w 12192000"/>
                <a:gd name="connsiteY16" fmla="*/ 1043077 h 5128104"/>
                <a:gd name="connsiteX17" fmla="*/ 11785600 w 12192000"/>
                <a:gd name="connsiteY17" fmla="*/ 907611 h 5128104"/>
                <a:gd name="connsiteX18" fmla="*/ 9738360 w 12192000"/>
                <a:gd name="connsiteY18" fmla="*/ 1038094 h 5128104"/>
                <a:gd name="connsiteX19" fmla="*/ 7269480 w 12192000"/>
                <a:gd name="connsiteY19" fmla="*/ 983977 h 5128104"/>
                <a:gd name="connsiteX0" fmla="*/ 7269480 w 12192000"/>
                <a:gd name="connsiteY0" fmla="*/ 491223 h 4635350"/>
                <a:gd name="connsiteX1" fmla="*/ 3063240 w 12192000"/>
                <a:gd name="connsiteY1" fmla="*/ 25574 h 4635350"/>
                <a:gd name="connsiteX2" fmla="*/ 406400 w 12192000"/>
                <a:gd name="connsiteY2" fmla="*/ 143923 h 4635350"/>
                <a:gd name="connsiteX3" fmla="*/ 0 w 12192000"/>
                <a:gd name="connsiteY3" fmla="*/ 279390 h 4635350"/>
                <a:gd name="connsiteX4" fmla="*/ 0 w 12192000"/>
                <a:gd name="connsiteY4" fmla="*/ 550323 h 4635350"/>
                <a:gd name="connsiteX5" fmla="*/ 0 w 12192000"/>
                <a:gd name="connsiteY5" fmla="*/ 2662541 h 4635350"/>
                <a:gd name="connsiteX6" fmla="*/ 0 w 12192000"/>
                <a:gd name="connsiteY6" fmla="*/ 2827531 h 4635350"/>
                <a:gd name="connsiteX7" fmla="*/ 0 w 12192000"/>
                <a:gd name="connsiteY7" fmla="*/ 3746275 h 4635350"/>
                <a:gd name="connsiteX8" fmla="*/ 406400 w 12192000"/>
                <a:gd name="connsiteY8" fmla="*/ 3791148 h 4635350"/>
                <a:gd name="connsiteX9" fmla="*/ 2453640 w 12192000"/>
                <a:gd name="connsiteY9" fmla="*/ 4202157 h 4635350"/>
                <a:gd name="connsiteX10" fmla="*/ 6658275 w 12192000"/>
                <a:gd name="connsiteY10" fmla="*/ 4055862 h 4635350"/>
                <a:gd name="connsiteX11" fmla="*/ 9753600 w 12192000"/>
                <a:gd name="connsiteY11" fmla="*/ 4559075 h 4635350"/>
                <a:gd name="connsiteX12" fmla="*/ 11785600 w 12192000"/>
                <a:gd name="connsiteY12" fmla="*/ 4603948 h 4635350"/>
                <a:gd name="connsiteX13" fmla="*/ 12192000 w 12192000"/>
                <a:gd name="connsiteY13" fmla="*/ 4559075 h 4635350"/>
                <a:gd name="connsiteX14" fmla="*/ 12192000 w 12192000"/>
                <a:gd name="connsiteY14" fmla="*/ 2662541 h 4635350"/>
                <a:gd name="connsiteX15" fmla="*/ 12192000 w 12192000"/>
                <a:gd name="connsiteY15" fmla="*/ 2662541 h 4635350"/>
                <a:gd name="connsiteX16" fmla="*/ 12192000 w 12192000"/>
                <a:gd name="connsiteY16" fmla="*/ 550323 h 4635350"/>
                <a:gd name="connsiteX17" fmla="*/ 11785600 w 12192000"/>
                <a:gd name="connsiteY17" fmla="*/ 414857 h 4635350"/>
                <a:gd name="connsiteX18" fmla="*/ 9738360 w 12192000"/>
                <a:gd name="connsiteY18" fmla="*/ 545340 h 4635350"/>
                <a:gd name="connsiteX19" fmla="*/ 7269480 w 12192000"/>
                <a:gd name="connsiteY19" fmla="*/ 491223 h 4635350"/>
                <a:gd name="connsiteX0" fmla="*/ 7269480 w 12192000"/>
                <a:gd name="connsiteY0" fmla="*/ 379067 h 4523194"/>
                <a:gd name="connsiteX1" fmla="*/ 3840480 w 12192000"/>
                <a:gd name="connsiteY1" fmla="*/ 292237 h 4523194"/>
                <a:gd name="connsiteX2" fmla="*/ 406400 w 12192000"/>
                <a:gd name="connsiteY2" fmla="*/ 31767 h 4523194"/>
                <a:gd name="connsiteX3" fmla="*/ 0 w 12192000"/>
                <a:gd name="connsiteY3" fmla="*/ 167234 h 4523194"/>
                <a:gd name="connsiteX4" fmla="*/ 0 w 12192000"/>
                <a:gd name="connsiteY4" fmla="*/ 438167 h 4523194"/>
                <a:gd name="connsiteX5" fmla="*/ 0 w 12192000"/>
                <a:gd name="connsiteY5" fmla="*/ 2550385 h 4523194"/>
                <a:gd name="connsiteX6" fmla="*/ 0 w 12192000"/>
                <a:gd name="connsiteY6" fmla="*/ 2715375 h 4523194"/>
                <a:gd name="connsiteX7" fmla="*/ 0 w 12192000"/>
                <a:gd name="connsiteY7" fmla="*/ 3634119 h 4523194"/>
                <a:gd name="connsiteX8" fmla="*/ 406400 w 12192000"/>
                <a:gd name="connsiteY8" fmla="*/ 3678992 h 4523194"/>
                <a:gd name="connsiteX9" fmla="*/ 2453640 w 12192000"/>
                <a:gd name="connsiteY9" fmla="*/ 4090001 h 4523194"/>
                <a:gd name="connsiteX10" fmla="*/ 6658275 w 12192000"/>
                <a:gd name="connsiteY10" fmla="*/ 3943706 h 4523194"/>
                <a:gd name="connsiteX11" fmla="*/ 9753600 w 12192000"/>
                <a:gd name="connsiteY11" fmla="*/ 4446919 h 4523194"/>
                <a:gd name="connsiteX12" fmla="*/ 11785600 w 12192000"/>
                <a:gd name="connsiteY12" fmla="*/ 4491792 h 4523194"/>
                <a:gd name="connsiteX13" fmla="*/ 12192000 w 12192000"/>
                <a:gd name="connsiteY13" fmla="*/ 4446919 h 4523194"/>
                <a:gd name="connsiteX14" fmla="*/ 12192000 w 12192000"/>
                <a:gd name="connsiteY14" fmla="*/ 2550385 h 4523194"/>
                <a:gd name="connsiteX15" fmla="*/ 12192000 w 12192000"/>
                <a:gd name="connsiteY15" fmla="*/ 2550385 h 4523194"/>
                <a:gd name="connsiteX16" fmla="*/ 12192000 w 12192000"/>
                <a:gd name="connsiteY16" fmla="*/ 438167 h 4523194"/>
                <a:gd name="connsiteX17" fmla="*/ 11785600 w 12192000"/>
                <a:gd name="connsiteY17" fmla="*/ 302701 h 4523194"/>
                <a:gd name="connsiteX18" fmla="*/ 9738360 w 12192000"/>
                <a:gd name="connsiteY18" fmla="*/ 433184 h 4523194"/>
                <a:gd name="connsiteX19" fmla="*/ 7269480 w 12192000"/>
                <a:gd name="connsiteY19" fmla="*/ 379067 h 4523194"/>
                <a:gd name="connsiteX0" fmla="*/ 7269480 w 12192000"/>
                <a:gd name="connsiteY0" fmla="*/ 362755 h 4506882"/>
                <a:gd name="connsiteX1" fmla="*/ 3642360 w 12192000"/>
                <a:gd name="connsiteY1" fmla="*/ 735919 h 4506882"/>
                <a:gd name="connsiteX2" fmla="*/ 406400 w 12192000"/>
                <a:gd name="connsiteY2" fmla="*/ 15455 h 4506882"/>
                <a:gd name="connsiteX3" fmla="*/ 0 w 12192000"/>
                <a:gd name="connsiteY3" fmla="*/ 150922 h 4506882"/>
                <a:gd name="connsiteX4" fmla="*/ 0 w 12192000"/>
                <a:gd name="connsiteY4" fmla="*/ 421855 h 4506882"/>
                <a:gd name="connsiteX5" fmla="*/ 0 w 12192000"/>
                <a:gd name="connsiteY5" fmla="*/ 2534073 h 4506882"/>
                <a:gd name="connsiteX6" fmla="*/ 0 w 12192000"/>
                <a:gd name="connsiteY6" fmla="*/ 2699063 h 4506882"/>
                <a:gd name="connsiteX7" fmla="*/ 0 w 12192000"/>
                <a:gd name="connsiteY7" fmla="*/ 3617807 h 4506882"/>
                <a:gd name="connsiteX8" fmla="*/ 406400 w 12192000"/>
                <a:gd name="connsiteY8" fmla="*/ 3662680 h 4506882"/>
                <a:gd name="connsiteX9" fmla="*/ 2453640 w 12192000"/>
                <a:gd name="connsiteY9" fmla="*/ 4073689 h 4506882"/>
                <a:gd name="connsiteX10" fmla="*/ 6658275 w 12192000"/>
                <a:gd name="connsiteY10" fmla="*/ 3927394 h 4506882"/>
                <a:gd name="connsiteX11" fmla="*/ 9753600 w 12192000"/>
                <a:gd name="connsiteY11" fmla="*/ 4430607 h 4506882"/>
                <a:gd name="connsiteX12" fmla="*/ 11785600 w 12192000"/>
                <a:gd name="connsiteY12" fmla="*/ 4475480 h 4506882"/>
                <a:gd name="connsiteX13" fmla="*/ 12192000 w 12192000"/>
                <a:gd name="connsiteY13" fmla="*/ 4430607 h 4506882"/>
                <a:gd name="connsiteX14" fmla="*/ 12192000 w 12192000"/>
                <a:gd name="connsiteY14" fmla="*/ 2534073 h 4506882"/>
                <a:gd name="connsiteX15" fmla="*/ 12192000 w 12192000"/>
                <a:gd name="connsiteY15" fmla="*/ 2534073 h 4506882"/>
                <a:gd name="connsiteX16" fmla="*/ 12192000 w 12192000"/>
                <a:gd name="connsiteY16" fmla="*/ 421855 h 4506882"/>
                <a:gd name="connsiteX17" fmla="*/ 11785600 w 12192000"/>
                <a:gd name="connsiteY17" fmla="*/ 286389 h 4506882"/>
                <a:gd name="connsiteX18" fmla="*/ 9738360 w 12192000"/>
                <a:gd name="connsiteY18" fmla="*/ 416872 h 4506882"/>
                <a:gd name="connsiteX19" fmla="*/ 7269480 w 12192000"/>
                <a:gd name="connsiteY19" fmla="*/ 362755 h 4506882"/>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738360 w 12192000"/>
                <a:gd name="connsiteY18" fmla="*/ 494356 h 4584366"/>
                <a:gd name="connsiteX19" fmla="*/ 6629400 w 12192000"/>
                <a:gd name="connsiteY19" fmla="*/ 20833 h 4584366"/>
                <a:gd name="connsiteX0" fmla="*/ 6629400 w 12192000"/>
                <a:gd name="connsiteY0" fmla="*/ 20833 h 4584366"/>
                <a:gd name="connsiteX1" fmla="*/ 3642360 w 12192000"/>
                <a:gd name="connsiteY1" fmla="*/ 813403 h 4584366"/>
                <a:gd name="connsiteX2" fmla="*/ 406400 w 12192000"/>
                <a:gd name="connsiteY2" fmla="*/ 92939 h 4584366"/>
                <a:gd name="connsiteX3" fmla="*/ 0 w 12192000"/>
                <a:gd name="connsiteY3" fmla="*/ 228406 h 4584366"/>
                <a:gd name="connsiteX4" fmla="*/ 0 w 12192000"/>
                <a:gd name="connsiteY4" fmla="*/ 499339 h 4584366"/>
                <a:gd name="connsiteX5" fmla="*/ 0 w 12192000"/>
                <a:gd name="connsiteY5" fmla="*/ 2611557 h 4584366"/>
                <a:gd name="connsiteX6" fmla="*/ 0 w 12192000"/>
                <a:gd name="connsiteY6" fmla="*/ 2776547 h 4584366"/>
                <a:gd name="connsiteX7" fmla="*/ 0 w 12192000"/>
                <a:gd name="connsiteY7" fmla="*/ 3695291 h 4584366"/>
                <a:gd name="connsiteX8" fmla="*/ 406400 w 12192000"/>
                <a:gd name="connsiteY8" fmla="*/ 3740164 h 4584366"/>
                <a:gd name="connsiteX9" fmla="*/ 2453640 w 12192000"/>
                <a:gd name="connsiteY9" fmla="*/ 4151173 h 4584366"/>
                <a:gd name="connsiteX10" fmla="*/ 6658275 w 12192000"/>
                <a:gd name="connsiteY10" fmla="*/ 4004878 h 4584366"/>
                <a:gd name="connsiteX11" fmla="*/ 9753600 w 12192000"/>
                <a:gd name="connsiteY11" fmla="*/ 4508091 h 4584366"/>
                <a:gd name="connsiteX12" fmla="*/ 11785600 w 12192000"/>
                <a:gd name="connsiteY12" fmla="*/ 4552964 h 4584366"/>
                <a:gd name="connsiteX13" fmla="*/ 12192000 w 12192000"/>
                <a:gd name="connsiteY13" fmla="*/ 4508091 h 4584366"/>
                <a:gd name="connsiteX14" fmla="*/ 12192000 w 12192000"/>
                <a:gd name="connsiteY14" fmla="*/ 2611557 h 4584366"/>
                <a:gd name="connsiteX15" fmla="*/ 12192000 w 12192000"/>
                <a:gd name="connsiteY15" fmla="*/ 2611557 h 4584366"/>
                <a:gd name="connsiteX16" fmla="*/ 12192000 w 12192000"/>
                <a:gd name="connsiteY16" fmla="*/ 499339 h 4584366"/>
                <a:gd name="connsiteX17" fmla="*/ 11785600 w 12192000"/>
                <a:gd name="connsiteY17" fmla="*/ 363873 h 4584366"/>
                <a:gd name="connsiteX18" fmla="*/ 9387840 w 12192000"/>
                <a:gd name="connsiteY18" fmla="*/ 277888 h 4584366"/>
                <a:gd name="connsiteX19" fmla="*/ 6629400 w 12192000"/>
                <a:gd name="connsiteY19" fmla="*/ 20833 h 4584366"/>
                <a:gd name="connsiteX0" fmla="*/ 6629400 w 12192000"/>
                <a:gd name="connsiteY0" fmla="*/ 10757 h 4574290"/>
                <a:gd name="connsiteX1" fmla="*/ 3642360 w 12192000"/>
                <a:gd name="connsiteY1" fmla="*/ 803327 h 4574290"/>
                <a:gd name="connsiteX2" fmla="*/ 406400 w 12192000"/>
                <a:gd name="connsiteY2" fmla="*/ 82863 h 4574290"/>
                <a:gd name="connsiteX3" fmla="*/ 0 w 12192000"/>
                <a:gd name="connsiteY3" fmla="*/ 218330 h 4574290"/>
                <a:gd name="connsiteX4" fmla="*/ 0 w 12192000"/>
                <a:gd name="connsiteY4" fmla="*/ 489263 h 4574290"/>
                <a:gd name="connsiteX5" fmla="*/ 0 w 12192000"/>
                <a:gd name="connsiteY5" fmla="*/ 2601481 h 4574290"/>
                <a:gd name="connsiteX6" fmla="*/ 0 w 12192000"/>
                <a:gd name="connsiteY6" fmla="*/ 2766471 h 4574290"/>
                <a:gd name="connsiteX7" fmla="*/ 0 w 12192000"/>
                <a:gd name="connsiteY7" fmla="*/ 3685215 h 4574290"/>
                <a:gd name="connsiteX8" fmla="*/ 406400 w 12192000"/>
                <a:gd name="connsiteY8" fmla="*/ 3730088 h 4574290"/>
                <a:gd name="connsiteX9" fmla="*/ 2453640 w 12192000"/>
                <a:gd name="connsiteY9" fmla="*/ 4141097 h 4574290"/>
                <a:gd name="connsiteX10" fmla="*/ 6658275 w 12192000"/>
                <a:gd name="connsiteY10" fmla="*/ 3994802 h 4574290"/>
                <a:gd name="connsiteX11" fmla="*/ 9753600 w 12192000"/>
                <a:gd name="connsiteY11" fmla="*/ 4498015 h 4574290"/>
                <a:gd name="connsiteX12" fmla="*/ 11785600 w 12192000"/>
                <a:gd name="connsiteY12" fmla="*/ 4542888 h 4574290"/>
                <a:gd name="connsiteX13" fmla="*/ 12192000 w 12192000"/>
                <a:gd name="connsiteY13" fmla="*/ 4498015 h 4574290"/>
                <a:gd name="connsiteX14" fmla="*/ 12192000 w 12192000"/>
                <a:gd name="connsiteY14" fmla="*/ 2601481 h 4574290"/>
                <a:gd name="connsiteX15" fmla="*/ 12192000 w 12192000"/>
                <a:gd name="connsiteY15" fmla="*/ 2601481 h 4574290"/>
                <a:gd name="connsiteX16" fmla="*/ 12192000 w 12192000"/>
                <a:gd name="connsiteY16" fmla="*/ 489263 h 4574290"/>
                <a:gd name="connsiteX17" fmla="*/ 11785600 w 12192000"/>
                <a:gd name="connsiteY17" fmla="*/ 353797 h 4574290"/>
                <a:gd name="connsiteX18" fmla="*/ 6629400 w 12192000"/>
                <a:gd name="connsiteY18" fmla="*/ 10757 h 4574290"/>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629400 w 12192000"/>
                <a:gd name="connsiteY17" fmla="*/ 0 h 4563533"/>
                <a:gd name="connsiteX0" fmla="*/ 6629400 w 12192000"/>
                <a:gd name="connsiteY0" fmla="*/ 0 h 4563533"/>
                <a:gd name="connsiteX1" fmla="*/ 3642360 w 12192000"/>
                <a:gd name="connsiteY1" fmla="*/ 792570 h 4563533"/>
                <a:gd name="connsiteX2" fmla="*/ 406400 w 12192000"/>
                <a:gd name="connsiteY2" fmla="*/ 72106 h 4563533"/>
                <a:gd name="connsiteX3" fmla="*/ 0 w 12192000"/>
                <a:gd name="connsiteY3" fmla="*/ 207573 h 4563533"/>
                <a:gd name="connsiteX4" fmla="*/ 0 w 12192000"/>
                <a:gd name="connsiteY4" fmla="*/ 478506 h 4563533"/>
                <a:gd name="connsiteX5" fmla="*/ 0 w 12192000"/>
                <a:gd name="connsiteY5" fmla="*/ 2590724 h 4563533"/>
                <a:gd name="connsiteX6" fmla="*/ 0 w 12192000"/>
                <a:gd name="connsiteY6" fmla="*/ 2755714 h 4563533"/>
                <a:gd name="connsiteX7" fmla="*/ 0 w 12192000"/>
                <a:gd name="connsiteY7" fmla="*/ 3674458 h 4563533"/>
                <a:gd name="connsiteX8" fmla="*/ 406400 w 12192000"/>
                <a:gd name="connsiteY8" fmla="*/ 3719331 h 4563533"/>
                <a:gd name="connsiteX9" fmla="*/ 2453640 w 12192000"/>
                <a:gd name="connsiteY9" fmla="*/ 4130340 h 4563533"/>
                <a:gd name="connsiteX10" fmla="*/ 6658275 w 12192000"/>
                <a:gd name="connsiteY10" fmla="*/ 3984045 h 4563533"/>
                <a:gd name="connsiteX11" fmla="*/ 9753600 w 12192000"/>
                <a:gd name="connsiteY11" fmla="*/ 4487258 h 4563533"/>
                <a:gd name="connsiteX12" fmla="*/ 11785600 w 12192000"/>
                <a:gd name="connsiteY12" fmla="*/ 4532131 h 4563533"/>
                <a:gd name="connsiteX13" fmla="*/ 12192000 w 12192000"/>
                <a:gd name="connsiteY13" fmla="*/ 4487258 h 4563533"/>
                <a:gd name="connsiteX14" fmla="*/ 12192000 w 12192000"/>
                <a:gd name="connsiteY14" fmla="*/ 2590724 h 4563533"/>
                <a:gd name="connsiteX15" fmla="*/ 12192000 w 12192000"/>
                <a:gd name="connsiteY15" fmla="*/ 2590724 h 4563533"/>
                <a:gd name="connsiteX16" fmla="*/ 12192000 w 12192000"/>
                <a:gd name="connsiteY16" fmla="*/ 478506 h 4563533"/>
                <a:gd name="connsiteX17" fmla="*/ 6705600 w 12192000"/>
                <a:gd name="connsiteY17" fmla="*/ 10041 h 4563533"/>
                <a:gd name="connsiteX18" fmla="*/ 6629400 w 12192000"/>
                <a:gd name="connsiteY18" fmla="*/ 0 h 4563533"/>
                <a:gd name="connsiteX0" fmla="*/ 6629400 w 12192000"/>
                <a:gd name="connsiteY0" fmla="*/ 29662 h 4593195"/>
                <a:gd name="connsiteX1" fmla="*/ 3642360 w 12192000"/>
                <a:gd name="connsiteY1" fmla="*/ 822232 h 4593195"/>
                <a:gd name="connsiteX2" fmla="*/ 406400 w 12192000"/>
                <a:gd name="connsiteY2" fmla="*/ 101768 h 4593195"/>
                <a:gd name="connsiteX3" fmla="*/ 0 w 12192000"/>
                <a:gd name="connsiteY3" fmla="*/ 237235 h 4593195"/>
                <a:gd name="connsiteX4" fmla="*/ 0 w 12192000"/>
                <a:gd name="connsiteY4" fmla="*/ 508168 h 4593195"/>
                <a:gd name="connsiteX5" fmla="*/ 0 w 12192000"/>
                <a:gd name="connsiteY5" fmla="*/ 2620386 h 4593195"/>
                <a:gd name="connsiteX6" fmla="*/ 0 w 12192000"/>
                <a:gd name="connsiteY6" fmla="*/ 2785376 h 4593195"/>
                <a:gd name="connsiteX7" fmla="*/ 0 w 12192000"/>
                <a:gd name="connsiteY7" fmla="*/ 3704120 h 4593195"/>
                <a:gd name="connsiteX8" fmla="*/ 406400 w 12192000"/>
                <a:gd name="connsiteY8" fmla="*/ 3748993 h 4593195"/>
                <a:gd name="connsiteX9" fmla="*/ 2453640 w 12192000"/>
                <a:gd name="connsiteY9" fmla="*/ 4160002 h 4593195"/>
                <a:gd name="connsiteX10" fmla="*/ 6658275 w 12192000"/>
                <a:gd name="connsiteY10" fmla="*/ 4013707 h 4593195"/>
                <a:gd name="connsiteX11" fmla="*/ 9753600 w 12192000"/>
                <a:gd name="connsiteY11" fmla="*/ 4516920 h 4593195"/>
                <a:gd name="connsiteX12" fmla="*/ 11785600 w 12192000"/>
                <a:gd name="connsiteY12" fmla="*/ 4561793 h 4593195"/>
                <a:gd name="connsiteX13" fmla="*/ 12192000 w 12192000"/>
                <a:gd name="connsiteY13" fmla="*/ 4516920 h 4593195"/>
                <a:gd name="connsiteX14" fmla="*/ 12192000 w 12192000"/>
                <a:gd name="connsiteY14" fmla="*/ 2620386 h 4593195"/>
                <a:gd name="connsiteX15" fmla="*/ 12192000 w 12192000"/>
                <a:gd name="connsiteY15" fmla="*/ 2620386 h 4593195"/>
                <a:gd name="connsiteX16" fmla="*/ 12192000 w 12192000"/>
                <a:gd name="connsiteY16" fmla="*/ 508168 h 4593195"/>
                <a:gd name="connsiteX17" fmla="*/ 6705600 w 12192000"/>
                <a:gd name="connsiteY17" fmla="*/ 39703 h 4593195"/>
                <a:gd name="connsiteX18" fmla="*/ 6629400 w 12192000"/>
                <a:gd name="connsiteY18" fmla="*/ 29662 h 4593195"/>
                <a:gd name="connsiteX0" fmla="*/ 6629400 w 12192000"/>
                <a:gd name="connsiteY0" fmla="*/ 29662 h 4677961"/>
                <a:gd name="connsiteX1" fmla="*/ 3642360 w 12192000"/>
                <a:gd name="connsiteY1" fmla="*/ 822232 h 4677961"/>
                <a:gd name="connsiteX2" fmla="*/ 406400 w 12192000"/>
                <a:gd name="connsiteY2" fmla="*/ 101768 h 4677961"/>
                <a:gd name="connsiteX3" fmla="*/ 0 w 12192000"/>
                <a:gd name="connsiteY3" fmla="*/ 237235 h 4677961"/>
                <a:gd name="connsiteX4" fmla="*/ 0 w 12192000"/>
                <a:gd name="connsiteY4" fmla="*/ 508168 h 4677961"/>
                <a:gd name="connsiteX5" fmla="*/ 0 w 12192000"/>
                <a:gd name="connsiteY5" fmla="*/ 2620386 h 4677961"/>
                <a:gd name="connsiteX6" fmla="*/ 0 w 12192000"/>
                <a:gd name="connsiteY6" fmla="*/ 2785376 h 4677961"/>
                <a:gd name="connsiteX7" fmla="*/ 0 w 12192000"/>
                <a:gd name="connsiteY7" fmla="*/ 3704120 h 4677961"/>
                <a:gd name="connsiteX8" fmla="*/ 406400 w 12192000"/>
                <a:gd name="connsiteY8" fmla="*/ 3748993 h 4677961"/>
                <a:gd name="connsiteX9" fmla="*/ 2453640 w 12192000"/>
                <a:gd name="connsiteY9" fmla="*/ 4160002 h 4677961"/>
                <a:gd name="connsiteX10" fmla="*/ 6658275 w 12192000"/>
                <a:gd name="connsiteY10" fmla="*/ 4013707 h 4677961"/>
                <a:gd name="connsiteX11" fmla="*/ 9753600 w 12192000"/>
                <a:gd name="connsiteY11" fmla="*/ 4516920 h 4677961"/>
                <a:gd name="connsiteX12" fmla="*/ 12192000 w 12192000"/>
                <a:gd name="connsiteY12" fmla="*/ 4516920 h 4677961"/>
                <a:gd name="connsiteX13" fmla="*/ 12192000 w 12192000"/>
                <a:gd name="connsiteY13" fmla="*/ 2620386 h 4677961"/>
                <a:gd name="connsiteX14" fmla="*/ 12192000 w 12192000"/>
                <a:gd name="connsiteY14" fmla="*/ 2620386 h 4677961"/>
                <a:gd name="connsiteX15" fmla="*/ 12192000 w 12192000"/>
                <a:gd name="connsiteY15" fmla="*/ 508168 h 4677961"/>
                <a:gd name="connsiteX16" fmla="*/ 6705600 w 12192000"/>
                <a:gd name="connsiteY16" fmla="*/ 39703 h 4677961"/>
                <a:gd name="connsiteX17" fmla="*/ 6629400 w 12192000"/>
                <a:gd name="connsiteY17" fmla="*/ 29662 h 4677961"/>
                <a:gd name="connsiteX0" fmla="*/ 6629400 w 12192000"/>
                <a:gd name="connsiteY0" fmla="*/ 29662 h 4597874"/>
                <a:gd name="connsiteX1" fmla="*/ 3642360 w 12192000"/>
                <a:gd name="connsiteY1" fmla="*/ 822232 h 4597874"/>
                <a:gd name="connsiteX2" fmla="*/ 406400 w 12192000"/>
                <a:gd name="connsiteY2" fmla="*/ 101768 h 4597874"/>
                <a:gd name="connsiteX3" fmla="*/ 0 w 12192000"/>
                <a:gd name="connsiteY3" fmla="*/ 237235 h 4597874"/>
                <a:gd name="connsiteX4" fmla="*/ 0 w 12192000"/>
                <a:gd name="connsiteY4" fmla="*/ 508168 h 4597874"/>
                <a:gd name="connsiteX5" fmla="*/ 0 w 12192000"/>
                <a:gd name="connsiteY5" fmla="*/ 2620386 h 4597874"/>
                <a:gd name="connsiteX6" fmla="*/ 0 w 12192000"/>
                <a:gd name="connsiteY6" fmla="*/ 2785376 h 4597874"/>
                <a:gd name="connsiteX7" fmla="*/ 0 w 12192000"/>
                <a:gd name="connsiteY7" fmla="*/ 3704120 h 4597874"/>
                <a:gd name="connsiteX8" fmla="*/ 406400 w 12192000"/>
                <a:gd name="connsiteY8" fmla="*/ 3748993 h 4597874"/>
                <a:gd name="connsiteX9" fmla="*/ 2453640 w 12192000"/>
                <a:gd name="connsiteY9" fmla="*/ 4160002 h 4597874"/>
                <a:gd name="connsiteX10" fmla="*/ 6658275 w 12192000"/>
                <a:gd name="connsiteY10" fmla="*/ 4013707 h 4597874"/>
                <a:gd name="connsiteX11" fmla="*/ 9799320 w 12192000"/>
                <a:gd name="connsiteY11" fmla="*/ 4043398 h 4597874"/>
                <a:gd name="connsiteX12" fmla="*/ 12192000 w 12192000"/>
                <a:gd name="connsiteY12" fmla="*/ 4516920 h 4597874"/>
                <a:gd name="connsiteX13" fmla="*/ 12192000 w 12192000"/>
                <a:gd name="connsiteY13" fmla="*/ 2620386 h 4597874"/>
                <a:gd name="connsiteX14" fmla="*/ 12192000 w 12192000"/>
                <a:gd name="connsiteY14" fmla="*/ 2620386 h 4597874"/>
                <a:gd name="connsiteX15" fmla="*/ 12192000 w 12192000"/>
                <a:gd name="connsiteY15" fmla="*/ 508168 h 4597874"/>
                <a:gd name="connsiteX16" fmla="*/ 6705600 w 12192000"/>
                <a:gd name="connsiteY16" fmla="*/ 39703 h 4597874"/>
                <a:gd name="connsiteX17" fmla="*/ 6629400 w 12192000"/>
                <a:gd name="connsiteY17" fmla="*/ 29662 h 4597874"/>
                <a:gd name="connsiteX0" fmla="*/ 6629400 w 12192000"/>
                <a:gd name="connsiteY0" fmla="*/ 29662 h 4593390"/>
                <a:gd name="connsiteX1" fmla="*/ 3642360 w 12192000"/>
                <a:gd name="connsiteY1" fmla="*/ 822232 h 4593390"/>
                <a:gd name="connsiteX2" fmla="*/ 406400 w 12192000"/>
                <a:gd name="connsiteY2" fmla="*/ 101768 h 4593390"/>
                <a:gd name="connsiteX3" fmla="*/ 0 w 12192000"/>
                <a:gd name="connsiteY3" fmla="*/ 237235 h 4593390"/>
                <a:gd name="connsiteX4" fmla="*/ 0 w 12192000"/>
                <a:gd name="connsiteY4" fmla="*/ 508168 h 4593390"/>
                <a:gd name="connsiteX5" fmla="*/ 0 w 12192000"/>
                <a:gd name="connsiteY5" fmla="*/ 2620386 h 4593390"/>
                <a:gd name="connsiteX6" fmla="*/ 0 w 12192000"/>
                <a:gd name="connsiteY6" fmla="*/ 2785376 h 4593390"/>
                <a:gd name="connsiteX7" fmla="*/ 0 w 12192000"/>
                <a:gd name="connsiteY7" fmla="*/ 3704120 h 4593390"/>
                <a:gd name="connsiteX8" fmla="*/ 406400 w 12192000"/>
                <a:gd name="connsiteY8" fmla="*/ 3748993 h 4593390"/>
                <a:gd name="connsiteX9" fmla="*/ 2453640 w 12192000"/>
                <a:gd name="connsiteY9" fmla="*/ 4160002 h 4593390"/>
                <a:gd name="connsiteX10" fmla="*/ 6886875 w 12192000"/>
                <a:gd name="connsiteY10" fmla="*/ 4365467 h 4593390"/>
                <a:gd name="connsiteX11" fmla="*/ 9799320 w 12192000"/>
                <a:gd name="connsiteY11" fmla="*/ 4043398 h 4593390"/>
                <a:gd name="connsiteX12" fmla="*/ 12192000 w 12192000"/>
                <a:gd name="connsiteY12" fmla="*/ 4516920 h 4593390"/>
                <a:gd name="connsiteX13" fmla="*/ 12192000 w 12192000"/>
                <a:gd name="connsiteY13" fmla="*/ 2620386 h 4593390"/>
                <a:gd name="connsiteX14" fmla="*/ 12192000 w 12192000"/>
                <a:gd name="connsiteY14" fmla="*/ 2620386 h 4593390"/>
                <a:gd name="connsiteX15" fmla="*/ 12192000 w 12192000"/>
                <a:gd name="connsiteY15" fmla="*/ 508168 h 4593390"/>
                <a:gd name="connsiteX16" fmla="*/ 6705600 w 12192000"/>
                <a:gd name="connsiteY16" fmla="*/ 39703 h 4593390"/>
                <a:gd name="connsiteX17" fmla="*/ 6629400 w 12192000"/>
                <a:gd name="connsiteY17" fmla="*/ 29662 h 4593390"/>
                <a:gd name="connsiteX0" fmla="*/ 6629400 w 12192000"/>
                <a:gd name="connsiteY0" fmla="*/ 29662 h 4598056"/>
                <a:gd name="connsiteX1" fmla="*/ 3642360 w 12192000"/>
                <a:gd name="connsiteY1" fmla="*/ 822232 h 4598056"/>
                <a:gd name="connsiteX2" fmla="*/ 406400 w 12192000"/>
                <a:gd name="connsiteY2" fmla="*/ 101768 h 4598056"/>
                <a:gd name="connsiteX3" fmla="*/ 0 w 12192000"/>
                <a:gd name="connsiteY3" fmla="*/ 237235 h 4598056"/>
                <a:gd name="connsiteX4" fmla="*/ 0 w 12192000"/>
                <a:gd name="connsiteY4" fmla="*/ 508168 h 4598056"/>
                <a:gd name="connsiteX5" fmla="*/ 0 w 12192000"/>
                <a:gd name="connsiteY5" fmla="*/ 2620386 h 4598056"/>
                <a:gd name="connsiteX6" fmla="*/ 0 w 12192000"/>
                <a:gd name="connsiteY6" fmla="*/ 2785376 h 4598056"/>
                <a:gd name="connsiteX7" fmla="*/ 0 w 12192000"/>
                <a:gd name="connsiteY7" fmla="*/ 3704120 h 4598056"/>
                <a:gd name="connsiteX8" fmla="*/ 406400 w 12192000"/>
                <a:gd name="connsiteY8" fmla="*/ 3748993 h 4598056"/>
                <a:gd name="connsiteX9" fmla="*/ 2453640 w 12192000"/>
                <a:gd name="connsiteY9" fmla="*/ 4160002 h 4598056"/>
                <a:gd name="connsiteX10" fmla="*/ 6902115 w 12192000"/>
                <a:gd name="connsiteY10" fmla="*/ 4000178 h 4598056"/>
                <a:gd name="connsiteX11" fmla="*/ 9799320 w 12192000"/>
                <a:gd name="connsiteY11" fmla="*/ 4043398 h 4598056"/>
                <a:gd name="connsiteX12" fmla="*/ 12192000 w 12192000"/>
                <a:gd name="connsiteY12" fmla="*/ 4516920 h 4598056"/>
                <a:gd name="connsiteX13" fmla="*/ 12192000 w 12192000"/>
                <a:gd name="connsiteY13" fmla="*/ 2620386 h 4598056"/>
                <a:gd name="connsiteX14" fmla="*/ 12192000 w 12192000"/>
                <a:gd name="connsiteY14" fmla="*/ 2620386 h 4598056"/>
                <a:gd name="connsiteX15" fmla="*/ 12192000 w 12192000"/>
                <a:gd name="connsiteY15" fmla="*/ 508168 h 4598056"/>
                <a:gd name="connsiteX16" fmla="*/ 6705600 w 12192000"/>
                <a:gd name="connsiteY16" fmla="*/ 39703 h 4598056"/>
                <a:gd name="connsiteX17" fmla="*/ 6629400 w 12192000"/>
                <a:gd name="connsiteY17" fmla="*/ 29662 h 4598056"/>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2453640 w 12192000"/>
                <a:gd name="connsiteY9" fmla="*/ 4160002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406400 w 12192000"/>
                <a:gd name="connsiteY8" fmla="*/ 3748993 h 4594552"/>
                <a:gd name="connsiteX9" fmla="*/ 3566160 w 12192000"/>
                <a:gd name="connsiteY9" fmla="*/ 3835300 h 4594552"/>
                <a:gd name="connsiteX10" fmla="*/ 6963075 w 12192000"/>
                <a:gd name="connsiteY10" fmla="*/ 4270763 h 4594552"/>
                <a:gd name="connsiteX11" fmla="*/ 9799320 w 12192000"/>
                <a:gd name="connsiteY11" fmla="*/ 4043398 h 4594552"/>
                <a:gd name="connsiteX12" fmla="*/ 12192000 w 12192000"/>
                <a:gd name="connsiteY12" fmla="*/ 4516920 h 4594552"/>
                <a:gd name="connsiteX13" fmla="*/ 12192000 w 12192000"/>
                <a:gd name="connsiteY13" fmla="*/ 2620386 h 4594552"/>
                <a:gd name="connsiteX14" fmla="*/ 12192000 w 12192000"/>
                <a:gd name="connsiteY14" fmla="*/ 2620386 h 4594552"/>
                <a:gd name="connsiteX15" fmla="*/ 12192000 w 12192000"/>
                <a:gd name="connsiteY15" fmla="*/ 508168 h 4594552"/>
                <a:gd name="connsiteX16" fmla="*/ 6705600 w 12192000"/>
                <a:gd name="connsiteY16" fmla="*/ 39703 h 4594552"/>
                <a:gd name="connsiteX17" fmla="*/ 6629400 w 12192000"/>
                <a:gd name="connsiteY17"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29662 h 4594552"/>
                <a:gd name="connsiteX1" fmla="*/ 3642360 w 12192000"/>
                <a:gd name="connsiteY1" fmla="*/ 822232 h 4594552"/>
                <a:gd name="connsiteX2" fmla="*/ 406400 w 12192000"/>
                <a:gd name="connsiteY2" fmla="*/ 101768 h 4594552"/>
                <a:gd name="connsiteX3" fmla="*/ 0 w 12192000"/>
                <a:gd name="connsiteY3" fmla="*/ 237235 h 4594552"/>
                <a:gd name="connsiteX4" fmla="*/ 0 w 12192000"/>
                <a:gd name="connsiteY4" fmla="*/ 508168 h 4594552"/>
                <a:gd name="connsiteX5" fmla="*/ 0 w 12192000"/>
                <a:gd name="connsiteY5" fmla="*/ 2620386 h 4594552"/>
                <a:gd name="connsiteX6" fmla="*/ 0 w 12192000"/>
                <a:gd name="connsiteY6" fmla="*/ 2785376 h 4594552"/>
                <a:gd name="connsiteX7" fmla="*/ 0 w 12192000"/>
                <a:gd name="connsiteY7" fmla="*/ 3704120 h 4594552"/>
                <a:gd name="connsiteX8" fmla="*/ 3566160 w 12192000"/>
                <a:gd name="connsiteY8" fmla="*/ 3835300 h 4594552"/>
                <a:gd name="connsiteX9" fmla="*/ 6963075 w 12192000"/>
                <a:gd name="connsiteY9" fmla="*/ 4270763 h 4594552"/>
                <a:gd name="connsiteX10" fmla="*/ 9799320 w 12192000"/>
                <a:gd name="connsiteY10" fmla="*/ 4043398 h 4594552"/>
                <a:gd name="connsiteX11" fmla="*/ 12192000 w 12192000"/>
                <a:gd name="connsiteY11" fmla="*/ 4516920 h 4594552"/>
                <a:gd name="connsiteX12" fmla="*/ 12192000 w 12192000"/>
                <a:gd name="connsiteY12" fmla="*/ 2620386 h 4594552"/>
                <a:gd name="connsiteX13" fmla="*/ 12192000 w 12192000"/>
                <a:gd name="connsiteY13" fmla="*/ 2620386 h 4594552"/>
                <a:gd name="connsiteX14" fmla="*/ 12192000 w 12192000"/>
                <a:gd name="connsiteY14" fmla="*/ 508168 h 4594552"/>
                <a:gd name="connsiteX15" fmla="*/ 6705600 w 12192000"/>
                <a:gd name="connsiteY15" fmla="*/ 39703 h 4594552"/>
                <a:gd name="connsiteX16" fmla="*/ 6629400 w 12192000"/>
                <a:gd name="connsiteY16" fmla="*/ 29662 h 4594552"/>
                <a:gd name="connsiteX0" fmla="*/ 6629400 w 12192000"/>
                <a:gd name="connsiteY0" fmla="*/ 12757 h 4577647"/>
                <a:gd name="connsiteX1" fmla="*/ 3642360 w 12192000"/>
                <a:gd name="connsiteY1" fmla="*/ 805327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03320 w 12192000"/>
                <a:gd name="connsiteY1" fmla="*/ 548272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687278 w 12192000"/>
                <a:gd name="connsiteY1" fmla="*/ 263446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406400 w 12192000"/>
                <a:gd name="connsiteY2" fmla="*/ 84863 h 4577647"/>
                <a:gd name="connsiteX3" fmla="*/ 0 w 12192000"/>
                <a:gd name="connsiteY3" fmla="*/ 220330 h 4577647"/>
                <a:gd name="connsiteX4" fmla="*/ 0 w 12192000"/>
                <a:gd name="connsiteY4" fmla="*/ 491263 h 4577647"/>
                <a:gd name="connsiteX5" fmla="*/ 0 w 12192000"/>
                <a:gd name="connsiteY5" fmla="*/ 2603481 h 4577647"/>
                <a:gd name="connsiteX6" fmla="*/ 0 w 12192000"/>
                <a:gd name="connsiteY6" fmla="*/ 2768471 h 4577647"/>
                <a:gd name="connsiteX7" fmla="*/ 0 w 12192000"/>
                <a:gd name="connsiteY7" fmla="*/ 3687215 h 4577647"/>
                <a:gd name="connsiteX8" fmla="*/ 3566160 w 12192000"/>
                <a:gd name="connsiteY8" fmla="*/ 3818395 h 4577647"/>
                <a:gd name="connsiteX9" fmla="*/ 6963075 w 12192000"/>
                <a:gd name="connsiteY9" fmla="*/ 4253858 h 4577647"/>
                <a:gd name="connsiteX10" fmla="*/ 9799320 w 12192000"/>
                <a:gd name="connsiteY10" fmla="*/ 4026493 h 4577647"/>
                <a:gd name="connsiteX11" fmla="*/ 12192000 w 12192000"/>
                <a:gd name="connsiteY11" fmla="*/ 4500015 h 4577647"/>
                <a:gd name="connsiteX12" fmla="*/ 12192000 w 12192000"/>
                <a:gd name="connsiteY12" fmla="*/ 2603481 h 4577647"/>
                <a:gd name="connsiteX13" fmla="*/ 12192000 w 12192000"/>
                <a:gd name="connsiteY13" fmla="*/ 2603481 h 4577647"/>
                <a:gd name="connsiteX14" fmla="*/ 12192000 w 12192000"/>
                <a:gd name="connsiteY14" fmla="*/ 491263 h 4577647"/>
                <a:gd name="connsiteX15" fmla="*/ 6629400 w 12192000"/>
                <a:gd name="connsiteY15" fmla="*/ 12757 h 4577647"/>
                <a:gd name="connsiteX0" fmla="*/ 6629400 w 12192000"/>
                <a:gd name="connsiteY0" fmla="*/ 12757 h 4577647"/>
                <a:gd name="connsiteX1" fmla="*/ 3767489 w 12192000"/>
                <a:gd name="connsiteY1" fmla="*/ 448583 h 4577647"/>
                <a:gd name="connsiteX2" fmla="*/ 0 w 12192000"/>
                <a:gd name="connsiteY2" fmla="*/ 220330 h 4577647"/>
                <a:gd name="connsiteX3" fmla="*/ 0 w 12192000"/>
                <a:gd name="connsiteY3" fmla="*/ 491263 h 4577647"/>
                <a:gd name="connsiteX4" fmla="*/ 0 w 12192000"/>
                <a:gd name="connsiteY4" fmla="*/ 2603481 h 4577647"/>
                <a:gd name="connsiteX5" fmla="*/ 0 w 12192000"/>
                <a:gd name="connsiteY5" fmla="*/ 2768471 h 4577647"/>
                <a:gd name="connsiteX6" fmla="*/ 0 w 12192000"/>
                <a:gd name="connsiteY6" fmla="*/ 3687215 h 4577647"/>
                <a:gd name="connsiteX7" fmla="*/ 3566160 w 12192000"/>
                <a:gd name="connsiteY7" fmla="*/ 3818395 h 4577647"/>
                <a:gd name="connsiteX8" fmla="*/ 6963075 w 12192000"/>
                <a:gd name="connsiteY8" fmla="*/ 4253858 h 4577647"/>
                <a:gd name="connsiteX9" fmla="*/ 9799320 w 12192000"/>
                <a:gd name="connsiteY9" fmla="*/ 4026493 h 4577647"/>
                <a:gd name="connsiteX10" fmla="*/ 12192000 w 12192000"/>
                <a:gd name="connsiteY10" fmla="*/ 4500015 h 4577647"/>
                <a:gd name="connsiteX11" fmla="*/ 12192000 w 12192000"/>
                <a:gd name="connsiteY11" fmla="*/ 2603481 h 4577647"/>
                <a:gd name="connsiteX12" fmla="*/ 12192000 w 12192000"/>
                <a:gd name="connsiteY12" fmla="*/ 2603481 h 4577647"/>
                <a:gd name="connsiteX13" fmla="*/ 12192000 w 12192000"/>
                <a:gd name="connsiteY13" fmla="*/ 491263 h 4577647"/>
                <a:gd name="connsiteX14" fmla="*/ 6629400 w 12192000"/>
                <a:gd name="connsiteY14" fmla="*/ 12757 h 4577647"/>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249653 w 12192000"/>
                <a:gd name="connsiteY0" fmla="*/ 362290 h 4357528"/>
                <a:gd name="connsiteX1" fmla="*/ 3767489 w 12192000"/>
                <a:gd name="connsiteY1" fmla="*/ 228464 h 4357528"/>
                <a:gd name="connsiteX2" fmla="*/ 0 w 12192000"/>
                <a:gd name="connsiteY2" fmla="*/ 211 h 4357528"/>
                <a:gd name="connsiteX3" fmla="*/ 0 w 12192000"/>
                <a:gd name="connsiteY3" fmla="*/ 271144 h 4357528"/>
                <a:gd name="connsiteX4" fmla="*/ 0 w 12192000"/>
                <a:gd name="connsiteY4" fmla="*/ 2383362 h 4357528"/>
                <a:gd name="connsiteX5" fmla="*/ 0 w 12192000"/>
                <a:gd name="connsiteY5" fmla="*/ 2548352 h 4357528"/>
                <a:gd name="connsiteX6" fmla="*/ 0 w 12192000"/>
                <a:gd name="connsiteY6" fmla="*/ 3467096 h 4357528"/>
                <a:gd name="connsiteX7" fmla="*/ 3566160 w 12192000"/>
                <a:gd name="connsiteY7" fmla="*/ 3598276 h 4357528"/>
                <a:gd name="connsiteX8" fmla="*/ 6963075 w 12192000"/>
                <a:gd name="connsiteY8" fmla="*/ 4033739 h 4357528"/>
                <a:gd name="connsiteX9" fmla="*/ 9799320 w 12192000"/>
                <a:gd name="connsiteY9" fmla="*/ 3806374 h 4357528"/>
                <a:gd name="connsiteX10" fmla="*/ 12192000 w 12192000"/>
                <a:gd name="connsiteY10" fmla="*/ 4279896 h 4357528"/>
                <a:gd name="connsiteX11" fmla="*/ 12192000 w 12192000"/>
                <a:gd name="connsiteY11" fmla="*/ 2383362 h 4357528"/>
                <a:gd name="connsiteX12" fmla="*/ 12192000 w 12192000"/>
                <a:gd name="connsiteY12" fmla="*/ 2383362 h 4357528"/>
                <a:gd name="connsiteX13" fmla="*/ 12192000 w 12192000"/>
                <a:gd name="connsiteY13" fmla="*/ 271144 h 4357528"/>
                <a:gd name="connsiteX14" fmla="*/ 8249653 w 12192000"/>
                <a:gd name="connsiteY14" fmla="*/ 362290 h 4357528"/>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80 h 4357496"/>
                <a:gd name="connsiteX1" fmla="*/ 3767489 w 12192000"/>
                <a:gd name="connsiteY1" fmla="*/ 228432 h 4357496"/>
                <a:gd name="connsiteX2" fmla="*/ 0 w 12192000"/>
                <a:gd name="connsiteY2" fmla="*/ 179 h 4357496"/>
                <a:gd name="connsiteX3" fmla="*/ 0 w 12192000"/>
                <a:gd name="connsiteY3" fmla="*/ 271112 h 4357496"/>
                <a:gd name="connsiteX4" fmla="*/ 0 w 12192000"/>
                <a:gd name="connsiteY4" fmla="*/ 2383330 h 4357496"/>
                <a:gd name="connsiteX5" fmla="*/ 0 w 12192000"/>
                <a:gd name="connsiteY5" fmla="*/ 2548320 h 4357496"/>
                <a:gd name="connsiteX6" fmla="*/ 0 w 12192000"/>
                <a:gd name="connsiteY6" fmla="*/ 3467064 h 4357496"/>
                <a:gd name="connsiteX7" fmla="*/ 3566160 w 12192000"/>
                <a:gd name="connsiteY7" fmla="*/ 3598244 h 4357496"/>
                <a:gd name="connsiteX8" fmla="*/ 6963075 w 12192000"/>
                <a:gd name="connsiteY8" fmla="*/ 4033707 h 4357496"/>
                <a:gd name="connsiteX9" fmla="*/ 9799320 w 12192000"/>
                <a:gd name="connsiteY9" fmla="*/ 3806342 h 4357496"/>
                <a:gd name="connsiteX10" fmla="*/ 12192000 w 12192000"/>
                <a:gd name="connsiteY10" fmla="*/ 4279864 h 4357496"/>
                <a:gd name="connsiteX11" fmla="*/ 12192000 w 12192000"/>
                <a:gd name="connsiteY11" fmla="*/ 2383330 h 4357496"/>
                <a:gd name="connsiteX12" fmla="*/ 12192000 w 12192000"/>
                <a:gd name="connsiteY12" fmla="*/ 2383330 h 4357496"/>
                <a:gd name="connsiteX13" fmla="*/ 12192000 w 12192000"/>
                <a:gd name="connsiteY13" fmla="*/ 271112 h 4357496"/>
                <a:gd name="connsiteX14" fmla="*/ 8634664 w 12192000"/>
                <a:gd name="connsiteY14" fmla="*/ 162880 h 4357496"/>
                <a:gd name="connsiteX0" fmla="*/ 8634664 w 12192000"/>
                <a:gd name="connsiteY0" fmla="*/ 162800 h 4357416"/>
                <a:gd name="connsiteX1" fmla="*/ 3767489 w 12192000"/>
                <a:gd name="connsiteY1" fmla="*/ 228352 h 4357416"/>
                <a:gd name="connsiteX2" fmla="*/ 0 w 12192000"/>
                <a:gd name="connsiteY2" fmla="*/ 99 h 4357416"/>
                <a:gd name="connsiteX3" fmla="*/ 0 w 12192000"/>
                <a:gd name="connsiteY3" fmla="*/ 271032 h 4357416"/>
                <a:gd name="connsiteX4" fmla="*/ 0 w 12192000"/>
                <a:gd name="connsiteY4" fmla="*/ 2383250 h 4357416"/>
                <a:gd name="connsiteX5" fmla="*/ 0 w 12192000"/>
                <a:gd name="connsiteY5" fmla="*/ 2548240 h 4357416"/>
                <a:gd name="connsiteX6" fmla="*/ 0 w 12192000"/>
                <a:gd name="connsiteY6" fmla="*/ 3466984 h 4357416"/>
                <a:gd name="connsiteX7" fmla="*/ 3566160 w 12192000"/>
                <a:gd name="connsiteY7" fmla="*/ 3598164 h 4357416"/>
                <a:gd name="connsiteX8" fmla="*/ 6963075 w 12192000"/>
                <a:gd name="connsiteY8" fmla="*/ 4033627 h 4357416"/>
                <a:gd name="connsiteX9" fmla="*/ 9799320 w 12192000"/>
                <a:gd name="connsiteY9" fmla="*/ 3806262 h 4357416"/>
                <a:gd name="connsiteX10" fmla="*/ 12192000 w 12192000"/>
                <a:gd name="connsiteY10" fmla="*/ 4279784 h 4357416"/>
                <a:gd name="connsiteX11" fmla="*/ 12192000 w 12192000"/>
                <a:gd name="connsiteY11" fmla="*/ 2383250 h 4357416"/>
                <a:gd name="connsiteX12" fmla="*/ 12192000 w 12192000"/>
                <a:gd name="connsiteY12" fmla="*/ 2383250 h 4357416"/>
                <a:gd name="connsiteX13" fmla="*/ 12192000 w 12192000"/>
                <a:gd name="connsiteY13" fmla="*/ 271032 h 4357416"/>
                <a:gd name="connsiteX14" fmla="*/ 8634664 w 12192000"/>
                <a:gd name="connsiteY14" fmla="*/ 162800 h 4357416"/>
                <a:gd name="connsiteX0" fmla="*/ 8634664 w 12192000"/>
                <a:gd name="connsiteY0" fmla="*/ 162800 h 4357416"/>
                <a:gd name="connsiteX1" fmla="*/ 5502442 w 12192000"/>
                <a:gd name="connsiteY1" fmla="*/ 241911 h 4357416"/>
                <a:gd name="connsiteX2" fmla="*/ 3767489 w 12192000"/>
                <a:gd name="connsiteY2" fmla="*/ 228352 h 4357416"/>
                <a:gd name="connsiteX3" fmla="*/ 0 w 12192000"/>
                <a:gd name="connsiteY3" fmla="*/ 99 h 4357416"/>
                <a:gd name="connsiteX4" fmla="*/ 0 w 12192000"/>
                <a:gd name="connsiteY4" fmla="*/ 271032 h 4357416"/>
                <a:gd name="connsiteX5" fmla="*/ 0 w 12192000"/>
                <a:gd name="connsiteY5" fmla="*/ 2383250 h 4357416"/>
                <a:gd name="connsiteX6" fmla="*/ 0 w 12192000"/>
                <a:gd name="connsiteY6" fmla="*/ 2548240 h 4357416"/>
                <a:gd name="connsiteX7" fmla="*/ 0 w 12192000"/>
                <a:gd name="connsiteY7" fmla="*/ 3466984 h 4357416"/>
                <a:gd name="connsiteX8" fmla="*/ 3566160 w 12192000"/>
                <a:gd name="connsiteY8" fmla="*/ 3598164 h 4357416"/>
                <a:gd name="connsiteX9" fmla="*/ 6963075 w 12192000"/>
                <a:gd name="connsiteY9" fmla="*/ 4033627 h 4357416"/>
                <a:gd name="connsiteX10" fmla="*/ 9799320 w 12192000"/>
                <a:gd name="connsiteY10" fmla="*/ 3806262 h 4357416"/>
                <a:gd name="connsiteX11" fmla="*/ 12192000 w 12192000"/>
                <a:gd name="connsiteY11" fmla="*/ 4279784 h 4357416"/>
                <a:gd name="connsiteX12" fmla="*/ 12192000 w 12192000"/>
                <a:gd name="connsiteY12" fmla="*/ 2383250 h 4357416"/>
                <a:gd name="connsiteX13" fmla="*/ 12192000 w 12192000"/>
                <a:gd name="connsiteY13" fmla="*/ 2383250 h 4357416"/>
                <a:gd name="connsiteX14" fmla="*/ 12192000 w 12192000"/>
                <a:gd name="connsiteY14" fmla="*/ 271032 h 4357416"/>
                <a:gd name="connsiteX15" fmla="*/ 8634664 w 12192000"/>
                <a:gd name="connsiteY15" fmla="*/ 162800 h 4357416"/>
                <a:gd name="connsiteX0" fmla="*/ 8634664 w 12192000"/>
                <a:gd name="connsiteY0" fmla="*/ 263004 h 4457620"/>
                <a:gd name="connsiteX1" fmla="*/ 5518484 w 12192000"/>
                <a:gd name="connsiteY1" fmla="*/ 324 h 4457620"/>
                <a:gd name="connsiteX2" fmla="*/ 3767489 w 12192000"/>
                <a:gd name="connsiteY2" fmla="*/ 328556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8634664 w 12192000"/>
                <a:gd name="connsiteY15"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956758 w 12192000"/>
                <a:gd name="connsiteY15" fmla="*/ 44180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10379242 w 12192000"/>
                <a:gd name="connsiteY15" fmla="*/ 228186 h 4457620"/>
                <a:gd name="connsiteX16" fmla="*/ 8634664 w 12192000"/>
                <a:gd name="connsiteY16" fmla="*/ 263004 h 4457620"/>
                <a:gd name="connsiteX0" fmla="*/ 8634664 w 12192000"/>
                <a:gd name="connsiteY0" fmla="*/ 263004 h 4457620"/>
                <a:gd name="connsiteX1" fmla="*/ 5518484 w 12192000"/>
                <a:gd name="connsiteY1" fmla="*/ 324 h 4457620"/>
                <a:gd name="connsiteX2" fmla="*/ 3173931 w 12192000"/>
                <a:gd name="connsiteY2" fmla="*/ 342797 h 4457620"/>
                <a:gd name="connsiteX3" fmla="*/ 0 w 12192000"/>
                <a:gd name="connsiteY3" fmla="*/ 100303 h 4457620"/>
                <a:gd name="connsiteX4" fmla="*/ 0 w 12192000"/>
                <a:gd name="connsiteY4" fmla="*/ 371236 h 4457620"/>
                <a:gd name="connsiteX5" fmla="*/ 0 w 12192000"/>
                <a:gd name="connsiteY5" fmla="*/ 2483454 h 4457620"/>
                <a:gd name="connsiteX6" fmla="*/ 0 w 12192000"/>
                <a:gd name="connsiteY6" fmla="*/ 2648444 h 4457620"/>
                <a:gd name="connsiteX7" fmla="*/ 0 w 12192000"/>
                <a:gd name="connsiteY7" fmla="*/ 3567188 h 4457620"/>
                <a:gd name="connsiteX8" fmla="*/ 3566160 w 12192000"/>
                <a:gd name="connsiteY8" fmla="*/ 3698368 h 4457620"/>
                <a:gd name="connsiteX9" fmla="*/ 6963075 w 12192000"/>
                <a:gd name="connsiteY9" fmla="*/ 4133831 h 4457620"/>
                <a:gd name="connsiteX10" fmla="*/ 9799320 w 12192000"/>
                <a:gd name="connsiteY10" fmla="*/ 3906466 h 4457620"/>
                <a:gd name="connsiteX11" fmla="*/ 12192000 w 12192000"/>
                <a:gd name="connsiteY11" fmla="*/ 4379988 h 4457620"/>
                <a:gd name="connsiteX12" fmla="*/ 12192000 w 12192000"/>
                <a:gd name="connsiteY12" fmla="*/ 2483454 h 4457620"/>
                <a:gd name="connsiteX13" fmla="*/ 12192000 w 12192000"/>
                <a:gd name="connsiteY13" fmla="*/ 2483454 h 4457620"/>
                <a:gd name="connsiteX14" fmla="*/ 12192000 w 12192000"/>
                <a:gd name="connsiteY14" fmla="*/ 371236 h 4457620"/>
                <a:gd name="connsiteX15" fmla="*/ 9721516 w 12192000"/>
                <a:gd name="connsiteY15" fmla="*/ 57291 h 4457620"/>
                <a:gd name="connsiteX16" fmla="*/ 8634664 w 12192000"/>
                <a:gd name="connsiteY16" fmla="*/ 263004 h 4457620"/>
                <a:gd name="connsiteX0" fmla="*/ 7335253 w 12192000"/>
                <a:gd name="connsiteY0" fmla="*/ 234559 h 4457657"/>
                <a:gd name="connsiteX1" fmla="*/ 5518484 w 12192000"/>
                <a:gd name="connsiteY1" fmla="*/ 361 h 4457657"/>
                <a:gd name="connsiteX2" fmla="*/ 3173931 w 12192000"/>
                <a:gd name="connsiteY2" fmla="*/ 342834 h 4457657"/>
                <a:gd name="connsiteX3" fmla="*/ 0 w 12192000"/>
                <a:gd name="connsiteY3" fmla="*/ 100340 h 4457657"/>
                <a:gd name="connsiteX4" fmla="*/ 0 w 12192000"/>
                <a:gd name="connsiteY4" fmla="*/ 371273 h 4457657"/>
                <a:gd name="connsiteX5" fmla="*/ 0 w 12192000"/>
                <a:gd name="connsiteY5" fmla="*/ 2483491 h 4457657"/>
                <a:gd name="connsiteX6" fmla="*/ 0 w 12192000"/>
                <a:gd name="connsiteY6" fmla="*/ 2648481 h 4457657"/>
                <a:gd name="connsiteX7" fmla="*/ 0 w 12192000"/>
                <a:gd name="connsiteY7" fmla="*/ 3567225 h 4457657"/>
                <a:gd name="connsiteX8" fmla="*/ 3566160 w 12192000"/>
                <a:gd name="connsiteY8" fmla="*/ 3698405 h 4457657"/>
                <a:gd name="connsiteX9" fmla="*/ 6963075 w 12192000"/>
                <a:gd name="connsiteY9" fmla="*/ 4133868 h 4457657"/>
                <a:gd name="connsiteX10" fmla="*/ 9799320 w 12192000"/>
                <a:gd name="connsiteY10" fmla="*/ 3906503 h 4457657"/>
                <a:gd name="connsiteX11" fmla="*/ 12192000 w 12192000"/>
                <a:gd name="connsiteY11" fmla="*/ 4380025 h 4457657"/>
                <a:gd name="connsiteX12" fmla="*/ 12192000 w 12192000"/>
                <a:gd name="connsiteY12" fmla="*/ 2483491 h 4457657"/>
                <a:gd name="connsiteX13" fmla="*/ 12192000 w 12192000"/>
                <a:gd name="connsiteY13" fmla="*/ 2483491 h 4457657"/>
                <a:gd name="connsiteX14" fmla="*/ 12192000 w 12192000"/>
                <a:gd name="connsiteY14" fmla="*/ 371273 h 4457657"/>
                <a:gd name="connsiteX15" fmla="*/ 9721516 w 12192000"/>
                <a:gd name="connsiteY15" fmla="*/ 57328 h 4457657"/>
                <a:gd name="connsiteX16" fmla="*/ 7335253 w 12192000"/>
                <a:gd name="connsiteY16" fmla="*/ 234559 h 4457657"/>
                <a:gd name="connsiteX0" fmla="*/ 7142748 w 12192000"/>
                <a:gd name="connsiteY0" fmla="*/ 163498 h 4457803"/>
                <a:gd name="connsiteX1" fmla="*/ 5518484 w 12192000"/>
                <a:gd name="connsiteY1" fmla="*/ 507 h 4457803"/>
                <a:gd name="connsiteX2" fmla="*/ 3173931 w 12192000"/>
                <a:gd name="connsiteY2" fmla="*/ 342980 h 4457803"/>
                <a:gd name="connsiteX3" fmla="*/ 0 w 12192000"/>
                <a:gd name="connsiteY3" fmla="*/ 100486 h 4457803"/>
                <a:gd name="connsiteX4" fmla="*/ 0 w 12192000"/>
                <a:gd name="connsiteY4" fmla="*/ 371419 h 4457803"/>
                <a:gd name="connsiteX5" fmla="*/ 0 w 12192000"/>
                <a:gd name="connsiteY5" fmla="*/ 2483637 h 4457803"/>
                <a:gd name="connsiteX6" fmla="*/ 0 w 12192000"/>
                <a:gd name="connsiteY6" fmla="*/ 2648627 h 4457803"/>
                <a:gd name="connsiteX7" fmla="*/ 0 w 12192000"/>
                <a:gd name="connsiteY7" fmla="*/ 3567371 h 4457803"/>
                <a:gd name="connsiteX8" fmla="*/ 3566160 w 12192000"/>
                <a:gd name="connsiteY8" fmla="*/ 3698551 h 4457803"/>
                <a:gd name="connsiteX9" fmla="*/ 6963075 w 12192000"/>
                <a:gd name="connsiteY9" fmla="*/ 4134014 h 4457803"/>
                <a:gd name="connsiteX10" fmla="*/ 9799320 w 12192000"/>
                <a:gd name="connsiteY10" fmla="*/ 3906649 h 4457803"/>
                <a:gd name="connsiteX11" fmla="*/ 12192000 w 12192000"/>
                <a:gd name="connsiteY11" fmla="*/ 4380171 h 4457803"/>
                <a:gd name="connsiteX12" fmla="*/ 12192000 w 12192000"/>
                <a:gd name="connsiteY12" fmla="*/ 2483637 h 4457803"/>
                <a:gd name="connsiteX13" fmla="*/ 12192000 w 12192000"/>
                <a:gd name="connsiteY13" fmla="*/ 2483637 h 4457803"/>
                <a:gd name="connsiteX14" fmla="*/ 12192000 w 12192000"/>
                <a:gd name="connsiteY14" fmla="*/ 371419 h 4457803"/>
                <a:gd name="connsiteX15" fmla="*/ 9721516 w 12192000"/>
                <a:gd name="connsiteY15" fmla="*/ 57474 h 4457803"/>
                <a:gd name="connsiteX16" fmla="*/ 7142748 w 12192000"/>
                <a:gd name="connsiteY16" fmla="*/ 163498 h 4457803"/>
                <a:gd name="connsiteX0" fmla="*/ 7142748 w 12192000"/>
                <a:gd name="connsiteY0" fmla="*/ 107194 h 4401499"/>
                <a:gd name="connsiteX1" fmla="*/ 4491790 w 12192000"/>
                <a:gd name="connsiteY1" fmla="*/ 58133 h 4401499"/>
                <a:gd name="connsiteX2" fmla="*/ 3173931 w 12192000"/>
                <a:gd name="connsiteY2" fmla="*/ 286676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491790 w 12192000"/>
                <a:gd name="connsiteY1" fmla="*/ 58133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142748 w 12192000"/>
                <a:gd name="connsiteY0" fmla="*/ 107194 h 4401499"/>
                <a:gd name="connsiteX1" fmla="*/ 4507832 w 12192000"/>
                <a:gd name="connsiteY1" fmla="*/ 371441 h 4401499"/>
                <a:gd name="connsiteX2" fmla="*/ 1409299 w 12192000"/>
                <a:gd name="connsiteY2" fmla="*/ 201228 h 4401499"/>
                <a:gd name="connsiteX3" fmla="*/ 0 w 12192000"/>
                <a:gd name="connsiteY3" fmla="*/ 44182 h 4401499"/>
                <a:gd name="connsiteX4" fmla="*/ 0 w 12192000"/>
                <a:gd name="connsiteY4" fmla="*/ 315115 h 4401499"/>
                <a:gd name="connsiteX5" fmla="*/ 0 w 12192000"/>
                <a:gd name="connsiteY5" fmla="*/ 2427333 h 4401499"/>
                <a:gd name="connsiteX6" fmla="*/ 0 w 12192000"/>
                <a:gd name="connsiteY6" fmla="*/ 2592323 h 4401499"/>
                <a:gd name="connsiteX7" fmla="*/ 0 w 12192000"/>
                <a:gd name="connsiteY7" fmla="*/ 3511067 h 4401499"/>
                <a:gd name="connsiteX8" fmla="*/ 3566160 w 12192000"/>
                <a:gd name="connsiteY8" fmla="*/ 3642247 h 4401499"/>
                <a:gd name="connsiteX9" fmla="*/ 6963075 w 12192000"/>
                <a:gd name="connsiteY9" fmla="*/ 4077710 h 4401499"/>
                <a:gd name="connsiteX10" fmla="*/ 9799320 w 12192000"/>
                <a:gd name="connsiteY10" fmla="*/ 3850345 h 4401499"/>
                <a:gd name="connsiteX11" fmla="*/ 12192000 w 12192000"/>
                <a:gd name="connsiteY11" fmla="*/ 4323867 h 4401499"/>
                <a:gd name="connsiteX12" fmla="*/ 12192000 w 12192000"/>
                <a:gd name="connsiteY12" fmla="*/ 2427333 h 4401499"/>
                <a:gd name="connsiteX13" fmla="*/ 12192000 w 12192000"/>
                <a:gd name="connsiteY13" fmla="*/ 2427333 h 4401499"/>
                <a:gd name="connsiteX14" fmla="*/ 12192000 w 12192000"/>
                <a:gd name="connsiteY14" fmla="*/ 315115 h 4401499"/>
                <a:gd name="connsiteX15" fmla="*/ 9721516 w 12192000"/>
                <a:gd name="connsiteY15" fmla="*/ 1170 h 4401499"/>
                <a:gd name="connsiteX16" fmla="*/ 7142748 w 12192000"/>
                <a:gd name="connsiteY16" fmla="*/ 107194 h 4401499"/>
                <a:gd name="connsiteX0" fmla="*/ 7078580 w 12192000"/>
                <a:gd name="connsiteY0" fmla="*/ 43 h 4436761"/>
                <a:gd name="connsiteX1" fmla="*/ 4507832 w 12192000"/>
                <a:gd name="connsiteY1" fmla="*/ 406703 h 4436761"/>
                <a:gd name="connsiteX2" fmla="*/ 1409299 w 12192000"/>
                <a:gd name="connsiteY2" fmla="*/ 236490 h 4436761"/>
                <a:gd name="connsiteX3" fmla="*/ 0 w 12192000"/>
                <a:gd name="connsiteY3" fmla="*/ 79444 h 4436761"/>
                <a:gd name="connsiteX4" fmla="*/ 0 w 12192000"/>
                <a:gd name="connsiteY4" fmla="*/ 350377 h 4436761"/>
                <a:gd name="connsiteX5" fmla="*/ 0 w 12192000"/>
                <a:gd name="connsiteY5" fmla="*/ 2462595 h 4436761"/>
                <a:gd name="connsiteX6" fmla="*/ 0 w 12192000"/>
                <a:gd name="connsiteY6" fmla="*/ 2627585 h 4436761"/>
                <a:gd name="connsiteX7" fmla="*/ 0 w 12192000"/>
                <a:gd name="connsiteY7" fmla="*/ 3546329 h 4436761"/>
                <a:gd name="connsiteX8" fmla="*/ 3566160 w 12192000"/>
                <a:gd name="connsiteY8" fmla="*/ 3677509 h 4436761"/>
                <a:gd name="connsiteX9" fmla="*/ 6963075 w 12192000"/>
                <a:gd name="connsiteY9" fmla="*/ 4112972 h 4436761"/>
                <a:gd name="connsiteX10" fmla="*/ 9799320 w 12192000"/>
                <a:gd name="connsiteY10" fmla="*/ 3885607 h 4436761"/>
                <a:gd name="connsiteX11" fmla="*/ 12192000 w 12192000"/>
                <a:gd name="connsiteY11" fmla="*/ 4359129 h 4436761"/>
                <a:gd name="connsiteX12" fmla="*/ 12192000 w 12192000"/>
                <a:gd name="connsiteY12" fmla="*/ 2462595 h 4436761"/>
                <a:gd name="connsiteX13" fmla="*/ 12192000 w 12192000"/>
                <a:gd name="connsiteY13" fmla="*/ 2462595 h 4436761"/>
                <a:gd name="connsiteX14" fmla="*/ 12192000 w 12192000"/>
                <a:gd name="connsiteY14" fmla="*/ 350377 h 4436761"/>
                <a:gd name="connsiteX15" fmla="*/ 9721516 w 12192000"/>
                <a:gd name="connsiteY15" fmla="*/ 36432 h 4436761"/>
                <a:gd name="connsiteX16" fmla="*/ 7078580 w 12192000"/>
                <a:gd name="connsiteY16" fmla="*/ 43 h 4436761"/>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721516 w 12192000"/>
                <a:gd name="connsiteY15" fmla="*/ 36449 h 4436778"/>
                <a:gd name="connsiteX16" fmla="*/ 7078580 w 12192000"/>
                <a:gd name="connsiteY16" fmla="*/ 60 h 4436778"/>
                <a:gd name="connsiteX0" fmla="*/ 7078580 w 12192000"/>
                <a:gd name="connsiteY0" fmla="*/ 60 h 4436778"/>
                <a:gd name="connsiteX1" fmla="*/ 4427621 w 12192000"/>
                <a:gd name="connsiteY1" fmla="*/ 292790 h 4436778"/>
                <a:gd name="connsiteX2" fmla="*/ 1409299 w 12192000"/>
                <a:gd name="connsiteY2" fmla="*/ 236507 h 4436778"/>
                <a:gd name="connsiteX3" fmla="*/ 0 w 12192000"/>
                <a:gd name="connsiteY3" fmla="*/ 79461 h 4436778"/>
                <a:gd name="connsiteX4" fmla="*/ 0 w 12192000"/>
                <a:gd name="connsiteY4" fmla="*/ 350394 h 4436778"/>
                <a:gd name="connsiteX5" fmla="*/ 0 w 12192000"/>
                <a:gd name="connsiteY5" fmla="*/ 2462612 h 4436778"/>
                <a:gd name="connsiteX6" fmla="*/ 0 w 12192000"/>
                <a:gd name="connsiteY6" fmla="*/ 2627602 h 4436778"/>
                <a:gd name="connsiteX7" fmla="*/ 0 w 12192000"/>
                <a:gd name="connsiteY7" fmla="*/ 3546346 h 4436778"/>
                <a:gd name="connsiteX8" fmla="*/ 3566160 w 12192000"/>
                <a:gd name="connsiteY8" fmla="*/ 3677526 h 4436778"/>
                <a:gd name="connsiteX9" fmla="*/ 6963075 w 12192000"/>
                <a:gd name="connsiteY9" fmla="*/ 4112989 h 4436778"/>
                <a:gd name="connsiteX10" fmla="*/ 9799320 w 12192000"/>
                <a:gd name="connsiteY10" fmla="*/ 3885624 h 4436778"/>
                <a:gd name="connsiteX11" fmla="*/ 12192000 w 12192000"/>
                <a:gd name="connsiteY11" fmla="*/ 4359146 h 4436778"/>
                <a:gd name="connsiteX12" fmla="*/ 12192000 w 12192000"/>
                <a:gd name="connsiteY12" fmla="*/ 2462612 h 4436778"/>
                <a:gd name="connsiteX13" fmla="*/ 12192000 w 12192000"/>
                <a:gd name="connsiteY13" fmla="*/ 2462612 h 4436778"/>
                <a:gd name="connsiteX14" fmla="*/ 12192000 w 12192000"/>
                <a:gd name="connsiteY14" fmla="*/ 350394 h 4436778"/>
                <a:gd name="connsiteX15" fmla="*/ 9946105 w 12192000"/>
                <a:gd name="connsiteY15" fmla="*/ 449447 h 4436778"/>
                <a:gd name="connsiteX16" fmla="*/ 7078580 w 12192000"/>
                <a:gd name="connsiteY16" fmla="*/ 60 h 4436778"/>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9946105 w 12192000"/>
                <a:gd name="connsiteY15" fmla="*/ 370270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12026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174833 w 12192000"/>
                <a:gd name="connsiteY16" fmla="*/ 120262 h 4357601"/>
                <a:gd name="connsiteX0" fmla="*/ 7174833 w 12192000"/>
                <a:gd name="connsiteY0" fmla="*/ 237653 h 4474992"/>
                <a:gd name="connsiteX1" fmla="*/ 4427621 w 12192000"/>
                <a:gd name="connsiteY1" fmla="*/ 331004 h 4474992"/>
                <a:gd name="connsiteX2" fmla="*/ 1409299 w 12192000"/>
                <a:gd name="connsiteY2" fmla="*/ 274721 h 4474992"/>
                <a:gd name="connsiteX3" fmla="*/ 0 w 12192000"/>
                <a:gd name="connsiteY3" fmla="*/ 117675 h 4474992"/>
                <a:gd name="connsiteX4" fmla="*/ 0 w 12192000"/>
                <a:gd name="connsiteY4" fmla="*/ 388608 h 4474992"/>
                <a:gd name="connsiteX5" fmla="*/ 0 w 12192000"/>
                <a:gd name="connsiteY5" fmla="*/ 2500826 h 4474992"/>
                <a:gd name="connsiteX6" fmla="*/ 0 w 12192000"/>
                <a:gd name="connsiteY6" fmla="*/ 2665816 h 4474992"/>
                <a:gd name="connsiteX7" fmla="*/ 0 w 12192000"/>
                <a:gd name="connsiteY7" fmla="*/ 3584560 h 4474992"/>
                <a:gd name="connsiteX8" fmla="*/ 3566160 w 12192000"/>
                <a:gd name="connsiteY8" fmla="*/ 3715740 h 4474992"/>
                <a:gd name="connsiteX9" fmla="*/ 6963075 w 12192000"/>
                <a:gd name="connsiteY9" fmla="*/ 4151203 h 4474992"/>
                <a:gd name="connsiteX10" fmla="*/ 9799320 w 12192000"/>
                <a:gd name="connsiteY10" fmla="*/ 3923838 h 4474992"/>
                <a:gd name="connsiteX11" fmla="*/ 12192000 w 12192000"/>
                <a:gd name="connsiteY11" fmla="*/ 4397360 h 4474992"/>
                <a:gd name="connsiteX12" fmla="*/ 12192000 w 12192000"/>
                <a:gd name="connsiteY12" fmla="*/ 2500826 h 4474992"/>
                <a:gd name="connsiteX13" fmla="*/ 12192000 w 12192000"/>
                <a:gd name="connsiteY13" fmla="*/ 2500826 h 4474992"/>
                <a:gd name="connsiteX14" fmla="*/ 12192000 w 12192000"/>
                <a:gd name="connsiteY14" fmla="*/ 388608 h 4474992"/>
                <a:gd name="connsiteX15" fmla="*/ 10122569 w 12192000"/>
                <a:gd name="connsiteY15" fmla="*/ 459178 h 4474992"/>
                <a:gd name="connsiteX16" fmla="*/ 8341895 w 12192000"/>
                <a:gd name="connsiteY16" fmla="*/ 3455 h 4474992"/>
                <a:gd name="connsiteX17" fmla="*/ 7174833 w 12192000"/>
                <a:gd name="connsiteY17" fmla="*/ 237653 h 4474992"/>
                <a:gd name="connsiteX0" fmla="*/ 7174833 w 12192000"/>
                <a:gd name="connsiteY0" fmla="*/ 139719 h 4377058"/>
                <a:gd name="connsiteX1" fmla="*/ 4427621 w 12192000"/>
                <a:gd name="connsiteY1" fmla="*/ 233070 h 4377058"/>
                <a:gd name="connsiteX2" fmla="*/ 1409299 w 12192000"/>
                <a:gd name="connsiteY2" fmla="*/ 176787 h 4377058"/>
                <a:gd name="connsiteX3" fmla="*/ 0 w 12192000"/>
                <a:gd name="connsiteY3" fmla="*/ 19741 h 4377058"/>
                <a:gd name="connsiteX4" fmla="*/ 0 w 12192000"/>
                <a:gd name="connsiteY4" fmla="*/ 290674 h 4377058"/>
                <a:gd name="connsiteX5" fmla="*/ 0 w 12192000"/>
                <a:gd name="connsiteY5" fmla="*/ 2402892 h 4377058"/>
                <a:gd name="connsiteX6" fmla="*/ 0 w 12192000"/>
                <a:gd name="connsiteY6" fmla="*/ 2567882 h 4377058"/>
                <a:gd name="connsiteX7" fmla="*/ 0 w 12192000"/>
                <a:gd name="connsiteY7" fmla="*/ 3486626 h 4377058"/>
                <a:gd name="connsiteX8" fmla="*/ 3566160 w 12192000"/>
                <a:gd name="connsiteY8" fmla="*/ 3617806 h 4377058"/>
                <a:gd name="connsiteX9" fmla="*/ 6963075 w 12192000"/>
                <a:gd name="connsiteY9" fmla="*/ 4053269 h 4377058"/>
                <a:gd name="connsiteX10" fmla="*/ 9799320 w 12192000"/>
                <a:gd name="connsiteY10" fmla="*/ 3825904 h 4377058"/>
                <a:gd name="connsiteX11" fmla="*/ 12192000 w 12192000"/>
                <a:gd name="connsiteY11" fmla="*/ 4299426 h 4377058"/>
                <a:gd name="connsiteX12" fmla="*/ 12192000 w 12192000"/>
                <a:gd name="connsiteY12" fmla="*/ 2402892 h 4377058"/>
                <a:gd name="connsiteX13" fmla="*/ 12192000 w 12192000"/>
                <a:gd name="connsiteY13" fmla="*/ 2402892 h 4377058"/>
                <a:gd name="connsiteX14" fmla="*/ 12192000 w 12192000"/>
                <a:gd name="connsiteY14" fmla="*/ 290674 h 4377058"/>
                <a:gd name="connsiteX15" fmla="*/ 10122569 w 12192000"/>
                <a:gd name="connsiteY15" fmla="*/ 361244 h 4377058"/>
                <a:gd name="connsiteX16" fmla="*/ 8470231 w 12192000"/>
                <a:gd name="connsiteY16" fmla="*/ 5210 h 4377058"/>
                <a:gd name="connsiteX17" fmla="*/ 7174833 w 12192000"/>
                <a:gd name="connsiteY17" fmla="*/ 139719 h 4377058"/>
                <a:gd name="connsiteX0" fmla="*/ 6420855 w 12192000"/>
                <a:gd name="connsiteY0" fmla="*/ 98440 h 4378504"/>
                <a:gd name="connsiteX1" fmla="*/ 4427621 w 12192000"/>
                <a:gd name="connsiteY1" fmla="*/ 234516 h 4378504"/>
                <a:gd name="connsiteX2" fmla="*/ 1409299 w 12192000"/>
                <a:gd name="connsiteY2" fmla="*/ 178233 h 4378504"/>
                <a:gd name="connsiteX3" fmla="*/ 0 w 12192000"/>
                <a:gd name="connsiteY3" fmla="*/ 21187 h 4378504"/>
                <a:gd name="connsiteX4" fmla="*/ 0 w 12192000"/>
                <a:gd name="connsiteY4" fmla="*/ 292120 h 4378504"/>
                <a:gd name="connsiteX5" fmla="*/ 0 w 12192000"/>
                <a:gd name="connsiteY5" fmla="*/ 2404338 h 4378504"/>
                <a:gd name="connsiteX6" fmla="*/ 0 w 12192000"/>
                <a:gd name="connsiteY6" fmla="*/ 2569328 h 4378504"/>
                <a:gd name="connsiteX7" fmla="*/ 0 w 12192000"/>
                <a:gd name="connsiteY7" fmla="*/ 3488072 h 4378504"/>
                <a:gd name="connsiteX8" fmla="*/ 3566160 w 12192000"/>
                <a:gd name="connsiteY8" fmla="*/ 3619252 h 4378504"/>
                <a:gd name="connsiteX9" fmla="*/ 6963075 w 12192000"/>
                <a:gd name="connsiteY9" fmla="*/ 4054715 h 4378504"/>
                <a:gd name="connsiteX10" fmla="*/ 9799320 w 12192000"/>
                <a:gd name="connsiteY10" fmla="*/ 3827350 h 4378504"/>
                <a:gd name="connsiteX11" fmla="*/ 12192000 w 12192000"/>
                <a:gd name="connsiteY11" fmla="*/ 4300872 h 4378504"/>
                <a:gd name="connsiteX12" fmla="*/ 12192000 w 12192000"/>
                <a:gd name="connsiteY12" fmla="*/ 2404338 h 4378504"/>
                <a:gd name="connsiteX13" fmla="*/ 12192000 w 12192000"/>
                <a:gd name="connsiteY13" fmla="*/ 2404338 h 4378504"/>
                <a:gd name="connsiteX14" fmla="*/ 12192000 w 12192000"/>
                <a:gd name="connsiteY14" fmla="*/ 292120 h 4378504"/>
                <a:gd name="connsiteX15" fmla="*/ 10122569 w 12192000"/>
                <a:gd name="connsiteY15" fmla="*/ 362690 h 4378504"/>
                <a:gd name="connsiteX16" fmla="*/ 8470231 w 12192000"/>
                <a:gd name="connsiteY16" fmla="*/ 6656 h 4378504"/>
                <a:gd name="connsiteX17" fmla="*/ 6420855 w 12192000"/>
                <a:gd name="connsiteY17" fmla="*/ 98440 h 4378504"/>
                <a:gd name="connsiteX0" fmla="*/ 6420855 w 12192000"/>
                <a:gd name="connsiteY0" fmla="*/ 77537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17" fmla="*/ 6420855 w 12192000"/>
                <a:gd name="connsiteY17" fmla="*/ 77537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390020 w 12192000"/>
                <a:gd name="connsiteY0" fmla="*/ 370268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390020 w 12192000"/>
                <a:gd name="connsiteY16" fmla="*/ 370268 h 4357601"/>
                <a:gd name="connsiteX0" fmla="*/ 8133346 w 12192000"/>
                <a:gd name="connsiteY0" fmla="*/ 313302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8133346 w 12192000"/>
                <a:gd name="connsiteY16" fmla="*/ 313302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299061 h 4357601"/>
                <a:gd name="connsiteX1" fmla="*/ 4427621 w 12192000"/>
                <a:gd name="connsiteY1" fmla="*/ 213613 h 4357601"/>
                <a:gd name="connsiteX2" fmla="*/ 1409299 w 12192000"/>
                <a:gd name="connsiteY2" fmla="*/ 157330 h 4357601"/>
                <a:gd name="connsiteX3" fmla="*/ 0 w 12192000"/>
                <a:gd name="connsiteY3" fmla="*/ 284 h 4357601"/>
                <a:gd name="connsiteX4" fmla="*/ 0 w 12192000"/>
                <a:gd name="connsiteY4" fmla="*/ 271217 h 4357601"/>
                <a:gd name="connsiteX5" fmla="*/ 0 w 12192000"/>
                <a:gd name="connsiteY5" fmla="*/ 2383435 h 4357601"/>
                <a:gd name="connsiteX6" fmla="*/ 0 w 12192000"/>
                <a:gd name="connsiteY6" fmla="*/ 2548425 h 4357601"/>
                <a:gd name="connsiteX7" fmla="*/ 0 w 12192000"/>
                <a:gd name="connsiteY7" fmla="*/ 3467169 h 4357601"/>
                <a:gd name="connsiteX8" fmla="*/ 3566160 w 12192000"/>
                <a:gd name="connsiteY8" fmla="*/ 3598349 h 4357601"/>
                <a:gd name="connsiteX9" fmla="*/ 6963075 w 12192000"/>
                <a:gd name="connsiteY9" fmla="*/ 4033812 h 4357601"/>
                <a:gd name="connsiteX10" fmla="*/ 9799320 w 12192000"/>
                <a:gd name="connsiteY10" fmla="*/ 3806447 h 4357601"/>
                <a:gd name="connsiteX11" fmla="*/ 12192000 w 12192000"/>
                <a:gd name="connsiteY11" fmla="*/ 4279969 h 4357601"/>
                <a:gd name="connsiteX12" fmla="*/ 12192000 w 12192000"/>
                <a:gd name="connsiteY12" fmla="*/ 2383435 h 4357601"/>
                <a:gd name="connsiteX13" fmla="*/ 12192000 w 12192000"/>
                <a:gd name="connsiteY13" fmla="*/ 2383435 h 4357601"/>
                <a:gd name="connsiteX14" fmla="*/ 12192000 w 12192000"/>
                <a:gd name="connsiteY14" fmla="*/ 271217 h 4357601"/>
                <a:gd name="connsiteX15" fmla="*/ 10122569 w 12192000"/>
                <a:gd name="connsiteY15" fmla="*/ 341787 h 4357601"/>
                <a:gd name="connsiteX16" fmla="*/ 7860630 w 12192000"/>
                <a:gd name="connsiteY16" fmla="*/ 299061 h 4357601"/>
                <a:gd name="connsiteX0" fmla="*/ 7860630 w 12192000"/>
                <a:gd name="connsiteY0" fmla="*/ 309029 h 4367569"/>
                <a:gd name="connsiteX1" fmla="*/ 4427621 w 12192000"/>
                <a:gd name="connsiteY1" fmla="*/ 223581 h 4367569"/>
                <a:gd name="connsiteX2" fmla="*/ 1409299 w 12192000"/>
                <a:gd name="connsiteY2" fmla="*/ 167298 h 4367569"/>
                <a:gd name="connsiteX3" fmla="*/ 0 w 12192000"/>
                <a:gd name="connsiteY3" fmla="*/ 10252 h 4367569"/>
                <a:gd name="connsiteX4" fmla="*/ 0 w 12192000"/>
                <a:gd name="connsiteY4" fmla="*/ 281185 h 4367569"/>
                <a:gd name="connsiteX5" fmla="*/ 0 w 12192000"/>
                <a:gd name="connsiteY5" fmla="*/ 2393403 h 4367569"/>
                <a:gd name="connsiteX6" fmla="*/ 0 w 12192000"/>
                <a:gd name="connsiteY6" fmla="*/ 2558393 h 4367569"/>
                <a:gd name="connsiteX7" fmla="*/ 0 w 12192000"/>
                <a:gd name="connsiteY7" fmla="*/ 3477137 h 4367569"/>
                <a:gd name="connsiteX8" fmla="*/ 3566160 w 12192000"/>
                <a:gd name="connsiteY8" fmla="*/ 3608317 h 4367569"/>
                <a:gd name="connsiteX9" fmla="*/ 6963075 w 12192000"/>
                <a:gd name="connsiteY9" fmla="*/ 4043780 h 4367569"/>
                <a:gd name="connsiteX10" fmla="*/ 9799320 w 12192000"/>
                <a:gd name="connsiteY10" fmla="*/ 3816415 h 4367569"/>
                <a:gd name="connsiteX11" fmla="*/ 12192000 w 12192000"/>
                <a:gd name="connsiteY11" fmla="*/ 4289937 h 4367569"/>
                <a:gd name="connsiteX12" fmla="*/ 12192000 w 12192000"/>
                <a:gd name="connsiteY12" fmla="*/ 2393403 h 4367569"/>
                <a:gd name="connsiteX13" fmla="*/ 12192000 w 12192000"/>
                <a:gd name="connsiteY13" fmla="*/ 2393403 h 4367569"/>
                <a:gd name="connsiteX14" fmla="*/ 12192000 w 12192000"/>
                <a:gd name="connsiteY14" fmla="*/ 281185 h 4367569"/>
                <a:gd name="connsiteX15" fmla="*/ 10122569 w 12192000"/>
                <a:gd name="connsiteY15" fmla="*/ 351755 h 4367569"/>
                <a:gd name="connsiteX16" fmla="*/ 7860630 w 12192000"/>
                <a:gd name="connsiteY16" fmla="*/ 309029 h 4367569"/>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9056 h 4357596"/>
                <a:gd name="connsiteX1" fmla="*/ 4491789 w 12192000"/>
                <a:gd name="connsiteY1" fmla="*/ 199367 h 4357596"/>
                <a:gd name="connsiteX2" fmla="*/ 1409299 w 12192000"/>
                <a:gd name="connsiteY2" fmla="*/ 157325 h 4357596"/>
                <a:gd name="connsiteX3" fmla="*/ 0 w 12192000"/>
                <a:gd name="connsiteY3" fmla="*/ 279 h 4357596"/>
                <a:gd name="connsiteX4" fmla="*/ 0 w 12192000"/>
                <a:gd name="connsiteY4" fmla="*/ 271212 h 4357596"/>
                <a:gd name="connsiteX5" fmla="*/ 0 w 12192000"/>
                <a:gd name="connsiteY5" fmla="*/ 2383430 h 4357596"/>
                <a:gd name="connsiteX6" fmla="*/ 0 w 12192000"/>
                <a:gd name="connsiteY6" fmla="*/ 2548420 h 4357596"/>
                <a:gd name="connsiteX7" fmla="*/ 0 w 12192000"/>
                <a:gd name="connsiteY7" fmla="*/ 3467164 h 4357596"/>
                <a:gd name="connsiteX8" fmla="*/ 3566160 w 12192000"/>
                <a:gd name="connsiteY8" fmla="*/ 3598344 h 4357596"/>
                <a:gd name="connsiteX9" fmla="*/ 6963075 w 12192000"/>
                <a:gd name="connsiteY9" fmla="*/ 4033807 h 4357596"/>
                <a:gd name="connsiteX10" fmla="*/ 9799320 w 12192000"/>
                <a:gd name="connsiteY10" fmla="*/ 3806442 h 4357596"/>
                <a:gd name="connsiteX11" fmla="*/ 12192000 w 12192000"/>
                <a:gd name="connsiteY11" fmla="*/ 4279964 h 4357596"/>
                <a:gd name="connsiteX12" fmla="*/ 12192000 w 12192000"/>
                <a:gd name="connsiteY12" fmla="*/ 2383430 h 4357596"/>
                <a:gd name="connsiteX13" fmla="*/ 12192000 w 12192000"/>
                <a:gd name="connsiteY13" fmla="*/ 2383430 h 4357596"/>
                <a:gd name="connsiteX14" fmla="*/ 12192000 w 12192000"/>
                <a:gd name="connsiteY14" fmla="*/ 271212 h 4357596"/>
                <a:gd name="connsiteX15" fmla="*/ 10122569 w 12192000"/>
                <a:gd name="connsiteY15" fmla="*/ 341782 h 4357596"/>
                <a:gd name="connsiteX16" fmla="*/ 7860630 w 12192000"/>
                <a:gd name="connsiteY16" fmla="*/ 299056 h 4357596"/>
                <a:gd name="connsiteX0" fmla="*/ 7860630 w 12192000"/>
                <a:gd name="connsiteY0" fmla="*/ 298961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16" fmla="*/ 7860630 w 12192000"/>
                <a:gd name="connsiteY16" fmla="*/ 298961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41687 h 4357501"/>
                <a:gd name="connsiteX1" fmla="*/ 4491789 w 12192000"/>
                <a:gd name="connsiteY1" fmla="*/ 199272 h 4357501"/>
                <a:gd name="connsiteX2" fmla="*/ 1409299 w 12192000"/>
                <a:gd name="connsiteY2" fmla="*/ 157230 h 4357501"/>
                <a:gd name="connsiteX3" fmla="*/ 0 w 12192000"/>
                <a:gd name="connsiteY3" fmla="*/ 184 h 4357501"/>
                <a:gd name="connsiteX4" fmla="*/ 0 w 12192000"/>
                <a:gd name="connsiteY4" fmla="*/ 271117 h 4357501"/>
                <a:gd name="connsiteX5" fmla="*/ 0 w 12192000"/>
                <a:gd name="connsiteY5" fmla="*/ 2383335 h 4357501"/>
                <a:gd name="connsiteX6" fmla="*/ 0 w 12192000"/>
                <a:gd name="connsiteY6" fmla="*/ 2548325 h 4357501"/>
                <a:gd name="connsiteX7" fmla="*/ 0 w 12192000"/>
                <a:gd name="connsiteY7" fmla="*/ 3467069 h 4357501"/>
                <a:gd name="connsiteX8" fmla="*/ 3566160 w 12192000"/>
                <a:gd name="connsiteY8" fmla="*/ 3598249 h 4357501"/>
                <a:gd name="connsiteX9" fmla="*/ 6963075 w 12192000"/>
                <a:gd name="connsiteY9" fmla="*/ 4033712 h 4357501"/>
                <a:gd name="connsiteX10" fmla="*/ 9799320 w 12192000"/>
                <a:gd name="connsiteY10" fmla="*/ 3806347 h 4357501"/>
                <a:gd name="connsiteX11" fmla="*/ 12192000 w 12192000"/>
                <a:gd name="connsiteY11" fmla="*/ 4279869 h 4357501"/>
                <a:gd name="connsiteX12" fmla="*/ 12192000 w 12192000"/>
                <a:gd name="connsiteY12" fmla="*/ 2383335 h 4357501"/>
                <a:gd name="connsiteX13" fmla="*/ 12192000 w 12192000"/>
                <a:gd name="connsiteY13" fmla="*/ 2383335 h 4357501"/>
                <a:gd name="connsiteX14" fmla="*/ 12192000 w 12192000"/>
                <a:gd name="connsiteY14" fmla="*/ 271117 h 4357501"/>
                <a:gd name="connsiteX15" fmla="*/ 10122569 w 12192000"/>
                <a:gd name="connsiteY15" fmla="*/ 341687 h 4357501"/>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360668 h 4376482"/>
                <a:gd name="connsiteX1" fmla="*/ 4491789 w 12192000"/>
                <a:gd name="connsiteY1" fmla="*/ 218253 h 4376482"/>
                <a:gd name="connsiteX2" fmla="*/ 1409299 w 12192000"/>
                <a:gd name="connsiteY2" fmla="*/ 176211 h 4376482"/>
                <a:gd name="connsiteX3" fmla="*/ 0 w 12192000"/>
                <a:gd name="connsiteY3" fmla="*/ 19165 h 4376482"/>
                <a:gd name="connsiteX4" fmla="*/ 0 w 12192000"/>
                <a:gd name="connsiteY4" fmla="*/ 290098 h 4376482"/>
                <a:gd name="connsiteX5" fmla="*/ 0 w 12192000"/>
                <a:gd name="connsiteY5" fmla="*/ 2402316 h 4376482"/>
                <a:gd name="connsiteX6" fmla="*/ 0 w 12192000"/>
                <a:gd name="connsiteY6" fmla="*/ 2567306 h 4376482"/>
                <a:gd name="connsiteX7" fmla="*/ 0 w 12192000"/>
                <a:gd name="connsiteY7" fmla="*/ 3486050 h 4376482"/>
                <a:gd name="connsiteX8" fmla="*/ 3566160 w 12192000"/>
                <a:gd name="connsiteY8" fmla="*/ 3617230 h 4376482"/>
                <a:gd name="connsiteX9" fmla="*/ 6963075 w 12192000"/>
                <a:gd name="connsiteY9" fmla="*/ 4052693 h 4376482"/>
                <a:gd name="connsiteX10" fmla="*/ 9799320 w 12192000"/>
                <a:gd name="connsiteY10" fmla="*/ 3825328 h 4376482"/>
                <a:gd name="connsiteX11" fmla="*/ 12192000 w 12192000"/>
                <a:gd name="connsiteY11" fmla="*/ 4298850 h 4376482"/>
                <a:gd name="connsiteX12" fmla="*/ 12192000 w 12192000"/>
                <a:gd name="connsiteY12" fmla="*/ 2402316 h 4376482"/>
                <a:gd name="connsiteX13" fmla="*/ 12192000 w 12192000"/>
                <a:gd name="connsiteY13" fmla="*/ 2402316 h 4376482"/>
                <a:gd name="connsiteX14" fmla="*/ 12192000 w 12192000"/>
                <a:gd name="connsiteY14" fmla="*/ 290098 h 4376482"/>
                <a:gd name="connsiteX15" fmla="*/ 10122569 w 12192000"/>
                <a:gd name="connsiteY15" fmla="*/ 360668 h 4376482"/>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418814 h 4434628"/>
                <a:gd name="connsiteX1" fmla="*/ 4491789 w 12192000"/>
                <a:gd name="connsiteY1" fmla="*/ 276399 h 4434628"/>
                <a:gd name="connsiteX2" fmla="*/ 1409299 w 12192000"/>
                <a:gd name="connsiteY2" fmla="*/ 234357 h 4434628"/>
                <a:gd name="connsiteX3" fmla="*/ 0 w 12192000"/>
                <a:gd name="connsiteY3" fmla="*/ 77311 h 4434628"/>
                <a:gd name="connsiteX4" fmla="*/ 0 w 12192000"/>
                <a:gd name="connsiteY4" fmla="*/ 348244 h 4434628"/>
                <a:gd name="connsiteX5" fmla="*/ 0 w 12192000"/>
                <a:gd name="connsiteY5" fmla="*/ 2460462 h 4434628"/>
                <a:gd name="connsiteX6" fmla="*/ 0 w 12192000"/>
                <a:gd name="connsiteY6" fmla="*/ 2625452 h 4434628"/>
                <a:gd name="connsiteX7" fmla="*/ 0 w 12192000"/>
                <a:gd name="connsiteY7" fmla="*/ 3544196 h 4434628"/>
                <a:gd name="connsiteX8" fmla="*/ 3566160 w 12192000"/>
                <a:gd name="connsiteY8" fmla="*/ 3675376 h 4434628"/>
                <a:gd name="connsiteX9" fmla="*/ 6963075 w 12192000"/>
                <a:gd name="connsiteY9" fmla="*/ 4110839 h 4434628"/>
                <a:gd name="connsiteX10" fmla="*/ 9799320 w 12192000"/>
                <a:gd name="connsiteY10" fmla="*/ 3883474 h 4434628"/>
                <a:gd name="connsiteX11" fmla="*/ 12192000 w 12192000"/>
                <a:gd name="connsiteY11" fmla="*/ 4356996 h 4434628"/>
                <a:gd name="connsiteX12" fmla="*/ 12192000 w 12192000"/>
                <a:gd name="connsiteY12" fmla="*/ 2460462 h 4434628"/>
                <a:gd name="connsiteX13" fmla="*/ 12192000 w 12192000"/>
                <a:gd name="connsiteY13" fmla="*/ 2460462 h 4434628"/>
                <a:gd name="connsiteX14" fmla="*/ 12192000 w 12192000"/>
                <a:gd name="connsiteY14" fmla="*/ 348244 h 4434628"/>
                <a:gd name="connsiteX15" fmla="*/ 10122569 w 12192000"/>
                <a:gd name="connsiteY15" fmla="*/ 418814 h 443462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2164 h 4357978"/>
                <a:gd name="connsiteX1" fmla="*/ 4491789 w 12192000"/>
                <a:gd name="connsiteY1" fmla="*/ 199749 h 4357978"/>
                <a:gd name="connsiteX2" fmla="*/ 0 w 12192000"/>
                <a:gd name="connsiteY2" fmla="*/ 661 h 4357978"/>
                <a:gd name="connsiteX3" fmla="*/ 0 w 12192000"/>
                <a:gd name="connsiteY3" fmla="*/ 271594 h 4357978"/>
                <a:gd name="connsiteX4" fmla="*/ 0 w 12192000"/>
                <a:gd name="connsiteY4" fmla="*/ 2383812 h 4357978"/>
                <a:gd name="connsiteX5" fmla="*/ 0 w 12192000"/>
                <a:gd name="connsiteY5" fmla="*/ 2548802 h 4357978"/>
                <a:gd name="connsiteX6" fmla="*/ 0 w 12192000"/>
                <a:gd name="connsiteY6" fmla="*/ 3467546 h 4357978"/>
                <a:gd name="connsiteX7" fmla="*/ 3566160 w 12192000"/>
                <a:gd name="connsiteY7" fmla="*/ 3598726 h 4357978"/>
                <a:gd name="connsiteX8" fmla="*/ 6963075 w 12192000"/>
                <a:gd name="connsiteY8" fmla="*/ 4034189 h 4357978"/>
                <a:gd name="connsiteX9" fmla="*/ 9799320 w 12192000"/>
                <a:gd name="connsiteY9" fmla="*/ 3806824 h 4357978"/>
                <a:gd name="connsiteX10" fmla="*/ 12192000 w 12192000"/>
                <a:gd name="connsiteY10" fmla="*/ 4280346 h 4357978"/>
                <a:gd name="connsiteX11" fmla="*/ 12192000 w 12192000"/>
                <a:gd name="connsiteY11" fmla="*/ 2383812 h 4357978"/>
                <a:gd name="connsiteX12" fmla="*/ 12192000 w 12192000"/>
                <a:gd name="connsiteY12" fmla="*/ 2383812 h 4357978"/>
                <a:gd name="connsiteX13" fmla="*/ 12192000 w 12192000"/>
                <a:gd name="connsiteY13" fmla="*/ 271594 h 4357978"/>
                <a:gd name="connsiteX14" fmla="*/ 10122569 w 12192000"/>
                <a:gd name="connsiteY14" fmla="*/ 342164 h 4357978"/>
                <a:gd name="connsiteX0" fmla="*/ 10122569 w 12192000"/>
                <a:gd name="connsiteY0" fmla="*/ 341697 h 4357511"/>
                <a:gd name="connsiteX1" fmla="*/ 4735629 w 12192000"/>
                <a:gd name="connsiteY1" fmla="*/ 591629 h 4357511"/>
                <a:gd name="connsiteX2" fmla="*/ 0 w 12192000"/>
                <a:gd name="connsiteY2" fmla="*/ 194 h 4357511"/>
                <a:gd name="connsiteX3" fmla="*/ 0 w 12192000"/>
                <a:gd name="connsiteY3" fmla="*/ 271127 h 4357511"/>
                <a:gd name="connsiteX4" fmla="*/ 0 w 12192000"/>
                <a:gd name="connsiteY4" fmla="*/ 2383345 h 4357511"/>
                <a:gd name="connsiteX5" fmla="*/ 0 w 12192000"/>
                <a:gd name="connsiteY5" fmla="*/ 2548335 h 4357511"/>
                <a:gd name="connsiteX6" fmla="*/ 0 w 12192000"/>
                <a:gd name="connsiteY6" fmla="*/ 3467079 h 4357511"/>
                <a:gd name="connsiteX7" fmla="*/ 3566160 w 12192000"/>
                <a:gd name="connsiteY7" fmla="*/ 3598259 h 4357511"/>
                <a:gd name="connsiteX8" fmla="*/ 6963075 w 12192000"/>
                <a:gd name="connsiteY8" fmla="*/ 4033722 h 4357511"/>
                <a:gd name="connsiteX9" fmla="*/ 9799320 w 12192000"/>
                <a:gd name="connsiteY9" fmla="*/ 3806357 h 4357511"/>
                <a:gd name="connsiteX10" fmla="*/ 12192000 w 12192000"/>
                <a:gd name="connsiteY10" fmla="*/ 4279879 h 4357511"/>
                <a:gd name="connsiteX11" fmla="*/ 12192000 w 12192000"/>
                <a:gd name="connsiteY11" fmla="*/ 2383345 h 4357511"/>
                <a:gd name="connsiteX12" fmla="*/ 12192000 w 12192000"/>
                <a:gd name="connsiteY12" fmla="*/ 2383345 h 4357511"/>
                <a:gd name="connsiteX13" fmla="*/ 12192000 w 12192000"/>
                <a:gd name="connsiteY13" fmla="*/ 271127 h 4357511"/>
                <a:gd name="connsiteX14" fmla="*/ 10122569 w 12192000"/>
                <a:gd name="connsiteY14" fmla="*/ 341697 h 4357511"/>
                <a:gd name="connsiteX0" fmla="*/ 10122569 w 12192000"/>
                <a:gd name="connsiteY0" fmla="*/ 341767 h 4357581"/>
                <a:gd name="connsiteX1" fmla="*/ 4964229 w 12192000"/>
                <a:gd name="connsiteY1" fmla="*/ 442877 h 4357581"/>
                <a:gd name="connsiteX2" fmla="*/ 0 w 12192000"/>
                <a:gd name="connsiteY2" fmla="*/ 264 h 4357581"/>
                <a:gd name="connsiteX3" fmla="*/ 0 w 12192000"/>
                <a:gd name="connsiteY3" fmla="*/ 271197 h 4357581"/>
                <a:gd name="connsiteX4" fmla="*/ 0 w 12192000"/>
                <a:gd name="connsiteY4" fmla="*/ 2383415 h 4357581"/>
                <a:gd name="connsiteX5" fmla="*/ 0 w 12192000"/>
                <a:gd name="connsiteY5" fmla="*/ 2548405 h 4357581"/>
                <a:gd name="connsiteX6" fmla="*/ 0 w 12192000"/>
                <a:gd name="connsiteY6" fmla="*/ 3467149 h 4357581"/>
                <a:gd name="connsiteX7" fmla="*/ 3566160 w 12192000"/>
                <a:gd name="connsiteY7" fmla="*/ 3598329 h 4357581"/>
                <a:gd name="connsiteX8" fmla="*/ 6963075 w 12192000"/>
                <a:gd name="connsiteY8" fmla="*/ 4033792 h 4357581"/>
                <a:gd name="connsiteX9" fmla="*/ 9799320 w 12192000"/>
                <a:gd name="connsiteY9" fmla="*/ 3806427 h 4357581"/>
                <a:gd name="connsiteX10" fmla="*/ 12192000 w 12192000"/>
                <a:gd name="connsiteY10" fmla="*/ 4279949 h 4357581"/>
                <a:gd name="connsiteX11" fmla="*/ 12192000 w 12192000"/>
                <a:gd name="connsiteY11" fmla="*/ 2383415 h 4357581"/>
                <a:gd name="connsiteX12" fmla="*/ 12192000 w 12192000"/>
                <a:gd name="connsiteY12" fmla="*/ 2383415 h 4357581"/>
                <a:gd name="connsiteX13" fmla="*/ 12192000 w 12192000"/>
                <a:gd name="connsiteY13" fmla="*/ 271197 h 4357581"/>
                <a:gd name="connsiteX14" fmla="*/ 10122569 w 12192000"/>
                <a:gd name="connsiteY14" fmla="*/ 341767 h 4357581"/>
                <a:gd name="connsiteX0" fmla="*/ 10229249 w 12192000"/>
                <a:gd name="connsiteY0" fmla="*/ 186766 h 4446107"/>
                <a:gd name="connsiteX1" fmla="*/ 4964229 w 12192000"/>
                <a:gd name="connsiteY1" fmla="*/ 531403 h 4446107"/>
                <a:gd name="connsiteX2" fmla="*/ 0 w 12192000"/>
                <a:gd name="connsiteY2" fmla="*/ 88790 h 4446107"/>
                <a:gd name="connsiteX3" fmla="*/ 0 w 12192000"/>
                <a:gd name="connsiteY3" fmla="*/ 359723 h 4446107"/>
                <a:gd name="connsiteX4" fmla="*/ 0 w 12192000"/>
                <a:gd name="connsiteY4" fmla="*/ 2471941 h 4446107"/>
                <a:gd name="connsiteX5" fmla="*/ 0 w 12192000"/>
                <a:gd name="connsiteY5" fmla="*/ 2636931 h 4446107"/>
                <a:gd name="connsiteX6" fmla="*/ 0 w 12192000"/>
                <a:gd name="connsiteY6" fmla="*/ 3555675 h 4446107"/>
                <a:gd name="connsiteX7" fmla="*/ 3566160 w 12192000"/>
                <a:gd name="connsiteY7" fmla="*/ 3686855 h 4446107"/>
                <a:gd name="connsiteX8" fmla="*/ 6963075 w 12192000"/>
                <a:gd name="connsiteY8" fmla="*/ 4122318 h 4446107"/>
                <a:gd name="connsiteX9" fmla="*/ 9799320 w 12192000"/>
                <a:gd name="connsiteY9" fmla="*/ 3894953 h 4446107"/>
                <a:gd name="connsiteX10" fmla="*/ 12192000 w 12192000"/>
                <a:gd name="connsiteY10" fmla="*/ 4368475 h 4446107"/>
                <a:gd name="connsiteX11" fmla="*/ 12192000 w 12192000"/>
                <a:gd name="connsiteY11" fmla="*/ 2471941 h 4446107"/>
                <a:gd name="connsiteX12" fmla="*/ 12192000 w 12192000"/>
                <a:gd name="connsiteY12" fmla="*/ 2471941 h 4446107"/>
                <a:gd name="connsiteX13" fmla="*/ 12192000 w 12192000"/>
                <a:gd name="connsiteY13" fmla="*/ 359723 h 4446107"/>
                <a:gd name="connsiteX14" fmla="*/ 10229249 w 12192000"/>
                <a:gd name="connsiteY14" fmla="*/ 186766 h 44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446107">
                  <a:moveTo>
                    <a:pt x="10229249" y="186766"/>
                  </a:moveTo>
                  <a:cubicBezTo>
                    <a:pt x="7550217" y="-387634"/>
                    <a:pt x="6669104" y="547732"/>
                    <a:pt x="4964229" y="531403"/>
                  </a:cubicBezTo>
                  <a:cubicBezTo>
                    <a:pt x="3259354" y="515074"/>
                    <a:pt x="748631" y="76816"/>
                    <a:pt x="0" y="88790"/>
                  </a:cubicBezTo>
                  <a:lnTo>
                    <a:pt x="0" y="359723"/>
                  </a:lnTo>
                  <a:lnTo>
                    <a:pt x="0" y="2471941"/>
                  </a:lnTo>
                  <a:lnTo>
                    <a:pt x="0" y="2636931"/>
                  </a:lnTo>
                  <a:lnTo>
                    <a:pt x="0" y="3555675"/>
                  </a:lnTo>
                  <a:cubicBezTo>
                    <a:pt x="1188720" y="3599402"/>
                    <a:pt x="2133600" y="3981359"/>
                    <a:pt x="3566160" y="3686855"/>
                  </a:cubicBezTo>
                  <a:cubicBezTo>
                    <a:pt x="4639938" y="3466109"/>
                    <a:pt x="5924215" y="4087635"/>
                    <a:pt x="6963075" y="4122318"/>
                  </a:cubicBezTo>
                  <a:cubicBezTo>
                    <a:pt x="8001935" y="4157001"/>
                    <a:pt x="8927833" y="3853927"/>
                    <a:pt x="9799320" y="3894953"/>
                  </a:cubicBezTo>
                  <a:cubicBezTo>
                    <a:pt x="10670807" y="3935979"/>
                    <a:pt x="11785600" y="4684564"/>
                    <a:pt x="12192000" y="4368475"/>
                  </a:cubicBezTo>
                  <a:lnTo>
                    <a:pt x="12192000" y="2471941"/>
                  </a:lnTo>
                  <a:lnTo>
                    <a:pt x="12192000" y="2471941"/>
                  </a:lnTo>
                  <a:lnTo>
                    <a:pt x="12192000" y="359723"/>
                  </a:lnTo>
                  <a:cubicBezTo>
                    <a:pt x="11504863" y="589100"/>
                    <a:pt x="10822138" y="204805"/>
                    <a:pt x="10229249" y="186766"/>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3" name="Picture Placeholder 12">
            <a:extLst>
              <a:ext uri="{FF2B5EF4-FFF2-40B4-BE49-F238E27FC236}">
                <a16:creationId xmlns="" xmlns:a16="http://schemas.microsoft.com/office/drawing/2014/main" id="{68A46616-2DB0-4416-AB26-8273794A4519}"/>
              </a:ext>
            </a:extLst>
          </p:cNvPr>
          <p:cNvSpPr>
            <a:spLocks noGrp="1"/>
          </p:cNvSpPr>
          <p:nvPr userDrawn="1">
            <p:ph type="pic" sz="quarter" idx="14" hasCustomPrompt="1"/>
          </p:nvPr>
        </p:nvSpPr>
        <p:spPr>
          <a:xfrm>
            <a:off x="6232269" y="807491"/>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4" name="Picture Placeholder 13">
            <a:extLst>
              <a:ext uri="{FF2B5EF4-FFF2-40B4-BE49-F238E27FC236}">
                <a16:creationId xmlns="" xmlns:a16="http://schemas.microsoft.com/office/drawing/2014/main" id="{206D8555-9F42-4751-8A8C-B5B305AC6CCB}"/>
              </a:ext>
            </a:extLst>
          </p:cNvPr>
          <p:cNvSpPr>
            <a:spLocks noGrp="1"/>
          </p:cNvSpPr>
          <p:nvPr userDrawn="1">
            <p:ph type="pic" sz="quarter" idx="15" hasCustomPrompt="1"/>
          </p:nvPr>
        </p:nvSpPr>
        <p:spPr>
          <a:xfrm>
            <a:off x="8523040" y="807491"/>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5" name="Picture Placeholder 14">
            <a:extLst>
              <a:ext uri="{FF2B5EF4-FFF2-40B4-BE49-F238E27FC236}">
                <a16:creationId xmlns="" xmlns:a16="http://schemas.microsoft.com/office/drawing/2014/main" id="{A9588500-6007-4826-B5F9-6A5F9A0A76FD}"/>
              </a:ext>
            </a:extLst>
          </p:cNvPr>
          <p:cNvSpPr>
            <a:spLocks noGrp="1"/>
          </p:cNvSpPr>
          <p:nvPr userDrawn="1">
            <p:ph type="pic" sz="quarter" idx="13" hasCustomPrompt="1"/>
          </p:nvPr>
        </p:nvSpPr>
        <p:spPr>
          <a:xfrm>
            <a:off x="3941498" y="3429000"/>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16" name="Picture Placeholder 15">
            <a:extLst>
              <a:ext uri="{FF2B5EF4-FFF2-40B4-BE49-F238E27FC236}">
                <a16:creationId xmlns="" xmlns:a16="http://schemas.microsoft.com/office/drawing/2014/main" id="{C32D7297-A3FA-4EC0-B017-2310FA7F68FA}"/>
              </a:ext>
            </a:extLst>
          </p:cNvPr>
          <p:cNvSpPr>
            <a:spLocks noGrp="1"/>
          </p:cNvSpPr>
          <p:nvPr userDrawn="1">
            <p:ph type="pic" sz="quarter" idx="12" hasCustomPrompt="1"/>
          </p:nvPr>
        </p:nvSpPr>
        <p:spPr>
          <a:xfrm>
            <a:off x="1650725" y="3429000"/>
            <a:ext cx="2030660" cy="2621509"/>
          </a:xfrm>
          <a:custGeom>
            <a:avLst/>
            <a:gdLst>
              <a:gd name="connsiteX0" fmla="*/ 156604 w 2030660"/>
              <a:gd name="connsiteY0" fmla="*/ 0 h 2850094"/>
              <a:gd name="connsiteX1" fmla="*/ 1874056 w 2030660"/>
              <a:gd name="connsiteY1" fmla="*/ 0 h 2850094"/>
              <a:gd name="connsiteX2" fmla="*/ 2030660 w 2030660"/>
              <a:gd name="connsiteY2" fmla="*/ 156604 h 2850094"/>
              <a:gd name="connsiteX3" fmla="*/ 2030660 w 2030660"/>
              <a:gd name="connsiteY3" fmla="*/ 2693490 h 2850094"/>
              <a:gd name="connsiteX4" fmla="*/ 1874056 w 2030660"/>
              <a:gd name="connsiteY4" fmla="*/ 2850094 h 2850094"/>
              <a:gd name="connsiteX5" fmla="*/ 156604 w 2030660"/>
              <a:gd name="connsiteY5" fmla="*/ 2850094 h 2850094"/>
              <a:gd name="connsiteX6" fmla="*/ 0 w 2030660"/>
              <a:gd name="connsiteY6" fmla="*/ 2693490 h 2850094"/>
              <a:gd name="connsiteX7" fmla="*/ 0 w 2030660"/>
              <a:gd name="connsiteY7" fmla="*/ 156604 h 2850094"/>
              <a:gd name="connsiteX8" fmla="*/ 156604 w 2030660"/>
              <a:gd name="connsiteY8" fmla="*/ 0 h 28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660" h="2850094">
                <a:moveTo>
                  <a:pt x="156604" y="0"/>
                </a:moveTo>
                <a:lnTo>
                  <a:pt x="1874056" y="0"/>
                </a:lnTo>
                <a:cubicBezTo>
                  <a:pt x="1960546" y="0"/>
                  <a:pt x="2030660" y="70114"/>
                  <a:pt x="2030660" y="156604"/>
                </a:cubicBezTo>
                <a:lnTo>
                  <a:pt x="2030660" y="2693490"/>
                </a:lnTo>
                <a:cubicBezTo>
                  <a:pt x="2030660" y="2779980"/>
                  <a:pt x="1960546" y="2850094"/>
                  <a:pt x="1874056" y="2850094"/>
                </a:cubicBezTo>
                <a:lnTo>
                  <a:pt x="156604" y="2850094"/>
                </a:lnTo>
                <a:cubicBezTo>
                  <a:pt x="70114" y="2850094"/>
                  <a:pt x="0" y="2779980"/>
                  <a:pt x="0" y="2693490"/>
                </a:cubicBezTo>
                <a:lnTo>
                  <a:pt x="0" y="156604"/>
                </a:lnTo>
                <a:cubicBezTo>
                  <a:pt x="0" y="70114"/>
                  <a:pt x="70114" y="0"/>
                  <a:pt x="156604"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4090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3.7037E-7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500"/>
                                  </p:stCondLst>
                                  <p:childTnLst>
                                    <p:animMotion origin="layout" path="M 2.08333E-6 3.7037E-7 L 0.01237 0.02847 " pathEditMode="relative" rAng="0" ptsTypes="AA">
                                      <p:cBhvr>
                                        <p:cTn id="14" dur="1000" spd="-100000" fill="hold"/>
                                        <p:tgtEl>
                                          <p:spTgt spid="16"/>
                                        </p:tgtEl>
                                        <p:attrNameLst>
                                          <p:attrName>ppt_x</p:attrName>
                                          <p:attrName>ppt_y</p:attrName>
                                        </p:attrNameLst>
                                      </p:cBhvr>
                                      <p:rCtr x="612" y="1412"/>
                                    </p:animMotion>
                                  </p:childTnLst>
                                </p:cTn>
                              </p:par>
                              <p:par>
                                <p:cTn id="15" presetID="10" presetClass="entr" presetSubtype="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750"/>
                                  </p:stCondLst>
                                  <p:childTnLst>
                                    <p:animMotion origin="layout" path="M 2.08333E-6 3.7037E-7 L 0.01237 0.02847 " pathEditMode="relative" rAng="0" ptsTypes="AA">
                                      <p:cBhvr>
                                        <p:cTn id="19" dur="1000" spd="-100000" fill="hold"/>
                                        <p:tgtEl>
                                          <p:spTgt spid="15"/>
                                        </p:tgtEl>
                                        <p:attrNameLst>
                                          <p:attrName>ppt_x</p:attrName>
                                          <p:attrName>ppt_y</p:attrName>
                                        </p:attrNameLst>
                                      </p:cBhvr>
                                      <p:rCtr x="612" y="1412"/>
                                    </p:animMotion>
                                  </p:childTnLst>
                                </p:cTn>
                              </p:par>
                              <p:par>
                                <p:cTn id="20" presetID="10" presetClass="entr" presetSubtype="0"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grpId="1" nodeType="withEffect">
                                  <p:stCondLst>
                                    <p:cond delay="1000"/>
                                  </p:stCondLst>
                                  <p:childTnLst>
                                    <p:animMotion origin="layout" path="M 2.08333E-6 3.7037E-7 L 0.01237 0.02847 " pathEditMode="relative" rAng="0" ptsTypes="AA">
                                      <p:cBhvr>
                                        <p:cTn id="24" dur="1000" spd="-100000" fill="hold"/>
                                        <p:tgtEl>
                                          <p:spTgt spid="13"/>
                                        </p:tgtEl>
                                        <p:attrNameLst>
                                          <p:attrName>ppt_x</p:attrName>
                                          <p:attrName>ppt_y</p:attrName>
                                        </p:attrNameLst>
                                      </p:cBhvr>
                                      <p:rCtr x="612" y="1412"/>
                                    </p:animMotion>
                                  </p:childTnLst>
                                </p:cTn>
                              </p:par>
                              <p:par>
                                <p:cTn id="25" presetID="10" presetClass="entr" presetSubtype="0" fill="hold" grpId="0"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1250"/>
                                  </p:stCondLst>
                                  <p:childTnLst>
                                    <p:animMotion origin="layout" path="M 2.08333E-6 3.7037E-7 L 0.01237 0.02847 " pathEditMode="relative" rAng="0" ptsTypes="AA">
                                      <p:cBhvr>
                                        <p:cTn id="29" dur="1000" spd="-100000" fill="hold"/>
                                        <p:tgtEl>
                                          <p:spTgt spid="1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6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05ACDB0-AE5F-4766-BE60-440CF4B84B80}"/>
              </a:ext>
            </a:extLst>
          </p:cNvPr>
          <p:cNvGrpSpPr/>
          <p:nvPr userDrawn="1"/>
        </p:nvGrpSpPr>
        <p:grpSpPr>
          <a:xfrm>
            <a:off x="7684120" y="914400"/>
            <a:ext cx="4507880" cy="5943600"/>
            <a:chOff x="7684120" y="914400"/>
            <a:chExt cx="4507880" cy="5943600"/>
          </a:xfrm>
        </p:grpSpPr>
        <p:sp>
          <p:nvSpPr>
            <p:cNvPr id="3" name="Freeform: Shape 2">
              <a:extLst>
                <a:ext uri="{FF2B5EF4-FFF2-40B4-BE49-F238E27FC236}">
                  <a16:creationId xmlns="" xmlns:a16="http://schemas.microsoft.com/office/drawing/2014/main" id="{8FD9FB15-B385-4594-8DE2-6D6BB0083978}"/>
                </a:ext>
              </a:extLst>
            </p:cNvPr>
            <p:cNvSpPr/>
            <p:nvPr userDrawn="1"/>
          </p:nvSpPr>
          <p:spPr>
            <a:xfrm>
              <a:off x="7684120" y="914400"/>
              <a:ext cx="4507880" cy="5943600"/>
            </a:xfrm>
            <a:custGeom>
              <a:avLst/>
              <a:gdLst>
                <a:gd name="connsiteX0" fmla="*/ 2377484 w 4641513"/>
                <a:gd name="connsiteY0" fmla="*/ 626 h 6119794"/>
                <a:gd name="connsiteX1" fmla="*/ 4477282 w 4641513"/>
                <a:gd name="connsiteY1" fmla="*/ 992362 h 6119794"/>
                <a:gd name="connsiteX2" fmla="*/ 4641513 w 4641513"/>
                <a:gd name="connsiteY2" fmla="*/ 1091612 h 6119794"/>
                <a:gd name="connsiteX3" fmla="*/ 4641513 w 4641513"/>
                <a:gd name="connsiteY3" fmla="*/ 6119794 h 6119794"/>
                <a:gd name="connsiteX4" fmla="*/ 72998 w 4641513"/>
                <a:gd name="connsiteY4" fmla="*/ 6119794 h 6119794"/>
                <a:gd name="connsiteX5" fmla="*/ 57537 w 4641513"/>
                <a:gd name="connsiteY5" fmla="*/ 6047289 h 6119794"/>
                <a:gd name="connsiteX6" fmla="*/ 37323 w 4641513"/>
                <a:gd name="connsiteY6" fmla="*/ 4428461 h 6119794"/>
                <a:gd name="connsiteX7" fmla="*/ 601649 w 4641513"/>
                <a:gd name="connsiteY7" fmla="*/ 1687464 h 6119794"/>
                <a:gd name="connsiteX8" fmla="*/ 2377484 w 4641513"/>
                <a:gd name="connsiteY8" fmla="*/ 626 h 61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513" h="6119794">
                  <a:moveTo>
                    <a:pt x="2377484" y="626"/>
                  </a:moveTo>
                  <a:cubicBezTo>
                    <a:pt x="3035867" y="-21556"/>
                    <a:pt x="3778599" y="550829"/>
                    <a:pt x="4477282" y="992362"/>
                  </a:cubicBezTo>
                  <a:lnTo>
                    <a:pt x="4641513" y="1091612"/>
                  </a:lnTo>
                  <a:lnTo>
                    <a:pt x="4641513" y="6119794"/>
                  </a:lnTo>
                  <a:lnTo>
                    <a:pt x="72998" y="6119794"/>
                  </a:lnTo>
                  <a:lnTo>
                    <a:pt x="57537" y="6047289"/>
                  </a:lnTo>
                  <a:cubicBezTo>
                    <a:pt x="-28990" y="5568538"/>
                    <a:pt x="-2552" y="4984809"/>
                    <a:pt x="37323" y="4428461"/>
                  </a:cubicBezTo>
                  <a:cubicBezTo>
                    <a:pt x="112773" y="3445006"/>
                    <a:pt x="226122" y="2542478"/>
                    <a:pt x="601649" y="1687464"/>
                  </a:cubicBezTo>
                  <a:cubicBezTo>
                    <a:pt x="977176" y="832438"/>
                    <a:pt x="1625046" y="25965"/>
                    <a:pt x="2377484" y="626"/>
                  </a:cubicBezTo>
                  <a:close/>
                </a:path>
              </a:pathLst>
            </a:custGeom>
            <a:solidFill>
              <a:srgbClr val="ECF0F3"/>
            </a:solidFill>
            <a:ln>
              <a:noFill/>
            </a:ln>
            <a:effectLst>
              <a:outerShdw blurRad="774700" dist="850900" dir="5220000" sx="96000" sy="96000" algn="br" rotWithShape="0">
                <a:schemeClr val="tx1">
                  <a:lumMod val="95000"/>
                  <a:lumOff val="5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Freeform: Shape 1">
              <a:extLst>
                <a:ext uri="{FF2B5EF4-FFF2-40B4-BE49-F238E27FC236}">
                  <a16:creationId xmlns="" xmlns:a16="http://schemas.microsoft.com/office/drawing/2014/main" id="{8D5FC86D-4210-4E7E-B1D5-CBF99D4A40C1}"/>
                </a:ext>
              </a:extLst>
            </p:cNvPr>
            <p:cNvSpPr/>
            <p:nvPr userDrawn="1"/>
          </p:nvSpPr>
          <p:spPr>
            <a:xfrm>
              <a:off x="7684120" y="914400"/>
              <a:ext cx="4507880" cy="5943600"/>
            </a:xfrm>
            <a:custGeom>
              <a:avLst/>
              <a:gdLst>
                <a:gd name="connsiteX0" fmla="*/ 2377484 w 4641513"/>
                <a:gd name="connsiteY0" fmla="*/ 626 h 6119794"/>
                <a:gd name="connsiteX1" fmla="*/ 4477282 w 4641513"/>
                <a:gd name="connsiteY1" fmla="*/ 992362 h 6119794"/>
                <a:gd name="connsiteX2" fmla="*/ 4641513 w 4641513"/>
                <a:gd name="connsiteY2" fmla="*/ 1091612 h 6119794"/>
                <a:gd name="connsiteX3" fmla="*/ 4641513 w 4641513"/>
                <a:gd name="connsiteY3" fmla="*/ 6119794 h 6119794"/>
                <a:gd name="connsiteX4" fmla="*/ 72998 w 4641513"/>
                <a:gd name="connsiteY4" fmla="*/ 6119794 h 6119794"/>
                <a:gd name="connsiteX5" fmla="*/ 57537 w 4641513"/>
                <a:gd name="connsiteY5" fmla="*/ 6047289 h 6119794"/>
                <a:gd name="connsiteX6" fmla="*/ 37323 w 4641513"/>
                <a:gd name="connsiteY6" fmla="*/ 4428461 h 6119794"/>
                <a:gd name="connsiteX7" fmla="*/ 601649 w 4641513"/>
                <a:gd name="connsiteY7" fmla="*/ 1687464 h 6119794"/>
                <a:gd name="connsiteX8" fmla="*/ 2377484 w 4641513"/>
                <a:gd name="connsiteY8" fmla="*/ 626 h 611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1513" h="6119794">
                  <a:moveTo>
                    <a:pt x="2377484" y="626"/>
                  </a:moveTo>
                  <a:cubicBezTo>
                    <a:pt x="3035867" y="-21556"/>
                    <a:pt x="3778599" y="550829"/>
                    <a:pt x="4477282" y="992362"/>
                  </a:cubicBezTo>
                  <a:lnTo>
                    <a:pt x="4641513" y="1091612"/>
                  </a:lnTo>
                  <a:lnTo>
                    <a:pt x="4641513" y="6119794"/>
                  </a:lnTo>
                  <a:lnTo>
                    <a:pt x="72998" y="6119794"/>
                  </a:lnTo>
                  <a:lnTo>
                    <a:pt x="57537" y="6047289"/>
                  </a:lnTo>
                  <a:cubicBezTo>
                    <a:pt x="-28990" y="5568538"/>
                    <a:pt x="-2552" y="4984809"/>
                    <a:pt x="37323" y="4428461"/>
                  </a:cubicBezTo>
                  <a:cubicBezTo>
                    <a:pt x="112773" y="3445006"/>
                    <a:pt x="226122" y="2542478"/>
                    <a:pt x="601649" y="1687464"/>
                  </a:cubicBezTo>
                  <a:cubicBezTo>
                    <a:pt x="977176" y="832438"/>
                    <a:pt x="1625046" y="25965"/>
                    <a:pt x="2377484" y="626"/>
                  </a:cubicBezTo>
                  <a:close/>
                </a:path>
              </a:pathLst>
            </a:custGeom>
            <a:solidFill>
              <a:srgbClr val="ECF0F3"/>
            </a:solidFill>
            <a:ln>
              <a:noFill/>
            </a:ln>
            <a:effectLst>
              <a:outerShdw blurRad="533400" dist="190500" dir="14520000" sx="98000" sy="98000" algn="br" rotWithShape="0">
                <a:schemeClr val="bg1">
                  <a:alpha val="5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75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750"/>
                                  </p:stCondLst>
                                  <p:childTnLst>
                                    <p:animMotion origin="layout" path="M 0 -2.96296E-6 L 0.01237 0.02848 " pathEditMode="relative" rAng="0" ptsTypes="AA">
                                      <p:cBhvr>
                                        <p:cTn id="9" dur="1000" spd="-100000" fill="hold"/>
                                        <p:tgtEl>
                                          <p:spTgt spid="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7_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9BF9E8A9-13D1-45E6-8EB7-5607B8D8638C}"/>
              </a:ext>
            </a:extLst>
          </p:cNvPr>
          <p:cNvGrpSpPr/>
          <p:nvPr userDrawn="1"/>
        </p:nvGrpSpPr>
        <p:grpSpPr>
          <a:xfrm>
            <a:off x="0" y="542310"/>
            <a:ext cx="7368678" cy="6315691"/>
            <a:chOff x="0" y="542310"/>
            <a:chExt cx="7368678" cy="6315691"/>
          </a:xfrm>
        </p:grpSpPr>
        <p:sp>
          <p:nvSpPr>
            <p:cNvPr id="2" name="Freeform: Shape 1">
              <a:extLst>
                <a:ext uri="{FF2B5EF4-FFF2-40B4-BE49-F238E27FC236}">
                  <a16:creationId xmlns="" xmlns:a16="http://schemas.microsoft.com/office/drawing/2014/main" id="{F785BB22-1366-42BD-B488-8CD6E9F48555}"/>
                </a:ext>
              </a:extLst>
            </p:cNvPr>
            <p:cNvSpPr/>
            <p:nvPr userDrawn="1"/>
          </p:nvSpPr>
          <p:spPr>
            <a:xfrm>
              <a:off x="0" y="542310"/>
              <a:ext cx="7368678" cy="6315691"/>
            </a:xfrm>
            <a:custGeom>
              <a:avLst/>
              <a:gdLst>
                <a:gd name="connsiteX0" fmla="*/ 2746149 w 7368678"/>
                <a:gd name="connsiteY0" fmla="*/ 141 h 6315691"/>
                <a:gd name="connsiteX1" fmla="*/ 5708998 w 7368678"/>
                <a:gd name="connsiteY1" fmla="*/ 1077773 h 6315691"/>
                <a:gd name="connsiteX2" fmla="*/ 7349140 w 7368678"/>
                <a:gd name="connsiteY2" fmla="*/ 3821511 h 6315691"/>
                <a:gd name="connsiteX3" fmla="*/ 6799366 w 7368678"/>
                <a:gd name="connsiteY3" fmla="*/ 6257082 h 6315691"/>
                <a:gd name="connsiteX4" fmla="*/ 6766580 w 7368678"/>
                <a:gd name="connsiteY4" fmla="*/ 6315691 h 6315691"/>
                <a:gd name="connsiteX5" fmla="*/ 0 w 7368678"/>
                <a:gd name="connsiteY5" fmla="*/ 6315691 h 6315691"/>
                <a:gd name="connsiteX6" fmla="*/ 0 w 7368678"/>
                <a:gd name="connsiteY6" fmla="*/ 1032393 h 6315691"/>
                <a:gd name="connsiteX7" fmla="*/ 13889 w 7368678"/>
                <a:gd name="connsiteY7" fmla="*/ 1018354 h 6315691"/>
                <a:gd name="connsiteX8" fmla="*/ 2281625 w 7368678"/>
                <a:gd name="connsiteY8" fmla="*/ 22375 h 6315691"/>
                <a:gd name="connsiteX9" fmla="*/ 2746149 w 7368678"/>
                <a:gd name="connsiteY9" fmla="*/ 141 h 63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8678" h="6315691">
                  <a:moveTo>
                    <a:pt x="2746149" y="141"/>
                  </a:moveTo>
                  <a:cubicBezTo>
                    <a:pt x="3829266" y="8978"/>
                    <a:pt x="4895720" y="433515"/>
                    <a:pt x="5708998" y="1077773"/>
                  </a:cubicBezTo>
                  <a:cubicBezTo>
                    <a:pt x="6634999" y="1808061"/>
                    <a:pt x="7233792" y="2831342"/>
                    <a:pt x="7349140" y="3821511"/>
                  </a:cubicBezTo>
                  <a:cubicBezTo>
                    <a:pt x="7444814" y="4690944"/>
                    <a:pt x="7177594" y="5536974"/>
                    <a:pt x="6799366" y="6257082"/>
                  </a:cubicBezTo>
                  <a:lnTo>
                    <a:pt x="6766580" y="6315691"/>
                  </a:lnTo>
                  <a:lnTo>
                    <a:pt x="0" y="6315691"/>
                  </a:lnTo>
                  <a:lnTo>
                    <a:pt x="0" y="1032393"/>
                  </a:lnTo>
                  <a:lnTo>
                    <a:pt x="13889" y="1018354"/>
                  </a:lnTo>
                  <a:cubicBezTo>
                    <a:pt x="593089" y="473683"/>
                    <a:pt x="1430653" y="111890"/>
                    <a:pt x="2281625" y="22375"/>
                  </a:cubicBezTo>
                  <a:cubicBezTo>
                    <a:pt x="2436347" y="6099"/>
                    <a:pt x="2591417" y="-1123"/>
                    <a:pt x="2746149" y="141"/>
                  </a:cubicBezTo>
                  <a:close/>
                </a:path>
              </a:pathLst>
            </a:custGeom>
            <a:solidFill>
              <a:srgbClr val="ECF0F3"/>
            </a:solidFill>
            <a:ln>
              <a:noFill/>
            </a:ln>
            <a:effectLst>
              <a:outerShdw blurRad="254000" dist="419100" dir="15000000" sx="98000" sy="98000" algn="br" rotWithShape="0">
                <a:schemeClr val="bg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3" name="Freeform: Shape 2">
              <a:extLst>
                <a:ext uri="{FF2B5EF4-FFF2-40B4-BE49-F238E27FC236}">
                  <a16:creationId xmlns="" xmlns:a16="http://schemas.microsoft.com/office/drawing/2014/main" id="{D6A83761-0CEB-468B-BCD5-2A25B684DAAF}"/>
                </a:ext>
              </a:extLst>
            </p:cNvPr>
            <p:cNvSpPr/>
            <p:nvPr userDrawn="1"/>
          </p:nvSpPr>
          <p:spPr>
            <a:xfrm>
              <a:off x="0" y="542310"/>
              <a:ext cx="7368678" cy="6315691"/>
            </a:xfrm>
            <a:custGeom>
              <a:avLst/>
              <a:gdLst>
                <a:gd name="connsiteX0" fmla="*/ 2746149 w 7368678"/>
                <a:gd name="connsiteY0" fmla="*/ 141 h 6315691"/>
                <a:gd name="connsiteX1" fmla="*/ 5708998 w 7368678"/>
                <a:gd name="connsiteY1" fmla="*/ 1077773 h 6315691"/>
                <a:gd name="connsiteX2" fmla="*/ 7349140 w 7368678"/>
                <a:gd name="connsiteY2" fmla="*/ 3821511 h 6315691"/>
                <a:gd name="connsiteX3" fmla="*/ 6799366 w 7368678"/>
                <a:gd name="connsiteY3" fmla="*/ 6257082 h 6315691"/>
                <a:gd name="connsiteX4" fmla="*/ 6766580 w 7368678"/>
                <a:gd name="connsiteY4" fmla="*/ 6315691 h 6315691"/>
                <a:gd name="connsiteX5" fmla="*/ 0 w 7368678"/>
                <a:gd name="connsiteY5" fmla="*/ 6315691 h 6315691"/>
                <a:gd name="connsiteX6" fmla="*/ 0 w 7368678"/>
                <a:gd name="connsiteY6" fmla="*/ 1032393 h 6315691"/>
                <a:gd name="connsiteX7" fmla="*/ 13889 w 7368678"/>
                <a:gd name="connsiteY7" fmla="*/ 1018354 h 6315691"/>
                <a:gd name="connsiteX8" fmla="*/ 2281625 w 7368678"/>
                <a:gd name="connsiteY8" fmla="*/ 22375 h 6315691"/>
                <a:gd name="connsiteX9" fmla="*/ 2746149 w 7368678"/>
                <a:gd name="connsiteY9" fmla="*/ 141 h 63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8678" h="6315691">
                  <a:moveTo>
                    <a:pt x="2746149" y="141"/>
                  </a:moveTo>
                  <a:cubicBezTo>
                    <a:pt x="3829266" y="8978"/>
                    <a:pt x="4895720" y="433515"/>
                    <a:pt x="5708998" y="1077773"/>
                  </a:cubicBezTo>
                  <a:cubicBezTo>
                    <a:pt x="6634999" y="1808061"/>
                    <a:pt x="7233792" y="2831342"/>
                    <a:pt x="7349140" y="3821511"/>
                  </a:cubicBezTo>
                  <a:cubicBezTo>
                    <a:pt x="7444814" y="4690944"/>
                    <a:pt x="7177594" y="5536974"/>
                    <a:pt x="6799366" y="6257082"/>
                  </a:cubicBezTo>
                  <a:lnTo>
                    <a:pt x="6766580" y="6315691"/>
                  </a:lnTo>
                  <a:lnTo>
                    <a:pt x="0" y="6315691"/>
                  </a:lnTo>
                  <a:lnTo>
                    <a:pt x="0" y="1032393"/>
                  </a:lnTo>
                  <a:lnTo>
                    <a:pt x="13889" y="1018354"/>
                  </a:lnTo>
                  <a:cubicBezTo>
                    <a:pt x="593089" y="473683"/>
                    <a:pt x="1430653" y="111890"/>
                    <a:pt x="2281625" y="22375"/>
                  </a:cubicBezTo>
                  <a:cubicBezTo>
                    <a:pt x="2436347" y="6099"/>
                    <a:pt x="2591417" y="-1123"/>
                    <a:pt x="2746149" y="141"/>
                  </a:cubicBezTo>
                  <a:close/>
                </a:path>
              </a:pathLst>
            </a:custGeom>
            <a:solidFill>
              <a:srgbClr val="ECF0F3"/>
            </a:solidFill>
            <a:ln>
              <a:noFill/>
            </a:ln>
            <a:effectLst>
              <a:outerShdw blurRad="406400" dist="304800" dir="2700000" sx="96000" sy="96000" algn="br" rotWithShape="0">
                <a:schemeClr val="tx1">
                  <a:lumMod val="95000"/>
                  <a:lumOff val="5000"/>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grpSp>
    </p:spTree>
    <p:extLst>
      <p:ext uri="{BB962C8B-B14F-4D97-AF65-F5344CB8AC3E}">
        <p14:creationId xmlns:p14="http://schemas.microsoft.com/office/powerpoint/2010/main" val="82847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750"/>
                                  </p:stCondLst>
                                  <p:childTnLst>
                                    <p:animMotion origin="layout" path="M -6.25E-7 1.11111E-6 L 0.01237 0.02847 " pathEditMode="relative" rAng="0" ptsTypes="AA">
                                      <p:cBhvr>
                                        <p:cTn id="9" dur="1000" spd="-100000" fill="hold"/>
                                        <p:tgtEl>
                                          <p:spTgt spid="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8_Title Slide">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4287CD96-A6F5-4B9A-A0BE-519EFC7637DE}"/>
              </a:ext>
            </a:extLst>
          </p:cNvPr>
          <p:cNvSpPr/>
          <p:nvPr userDrawn="1"/>
        </p:nvSpPr>
        <p:spPr>
          <a:xfrm>
            <a:off x="9646920" y="0"/>
            <a:ext cx="2545080" cy="6850242"/>
          </a:xfrm>
          <a:custGeom>
            <a:avLst/>
            <a:gdLst>
              <a:gd name="connsiteX0" fmla="*/ 2392060 w 2545080"/>
              <a:gd name="connsiteY0" fmla="*/ 539 h 6850242"/>
              <a:gd name="connsiteX1" fmla="*/ 2545080 w 2545080"/>
              <a:gd name="connsiteY1" fmla="*/ 7277 h 6850242"/>
              <a:gd name="connsiteX2" fmla="*/ 2545080 w 2545080"/>
              <a:gd name="connsiteY2" fmla="*/ 6850242 h 6850242"/>
              <a:gd name="connsiteX3" fmla="*/ 2211333 w 2545080"/>
              <a:gd name="connsiteY3" fmla="*/ 6793608 h 6850242"/>
              <a:gd name="connsiteX4" fmla="*/ 39397 w 2545080"/>
              <a:gd name="connsiteY4" fmla="*/ 4900917 h 6850242"/>
              <a:gd name="connsiteX5" fmla="*/ 925642 w 2545080"/>
              <a:gd name="connsiteY5" fmla="*/ 2167166 h 6850242"/>
              <a:gd name="connsiteX6" fmla="*/ 2392060 w 2545080"/>
              <a:gd name="connsiteY6" fmla="*/ 539 h 685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080" h="6850242">
                <a:moveTo>
                  <a:pt x="2392060" y="539"/>
                </a:moveTo>
                <a:lnTo>
                  <a:pt x="2545080" y="7277"/>
                </a:lnTo>
                <a:lnTo>
                  <a:pt x="2545080" y="6850242"/>
                </a:lnTo>
                <a:lnTo>
                  <a:pt x="2211333" y="6793608"/>
                </a:lnTo>
                <a:cubicBezTo>
                  <a:pt x="1308917" y="6586608"/>
                  <a:pt x="324717" y="5979029"/>
                  <a:pt x="39397" y="4900917"/>
                </a:cubicBezTo>
                <a:cubicBezTo>
                  <a:pt x="-170153" y="3479844"/>
                  <a:pt x="504497" y="2982618"/>
                  <a:pt x="925642" y="2167166"/>
                </a:cubicBezTo>
                <a:cubicBezTo>
                  <a:pt x="1333625" y="1377198"/>
                  <a:pt x="670064" y="-31529"/>
                  <a:pt x="2392060" y="539"/>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Freeform: Shape 13">
            <a:extLst>
              <a:ext uri="{FF2B5EF4-FFF2-40B4-BE49-F238E27FC236}">
                <a16:creationId xmlns="" xmlns:a16="http://schemas.microsoft.com/office/drawing/2014/main" id="{2319B6AB-AF32-42D3-A437-B996D3525077}"/>
              </a:ext>
            </a:extLst>
          </p:cNvPr>
          <p:cNvSpPr/>
          <p:nvPr userDrawn="1"/>
        </p:nvSpPr>
        <p:spPr>
          <a:xfrm flipV="1">
            <a:off x="7223762" y="0"/>
            <a:ext cx="4968238" cy="6850242"/>
          </a:xfrm>
          <a:custGeom>
            <a:avLst/>
            <a:gdLst>
              <a:gd name="connsiteX0" fmla="*/ 2559322 w 4968238"/>
              <a:gd name="connsiteY0" fmla="*/ 0 h 6850242"/>
              <a:gd name="connsiteX1" fmla="*/ 4968238 w 4968238"/>
              <a:gd name="connsiteY1" fmla="*/ 0 h 6850242"/>
              <a:gd name="connsiteX2" fmla="*/ 4968238 w 4968238"/>
              <a:gd name="connsiteY2" fmla="*/ 6850242 h 6850242"/>
              <a:gd name="connsiteX3" fmla="*/ 22885 w 4968238"/>
              <a:gd name="connsiteY3" fmla="*/ 6850242 h 6850242"/>
              <a:gd name="connsiteX4" fmla="*/ 8239 w 4968238"/>
              <a:gd name="connsiteY4" fmla="*/ 6610392 h 6850242"/>
              <a:gd name="connsiteX5" fmla="*/ 2451090 w 4968238"/>
              <a:gd name="connsiteY5" fmla="*/ 198114 h 685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38" h="6850242">
                <a:moveTo>
                  <a:pt x="2559322" y="0"/>
                </a:moveTo>
                <a:lnTo>
                  <a:pt x="4968238" y="0"/>
                </a:lnTo>
                <a:lnTo>
                  <a:pt x="4968238" y="6850242"/>
                </a:lnTo>
                <a:lnTo>
                  <a:pt x="22885" y="6850242"/>
                </a:lnTo>
                <a:lnTo>
                  <a:pt x="8239" y="6610392"/>
                </a:lnTo>
                <a:cubicBezTo>
                  <a:pt x="-123500" y="3525891"/>
                  <a:pt x="1352353" y="2110723"/>
                  <a:pt x="2451090" y="198114"/>
                </a:cubicBezTo>
                <a:close/>
              </a:path>
            </a:pathLst>
          </a:custGeom>
          <a:gradFill flip="none" rotWithShape="1">
            <a:gsLst>
              <a:gs pos="16000">
                <a:schemeClr val="accent3"/>
              </a:gs>
              <a:gs pos="8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8" name="TextBox 7">
            <a:extLst>
              <a:ext uri="{FF2B5EF4-FFF2-40B4-BE49-F238E27FC236}">
                <a16:creationId xmlns="" xmlns:a16="http://schemas.microsoft.com/office/drawing/2014/main" id="{A12E1BE5-B617-4F94-B706-31B23858E757}"/>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9" name="Straight Connector 8">
            <a:extLst>
              <a:ext uri="{FF2B5EF4-FFF2-40B4-BE49-F238E27FC236}">
                <a16:creationId xmlns="" xmlns:a16="http://schemas.microsoft.com/office/drawing/2014/main" id="{C69B1FD7-D9B4-4B47-AEB6-F5B8D938C7B3}"/>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96B8781C-18E8-4779-9D8F-5BF7D8FF4337}"/>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chemeClr val="bg1">
                    <a:alpha val="40000"/>
                  </a:schemeClr>
                </a:solidFill>
              </a:rPr>
              <a:pPr algn="r"/>
              <a:t>‹nº›</a:t>
            </a:fld>
            <a:endParaRPr lang="id-ID" dirty="0">
              <a:solidFill>
                <a:schemeClr val="bg1">
                  <a:alpha val="40000"/>
                </a:schemeClr>
              </a:solidFill>
            </a:endParaRPr>
          </a:p>
        </p:txBody>
      </p:sp>
      <p:cxnSp>
        <p:nvCxnSpPr>
          <p:cNvPr id="11" name="Straight Connector 10">
            <a:extLst>
              <a:ext uri="{FF2B5EF4-FFF2-40B4-BE49-F238E27FC236}">
                <a16:creationId xmlns="" xmlns:a16="http://schemas.microsoft.com/office/drawing/2014/main" id="{2099BF82-ED22-4FA5-A103-D2BEABFCD78A}"/>
              </a:ext>
            </a:extLst>
          </p:cNvPr>
          <p:cNvCxnSpPr>
            <a:cxnSpLocks/>
          </p:cNvCxnSpPr>
          <p:nvPr userDrawn="1"/>
        </p:nvCxnSpPr>
        <p:spPr>
          <a:xfrm>
            <a:off x="11791950" y="6482777"/>
            <a:ext cx="400050" cy="0"/>
          </a:xfrm>
          <a:prstGeom prst="line">
            <a:avLst/>
          </a:prstGeom>
          <a:ln w="63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5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3.95833E-6 4.44444E-6 L 0.01237 0.02847 " pathEditMode="relative" rAng="0" ptsTypes="AA">
                                      <p:cBhvr>
                                        <p:cTn id="9" dur="1000" spd="-100000" fill="hold"/>
                                        <p:tgtEl>
                                          <p:spTgt spid="1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9_Title Slide">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D5D0DF7D-FFD6-41E0-8B68-6D3E5B3FAEF7}"/>
              </a:ext>
            </a:extLst>
          </p:cNvPr>
          <p:cNvGrpSpPr/>
          <p:nvPr userDrawn="1"/>
        </p:nvGrpSpPr>
        <p:grpSpPr>
          <a:xfrm>
            <a:off x="820393" y="-735537"/>
            <a:ext cx="5261697" cy="5058952"/>
            <a:chOff x="820393" y="-735537"/>
            <a:chExt cx="5261697" cy="5058952"/>
          </a:xfrm>
        </p:grpSpPr>
        <p:sp>
          <p:nvSpPr>
            <p:cNvPr id="3" name="Freeform: Shape 2">
              <a:extLst>
                <a:ext uri="{FF2B5EF4-FFF2-40B4-BE49-F238E27FC236}">
                  <a16:creationId xmlns="" xmlns:a16="http://schemas.microsoft.com/office/drawing/2014/main" id="{877D326B-9328-4587-8C43-3B5BCC4FFCF0}"/>
                </a:ext>
              </a:extLst>
            </p:cNvPr>
            <p:cNvSpPr/>
            <p:nvPr userDrawn="1"/>
          </p:nvSpPr>
          <p:spPr>
            <a:xfrm>
              <a:off x="820393" y="-735537"/>
              <a:ext cx="5261697" cy="5058952"/>
            </a:xfrm>
            <a:custGeom>
              <a:avLst/>
              <a:gdLst>
                <a:gd name="connsiteX0" fmla="*/ 3667145 w 5261697"/>
                <a:gd name="connsiteY0" fmla="*/ 1448 h 5058952"/>
                <a:gd name="connsiteX1" fmla="*/ 4805397 w 5261697"/>
                <a:gd name="connsiteY1" fmla="*/ 322144 h 5058952"/>
                <a:gd name="connsiteX2" fmla="*/ 5260849 w 5261697"/>
                <a:gd name="connsiteY2" fmla="*/ 2237266 h 5058952"/>
                <a:gd name="connsiteX3" fmla="*/ 5067470 w 5261697"/>
                <a:gd name="connsiteY3" fmla="*/ 3825762 h 5058952"/>
                <a:gd name="connsiteX4" fmla="*/ 4105579 w 5261697"/>
                <a:gd name="connsiteY4" fmla="*/ 4795513 h 5058952"/>
                <a:gd name="connsiteX5" fmla="*/ 2854686 w 5261697"/>
                <a:gd name="connsiteY5" fmla="*/ 4996367 h 5058952"/>
                <a:gd name="connsiteX6" fmla="*/ 1695915 w 5261697"/>
                <a:gd name="connsiteY6" fmla="*/ 4053458 h 5058952"/>
                <a:gd name="connsiteX7" fmla="*/ 60326 w 5261697"/>
                <a:gd name="connsiteY7" fmla="*/ 2783002 h 5058952"/>
                <a:gd name="connsiteX8" fmla="*/ 814840 w 5261697"/>
                <a:gd name="connsiteY8" fmla="*/ 1040601 h 5058952"/>
                <a:gd name="connsiteX9" fmla="*/ 2819200 w 5261697"/>
                <a:gd name="connsiteY9" fmla="*/ 110820 h 5058952"/>
                <a:gd name="connsiteX10" fmla="*/ 3667145 w 5261697"/>
                <a:gd name="connsiteY10" fmla="*/ 1448 h 50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697" h="5058952">
                  <a:moveTo>
                    <a:pt x="3667145" y="1448"/>
                  </a:moveTo>
                  <a:cubicBezTo>
                    <a:pt x="4125883" y="-12174"/>
                    <a:pt x="4542018" y="68503"/>
                    <a:pt x="4805397" y="322144"/>
                  </a:cubicBezTo>
                  <a:cubicBezTo>
                    <a:pt x="5226258" y="724136"/>
                    <a:pt x="5251683" y="1565622"/>
                    <a:pt x="5260849" y="2237266"/>
                  </a:cubicBezTo>
                  <a:cubicBezTo>
                    <a:pt x="5266182" y="2909453"/>
                    <a:pt x="5251419" y="3412342"/>
                    <a:pt x="5067470" y="3825762"/>
                  </a:cubicBezTo>
                  <a:cubicBezTo>
                    <a:pt x="4879683" y="4239723"/>
                    <a:pt x="4523259" y="4568051"/>
                    <a:pt x="4105579" y="4795513"/>
                  </a:cubicBezTo>
                  <a:cubicBezTo>
                    <a:pt x="3687358" y="5019141"/>
                    <a:pt x="3215552" y="5140819"/>
                    <a:pt x="2854686" y="4996367"/>
                  </a:cubicBezTo>
                  <a:cubicBezTo>
                    <a:pt x="2493273" y="4848082"/>
                    <a:pt x="2251014" y="4436414"/>
                    <a:pt x="1695915" y="4053458"/>
                  </a:cubicBezTo>
                  <a:cubicBezTo>
                    <a:pt x="1144649" y="3669958"/>
                    <a:pt x="280547" y="3315169"/>
                    <a:pt x="60326" y="2783002"/>
                  </a:cubicBezTo>
                  <a:cubicBezTo>
                    <a:pt x="-160444" y="2246999"/>
                    <a:pt x="254997" y="1534709"/>
                    <a:pt x="814840" y="1040601"/>
                  </a:cubicBezTo>
                  <a:cubicBezTo>
                    <a:pt x="1370302" y="543200"/>
                    <a:pt x="2062491" y="265073"/>
                    <a:pt x="2819200" y="110820"/>
                  </a:cubicBezTo>
                  <a:cubicBezTo>
                    <a:pt x="3101323" y="51742"/>
                    <a:pt x="3391903" y="9621"/>
                    <a:pt x="3667145" y="1448"/>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 xmlns:a16="http://schemas.microsoft.com/office/drawing/2014/main" id="{BA023F2D-A667-493F-9235-E5FA698C9AA4}"/>
                </a:ext>
              </a:extLst>
            </p:cNvPr>
            <p:cNvSpPr/>
            <p:nvPr userDrawn="1"/>
          </p:nvSpPr>
          <p:spPr>
            <a:xfrm>
              <a:off x="820393" y="-735537"/>
              <a:ext cx="5261697" cy="5058952"/>
            </a:xfrm>
            <a:custGeom>
              <a:avLst/>
              <a:gdLst>
                <a:gd name="connsiteX0" fmla="*/ 3667145 w 5261697"/>
                <a:gd name="connsiteY0" fmla="*/ 1448 h 5058952"/>
                <a:gd name="connsiteX1" fmla="*/ 4805397 w 5261697"/>
                <a:gd name="connsiteY1" fmla="*/ 322144 h 5058952"/>
                <a:gd name="connsiteX2" fmla="*/ 5260849 w 5261697"/>
                <a:gd name="connsiteY2" fmla="*/ 2237266 h 5058952"/>
                <a:gd name="connsiteX3" fmla="*/ 5067470 w 5261697"/>
                <a:gd name="connsiteY3" fmla="*/ 3825762 h 5058952"/>
                <a:gd name="connsiteX4" fmla="*/ 4105579 w 5261697"/>
                <a:gd name="connsiteY4" fmla="*/ 4795513 h 5058952"/>
                <a:gd name="connsiteX5" fmla="*/ 2854686 w 5261697"/>
                <a:gd name="connsiteY5" fmla="*/ 4996367 h 5058952"/>
                <a:gd name="connsiteX6" fmla="*/ 1695915 w 5261697"/>
                <a:gd name="connsiteY6" fmla="*/ 4053458 h 5058952"/>
                <a:gd name="connsiteX7" fmla="*/ 60326 w 5261697"/>
                <a:gd name="connsiteY7" fmla="*/ 2783002 h 5058952"/>
                <a:gd name="connsiteX8" fmla="*/ 814840 w 5261697"/>
                <a:gd name="connsiteY8" fmla="*/ 1040601 h 5058952"/>
                <a:gd name="connsiteX9" fmla="*/ 2819200 w 5261697"/>
                <a:gd name="connsiteY9" fmla="*/ 110820 h 5058952"/>
                <a:gd name="connsiteX10" fmla="*/ 3667145 w 5261697"/>
                <a:gd name="connsiteY10" fmla="*/ 1448 h 50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697" h="5058952">
                  <a:moveTo>
                    <a:pt x="3667145" y="1448"/>
                  </a:moveTo>
                  <a:cubicBezTo>
                    <a:pt x="4125883" y="-12174"/>
                    <a:pt x="4542018" y="68503"/>
                    <a:pt x="4805397" y="322144"/>
                  </a:cubicBezTo>
                  <a:cubicBezTo>
                    <a:pt x="5226258" y="724136"/>
                    <a:pt x="5251683" y="1565622"/>
                    <a:pt x="5260849" y="2237266"/>
                  </a:cubicBezTo>
                  <a:cubicBezTo>
                    <a:pt x="5266182" y="2909453"/>
                    <a:pt x="5251419" y="3412342"/>
                    <a:pt x="5067470" y="3825762"/>
                  </a:cubicBezTo>
                  <a:cubicBezTo>
                    <a:pt x="4879683" y="4239723"/>
                    <a:pt x="4523259" y="4568051"/>
                    <a:pt x="4105579" y="4795513"/>
                  </a:cubicBezTo>
                  <a:cubicBezTo>
                    <a:pt x="3687358" y="5019141"/>
                    <a:pt x="3215552" y="5140819"/>
                    <a:pt x="2854686" y="4996367"/>
                  </a:cubicBezTo>
                  <a:cubicBezTo>
                    <a:pt x="2493273" y="4848082"/>
                    <a:pt x="2251014" y="4436414"/>
                    <a:pt x="1695915" y="4053458"/>
                  </a:cubicBezTo>
                  <a:cubicBezTo>
                    <a:pt x="1144649" y="3669958"/>
                    <a:pt x="280547" y="3315169"/>
                    <a:pt x="60326" y="2783002"/>
                  </a:cubicBezTo>
                  <a:cubicBezTo>
                    <a:pt x="-160444" y="2246999"/>
                    <a:pt x="254997" y="1534709"/>
                    <a:pt x="814840" y="1040601"/>
                  </a:cubicBezTo>
                  <a:cubicBezTo>
                    <a:pt x="1370302" y="543200"/>
                    <a:pt x="2062491" y="265073"/>
                    <a:pt x="2819200" y="110820"/>
                  </a:cubicBezTo>
                  <a:cubicBezTo>
                    <a:pt x="3101323" y="51742"/>
                    <a:pt x="3391903" y="9621"/>
                    <a:pt x="3667145" y="1448"/>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3319A60C-ED26-4F6B-8BDD-4D6DF9E9D00C}"/>
              </a:ext>
            </a:extLst>
          </p:cNvPr>
          <p:cNvGrpSpPr/>
          <p:nvPr userDrawn="1"/>
        </p:nvGrpSpPr>
        <p:grpSpPr>
          <a:xfrm>
            <a:off x="-2203413" y="2439416"/>
            <a:ext cx="5197170" cy="4810967"/>
            <a:chOff x="-2203413" y="2439416"/>
            <a:chExt cx="5197170" cy="4810967"/>
          </a:xfrm>
        </p:grpSpPr>
        <p:sp>
          <p:nvSpPr>
            <p:cNvPr id="2" name="Freeform: Shape 1">
              <a:extLst>
                <a:ext uri="{FF2B5EF4-FFF2-40B4-BE49-F238E27FC236}">
                  <a16:creationId xmlns="" xmlns:a16="http://schemas.microsoft.com/office/drawing/2014/main" id="{C57D46A7-64B5-4974-B3F1-5E6E45036EDD}"/>
                </a:ext>
              </a:extLst>
            </p:cNvPr>
            <p:cNvSpPr/>
            <p:nvPr userDrawn="1"/>
          </p:nvSpPr>
          <p:spPr>
            <a:xfrm>
              <a:off x="-2203413" y="2439416"/>
              <a:ext cx="5197170" cy="4810967"/>
            </a:xfrm>
            <a:custGeom>
              <a:avLst/>
              <a:gdLst>
                <a:gd name="connsiteX0" fmla="*/ 1865475 w 5197170"/>
                <a:gd name="connsiteY0" fmla="*/ 54 h 4810967"/>
                <a:gd name="connsiteX1" fmla="*/ 3222756 w 5197170"/>
                <a:gd name="connsiteY1" fmla="*/ 410409 h 4810967"/>
                <a:gd name="connsiteX2" fmla="*/ 4954444 w 5197170"/>
                <a:gd name="connsiteY2" fmla="*/ 1359854 h 4810967"/>
                <a:gd name="connsiteX3" fmla="*/ 4857756 w 5197170"/>
                <a:gd name="connsiteY3" fmla="*/ 3119528 h 4810967"/>
                <a:gd name="connsiteX4" fmla="*/ 3007946 w 5197170"/>
                <a:gd name="connsiteY4" fmla="*/ 3988644 h 4810967"/>
                <a:gd name="connsiteX5" fmla="*/ 1333846 w 5197170"/>
                <a:gd name="connsiteY5" fmla="*/ 4810503 h 4810967"/>
                <a:gd name="connsiteX6" fmla="*/ 104164 w 5197170"/>
                <a:gd name="connsiteY6" fmla="*/ 3830825 h 4810967"/>
                <a:gd name="connsiteX7" fmla="*/ 154339 w 5197170"/>
                <a:gd name="connsiteY7" fmla="*/ 2189428 h 4810967"/>
                <a:gd name="connsiteX8" fmla="*/ 650394 w 5197170"/>
                <a:gd name="connsiteY8" fmla="*/ 857075 h 4810967"/>
                <a:gd name="connsiteX9" fmla="*/ 1703171 w 5197170"/>
                <a:gd name="connsiteY9" fmla="*/ 11639 h 4810967"/>
                <a:gd name="connsiteX10" fmla="*/ 1865475 w 5197170"/>
                <a:gd name="connsiteY10" fmla="*/ 54 h 48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7170" h="4810967">
                  <a:moveTo>
                    <a:pt x="1865475" y="54"/>
                  </a:moveTo>
                  <a:cubicBezTo>
                    <a:pt x="2250594" y="3872"/>
                    <a:pt x="2683389" y="213271"/>
                    <a:pt x="3222756" y="410409"/>
                  </a:cubicBezTo>
                  <a:cubicBezTo>
                    <a:pt x="3839691" y="639361"/>
                    <a:pt x="4595822" y="852296"/>
                    <a:pt x="4954444" y="1359854"/>
                  </a:cubicBezTo>
                  <a:cubicBezTo>
                    <a:pt x="5312552" y="1863760"/>
                    <a:pt x="5269504" y="2662810"/>
                    <a:pt x="4857756" y="3119528"/>
                  </a:cubicBezTo>
                  <a:cubicBezTo>
                    <a:pt x="4441840" y="3573117"/>
                    <a:pt x="3657230" y="3684376"/>
                    <a:pt x="3007946" y="3988644"/>
                  </a:cubicBezTo>
                  <a:cubicBezTo>
                    <a:pt x="2362826" y="4296042"/>
                    <a:pt x="1848872" y="4793315"/>
                    <a:pt x="1333846" y="4810503"/>
                  </a:cubicBezTo>
                  <a:cubicBezTo>
                    <a:pt x="818825" y="4827695"/>
                    <a:pt x="299085" y="4365321"/>
                    <a:pt x="104164" y="3830825"/>
                  </a:cubicBezTo>
                  <a:cubicBezTo>
                    <a:pt x="-93890" y="3300498"/>
                    <a:pt x="29230" y="2698571"/>
                    <a:pt x="154339" y="2189428"/>
                  </a:cubicBezTo>
                  <a:cubicBezTo>
                    <a:pt x="275280" y="1677152"/>
                    <a:pt x="397691" y="1254017"/>
                    <a:pt x="650394" y="857075"/>
                  </a:cubicBezTo>
                  <a:cubicBezTo>
                    <a:pt x="898927" y="457004"/>
                    <a:pt x="1273581" y="80001"/>
                    <a:pt x="1703171" y="11639"/>
                  </a:cubicBezTo>
                  <a:cubicBezTo>
                    <a:pt x="1756414" y="3159"/>
                    <a:pt x="1810458" y="-492"/>
                    <a:pt x="1865475" y="54"/>
                  </a:cubicBezTo>
                  <a:close/>
                </a:path>
              </a:pathLst>
            </a:custGeom>
            <a:solidFill>
              <a:srgbClr val="ECF0F3"/>
            </a:solidFill>
            <a:ln>
              <a:noFill/>
            </a:ln>
            <a:effectLst>
              <a:outerShdw blurRad="406400" dist="228600" dir="2700000" sx="96000" sy="96000" algn="br" rotWithShape="0">
                <a:schemeClr val="tx1">
                  <a:lumMod val="95000"/>
                  <a:lumOff val="5000"/>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 xmlns:a16="http://schemas.microsoft.com/office/drawing/2014/main" id="{80C46C1C-5F36-4D8E-BB44-A1143A879D7C}"/>
                </a:ext>
              </a:extLst>
            </p:cNvPr>
            <p:cNvSpPr/>
            <p:nvPr userDrawn="1"/>
          </p:nvSpPr>
          <p:spPr>
            <a:xfrm>
              <a:off x="-2203413" y="2439416"/>
              <a:ext cx="5197170" cy="4810967"/>
            </a:xfrm>
            <a:custGeom>
              <a:avLst/>
              <a:gdLst>
                <a:gd name="connsiteX0" fmla="*/ 1865475 w 5197170"/>
                <a:gd name="connsiteY0" fmla="*/ 54 h 4810967"/>
                <a:gd name="connsiteX1" fmla="*/ 3222756 w 5197170"/>
                <a:gd name="connsiteY1" fmla="*/ 410409 h 4810967"/>
                <a:gd name="connsiteX2" fmla="*/ 4954444 w 5197170"/>
                <a:gd name="connsiteY2" fmla="*/ 1359854 h 4810967"/>
                <a:gd name="connsiteX3" fmla="*/ 4857756 w 5197170"/>
                <a:gd name="connsiteY3" fmla="*/ 3119528 h 4810967"/>
                <a:gd name="connsiteX4" fmla="*/ 3007946 w 5197170"/>
                <a:gd name="connsiteY4" fmla="*/ 3988644 h 4810967"/>
                <a:gd name="connsiteX5" fmla="*/ 1333846 w 5197170"/>
                <a:gd name="connsiteY5" fmla="*/ 4810503 h 4810967"/>
                <a:gd name="connsiteX6" fmla="*/ 104164 w 5197170"/>
                <a:gd name="connsiteY6" fmla="*/ 3830825 h 4810967"/>
                <a:gd name="connsiteX7" fmla="*/ 154339 w 5197170"/>
                <a:gd name="connsiteY7" fmla="*/ 2189428 h 4810967"/>
                <a:gd name="connsiteX8" fmla="*/ 650394 w 5197170"/>
                <a:gd name="connsiteY8" fmla="*/ 857075 h 4810967"/>
                <a:gd name="connsiteX9" fmla="*/ 1703171 w 5197170"/>
                <a:gd name="connsiteY9" fmla="*/ 11639 h 4810967"/>
                <a:gd name="connsiteX10" fmla="*/ 1865475 w 5197170"/>
                <a:gd name="connsiteY10" fmla="*/ 54 h 48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7170" h="4810967">
                  <a:moveTo>
                    <a:pt x="1865475" y="54"/>
                  </a:moveTo>
                  <a:cubicBezTo>
                    <a:pt x="2250594" y="3872"/>
                    <a:pt x="2683389" y="213271"/>
                    <a:pt x="3222756" y="410409"/>
                  </a:cubicBezTo>
                  <a:cubicBezTo>
                    <a:pt x="3839691" y="639361"/>
                    <a:pt x="4595822" y="852296"/>
                    <a:pt x="4954444" y="1359854"/>
                  </a:cubicBezTo>
                  <a:cubicBezTo>
                    <a:pt x="5312552" y="1863760"/>
                    <a:pt x="5269504" y="2662810"/>
                    <a:pt x="4857756" y="3119528"/>
                  </a:cubicBezTo>
                  <a:cubicBezTo>
                    <a:pt x="4441840" y="3573117"/>
                    <a:pt x="3657230" y="3684376"/>
                    <a:pt x="3007946" y="3988644"/>
                  </a:cubicBezTo>
                  <a:cubicBezTo>
                    <a:pt x="2362826" y="4296042"/>
                    <a:pt x="1848872" y="4793315"/>
                    <a:pt x="1333846" y="4810503"/>
                  </a:cubicBezTo>
                  <a:cubicBezTo>
                    <a:pt x="818825" y="4827695"/>
                    <a:pt x="299085" y="4365321"/>
                    <a:pt x="104164" y="3830825"/>
                  </a:cubicBezTo>
                  <a:cubicBezTo>
                    <a:pt x="-93890" y="3300498"/>
                    <a:pt x="29230" y="2698571"/>
                    <a:pt x="154339" y="2189428"/>
                  </a:cubicBezTo>
                  <a:cubicBezTo>
                    <a:pt x="275280" y="1677152"/>
                    <a:pt x="397691" y="1254017"/>
                    <a:pt x="650394" y="857075"/>
                  </a:cubicBezTo>
                  <a:cubicBezTo>
                    <a:pt x="898927" y="457004"/>
                    <a:pt x="1273581" y="80001"/>
                    <a:pt x="1703171" y="11639"/>
                  </a:cubicBezTo>
                  <a:cubicBezTo>
                    <a:pt x="1756414" y="3159"/>
                    <a:pt x="1810458" y="-492"/>
                    <a:pt x="1865475" y="54"/>
                  </a:cubicBezTo>
                  <a:close/>
                </a:path>
              </a:pathLst>
            </a:custGeom>
            <a:solidFill>
              <a:srgbClr val="ECF0F3"/>
            </a:solidFill>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Picture Placeholder 7">
            <a:extLst>
              <a:ext uri="{FF2B5EF4-FFF2-40B4-BE49-F238E27FC236}">
                <a16:creationId xmlns="" xmlns:a16="http://schemas.microsoft.com/office/drawing/2014/main" id="{84327D96-36E8-4CFA-98FE-D26FABA0F8E9}"/>
              </a:ext>
            </a:extLst>
          </p:cNvPr>
          <p:cNvSpPr>
            <a:spLocks noGrp="1"/>
          </p:cNvSpPr>
          <p:nvPr userDrawn="1">
            <p:ph type="pic" sz="quarter" idx="10"/>
          </p:nvPr>
        </p:nvSpPr>
        <p:spPr>
          <a:xfrm>
            <a:off x="-1935979" y="-491647"/>
            <a:ext cx="7764407" cy="7494471"/>
          </a:xfrm>
          <a:custGeom>
            <a:avLst/>
            <a:gdLst>
              <a:gd name="connsiteX0" fmla="*/ 1673490 w 7764407"/>
              <a:gd name="connsiteY0" fmla="*/ 3178674 h 7494471"/>
              <a:gd name="connsiteX1" fmla="*/ 2891087 w 7764407"/>
              <a:gd name="connsiteY1" fmla="*/ 3546797 h 7494471"/>
              <a:gd name="connsiteX2" fmla="*/ 4444558 w 7764407"/>
              <a:gd name="connsiteY2" fmla="*/ 4398530 h 7494471"/>
              <a:gd name="connsiteX3" fmla="*/ 4357821 w 7764407"/>
              <a:gd name="connsiteY3" fmla="*/ 5977107 h 7494471"/>
              <a:gd name="connsiteX4" fmla="*/ 2698384 w 7764407"/>
              <a:gd name="connsiteY4" fmla="*/ 6756778 h 7494471"/>
              <a:gd name="connsiteX5" fmla="*/ 1196573 w 7764407"/>
              <a:gd name="connsiteY5" fmla="*/ 7494055 h 7494471"/>
              <a:gd name="connsiteX6" fmla="*/ 93444 w 7764407"/>
              <a:gd name="connsiteY6" fmla="*/ 6615201 h 7494471"/>
              <a:gd name="connsiteX7" fmla="*/ 138455 w 7764407"/>
              <a:gd name="connsiteY7" fmla="*/ 5142728 h 7494471"/>
              <a:gd name="connsiteX8" fmla="*/ 583459 w 7764407"/>
              <a:gd name="connsiteY8" fmla="*/ 3947494 h 7494471"/>
              <a:gd name="connsiteX9" fmla="*/ 1527889 w 7764407"/>
              <a:gd name="connsiteY9" fmla="*/ 3189066 h 7494471"/>
              <a:gd name="connsiteX10" fmla="*/ 1673490 w 7764407"/>
              <a:gd name="connsiteY10" fmla="*/ 3178674 h 7494471"/>
              <a:gd name="connsiteX11" fmla="*/ 6477043 w 7764407"/>
              <a:gd name="connsiteY11" fmla="*/ 826 h 7494471"/>
              <a:gd name="connsiteX12" fmla="*/ 7352103 w 7764407"/>
              <a:gd name="connsiteY12" fmla="*/ 291083 h 7494471"/>
              <a:gd name="connsiteX13" fmla="*/ 7763641 w 7764407"/>
              <a:gd name="connsiteY13" fmla="*/ 2021552 h 7494471"/>
              <a:gd name="connsiteX14" fmla="*/ 7588907 w 7764407"/>
              <a:gd name="connsiteY14" fmla="*/ 3456887 h 7494471"/>
              <a:gd name="connsiteX15" fmla="*/ 6719761 w 7764407"/>
              <a:gd name="connsiteY15" fmla="*/ 4333136 h 7494471"/>
              <a:gd name="connsiteX16" fmla="*/ 5589477 w 7764407"/>
              <a:gd name="connsiteY16" fmla="*/ 4514624 h 7494471"/>
              <a:gd name="connsiteX17" fmla="*/ 4542434 w 7764407"/>
              <a:gd name="connsiteY17" fmla="*/ 3662629 h 7494471"/>
              <a:gd name="connsiteX18" fmla="*/ 3064547 w 7764407"/>
              <a:gd name="connsiteY18" fmla="*/ 2514668 h 7494471"/>
              <a:gd name="connsiteX19" fmla="*/ 3746311 w 7764407"/>
              <a:gd name="connsiteY19" fmla="*/ 940268 h 7494471"/>
              <a:gd name="connsiteX20" fmla="*/ 5557413 w 7764407"/>
              <a:gd name="connsiteY20" fmla="*/ 100135 h 7494471"/>
              <a:gd name="connsiteX21" fmla="*/ 6323600 w 7764407"/>
              <a:gd name="connsiteY21" fmla="*/ 1309 h 7494471"/>
              <a:gd name="connsiteX22" fmla="*/ 6477043 w 7764407"/>
              <a:gd name="connsiteY22" fmla="*/ 826 h 749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64407" h="7494471">
                <a:moveTo>
                  <a:pt x="1673490" y="3178674"/>
                </a:moveTo>
                <a:cubicBezTo>
                  <a:pt x="2018975" y="3182099"/>
                  <a:pt x="2407229" y="3369947"/>
                  <a:pt x="2891087" y="3546797"/>
                </a:cubicBezTo>
                <a:cubicBezTo>
                  <a:pt x="3444530" y="3752186"/>
                  <a:pt x="4122844" y="3943208"/>
                  <a:pt x="4444558" y="4398530"/>
                </a:cubicBezTo>
                <a:cubicBezTo>
                  <a:pt x="4765812" y="4850576"/>
                  <a:pt x="4727194" y="5567392"/>
                  <a:pt x="4357821" y="5977107"/>
                </a:cubicBezTo>
                <a:cubicBezTo>
                  <a:pt x="3984709" y="6384015"/>
                  <a:pt x="3280847" y="6483823"/>
                  <a:pt x="2698384" y="6756778"/>
                </a:cubicBezTo>
                <a:cubicBezTo>
                  <a:pt x="2119656" y="7032540"/>
                  <a:pt x="1658596" y="7478636"/>
                  <a:pt x="1196573" y="7494055"/>
                </a:cubicBezTo>
                <a:cubicBezTo>
                  <a:pt x="734556" y="7509478"/>
                  <a:pt x="268305" y="7094689"/>
                  <a:pt x="93444" y="6615201"/>
                </a:cubicBezTo>
                <a:cubicBezTo>
                  <a:pt x="-84227" y="6139452"/>
                  <a:pt x="26222" y="5599473"/>
                  <a:pt x="138455" y="5142728"/>
                </a:cubicBezTo>
                <a:cubicBezTo>
                  <a:pt x="246950" y="4683173"/>
                  <a:pt x="356763" y="4303585"/>
                  <a:pt x="583459" y="3947494"/>
                </a:cubicBezTo>
                <a:cubicBezTo>
                  <a:pt x="806414" y="3588597"/>
                  <a:pt x="1142511" y="3250393"/>
                  <a:pt x="1527889" y="3189066"/>
                </a:cubicBezTo>
                <a:cubicBezTo>
                  <a:pt x="1575653" y="3181459"/>
                  <a:pt x="1624135" y="3178184"/>
                  <a:pt x="1673490" y="3178674"/>
                </a:cubicBezTo>
                <a:close/>
                <a:moveTo>
                  <a:pt x="6477043" y="826"/>
                </a:moveTo>
                <a:cubicBezTo>
                  <a:pt x="6829954" y="9666"/>
                  <a:pt x="7143867" y="90546"/>
                  <a:pt x="7352103" y="291083"/>
                </a:cubicBezTo>
                <a:cubicBezTo>
                  <a:pt x="7732385" y="654316"/>
                  <a:pt x="7755359" y="1414667"/>
                  <a:pt x="7763641" y="2021552"/>
                </a:cubicBezTo>
                <a:cubicBezTo>
                  <a:pt x="7768460" y="2628927"/>
                  <a:pt x="7755120" y="3083329"/>
                  <a:pt x="7588907" y="3456887"/>
                </a:cubicBezTo>
                <a:cubicBezTo>
                  <a:pt x="7419227" y="3830934"/>
                  <a:pt x="7097168" y="4127605"/>
                  <a:pt x="6719761" y="4333136"/>
                </a:cubicBezTo>
                <a:cubicBezTo>
                  <a:pt x="6341864" y="4535202"/>
                  <a:pt x="5915549" y="4645148"/>
                  <a:pt x="5589477" y="4514624"/>
                </a:cubicBezTo>
                <a:cubicBezTo>
                  <a:pt x="5262913" y="4380636"/>
                  <a:pt x="5044011" y="4008660"/>
                  <a:pt x="4542434" y="3662629"/>
                </a:cubicBezTo>
                <a:cubicBezTo>
                  <a:pt x="4044320" y="3316105"/>
                  <a:pt x="3263534" y="2995525"/>
                  <a:pt x="3064547" y="2514668"/>
                </a:cubicBezTo>
                <a:cubicBezTo>
                  <a:pt x="2865063" y="2030346"/>
                  <a:pt x="3240448" y="1386734"/>
                  <a:pt x="3746311" y="940268"/>
                </a:cubicBezTo>
                <a:cubicBezTo>
                  <a:pt x="4248216" y="490825"/>
                  <a:pt x="4873665" y="239515"/>
                  <a:pt x="5557413" y="100135"/>
                </a:cubicBezTo>
                <a:cubicBezTo>
                  <a:pt x="5812334" y="46753"/>
                  <a:pt x="6074897" y="8693"/>
                  <a:pt x="6323600" y="1309"/>
                </a:cubicBezTo>
                <a:cubicBezTo>
                  <a:pt x="6375415" y="-230"/>
                  <a:pt x="6426626" y="-437"/>
                  <a:pt x="6477043" y="826"/>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9724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nodePh="1">
                                  <p:stCondLst>
                                    <p:cond delay="1250"/>
                                  </p:stCondLst>
                                  <p:endCondLst>
                                    <p:cond evt="begin" delay="0">
                                      <p:tn val="8"/>
                                    </p:cond>
                                  </p:endCondLst>
                                  <p:childTnLst>
                                    <p:animMotion origin="layout" path="M 4.79167E-6 2.96296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nodeType="withEffect">
                                  <p:stCondLst>
                                    <p:cond delay="1000"/>
                                  </p:stCondLst>
                                  <p:childTnLst>
                                    <p:animMotion origin="layout" path="M 1.25E-6 -2.96296E-6 L 0.01237 0.02848 " pathEditMode="relative" rAng="0" ptsTypes="AA">
                                      <p:cBhvr>
                                        <p:cTn id="14" dur="1000" spd="-100000" fill="hold"/>
                                        <p:tgtEl>
                                          <p:spTgt spid="11"/>
                                        </p:tgtEl>
                                        <p:attrNameLst>
                                          <p:attrName>ppt_x</p:attrName>
                                          <p:attrName>ppt_y</p:attrName>
                                        </p:attrNameLst>
                                      </p:cBhvr>
                                      <p:rCtr x="625" y="1412"/>
                                    </p:animMotion>
                                  </p:childTnLst>
                                </p:cTn>
                              </p:par>
                              <p:par>
                                <p:cTn id="15" presetID="10" presetClass="entr" presetSubtype="0" fill="hold"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nodeType="withEffect">
                                  <p:stCondLst>
                                    <p:cond delay="750"/>
                                  </p:stCondLst>
                                  <p:childTnLst>
                                    <p:animMotion origin="layout" path="M -1.875E-6 -1.48148E-6 L 0.01237 0.02847 " pathEditMode="relative" rAng="0" ptsTypes="AA">
                                      <p:cBhvr>
                                        <p:cTn id="19" dur="1000" spd="-100000" fill="hold"/>
                                        <p:tgtEl>
                                          <p:spTgt spid="1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0_Title Slide">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AF1DFB5C-48B6-466C-B86B-2F6469FC3A9C}"/>
              </a:ext>
            </a:extLst>
          </p:cNvPr>
          <p:cNvSpPr/>
          <p:nvPr userDrawn="1"/>
        </p:nvSpPr>
        <p:spPr>
          <a:xfrm>
            <a:off x="6508395" y="-1310047"/>
            <a:ext cx="3071031" cy="3724889"/>
          </a:xfrm>
          <a:custGeom>
            <a:avLst/>
            <a:gdLst>
              <a:gd name="connsiteX0" fmla="*/ 1658814 w 3071031"/>
              <a:gd name="connsiteY0" fmla="*/ 676 h 3724889"/>
              <a:gd name="connsiteX1" fmla="*/ 2118201 w 3071031"/>
              <a:gd name="connsiteY1" fmla="*/ 161602 h 3724889"/>
              <a:gd name="connsiteX2" fmla="*/ 2354733 w 3071031"/>
              <a:gd name="connsiteY2" fmla="*/ 491136 h 3724889"/>
              <a:gd name="connsiteX3" fmla="*/ 2430253 w 3071031"/>
              <a:gd name="connsiteY3" fmla="*/ 1740947 h 3724889"/>
              <a:gd name="connsiteX4" fmla="*/ 3070702 w 3071031"/>
              <a:gd name="connsiteY4" fmla="*/ 2938967 h 3724889"/>
              <a:gd name="connsiteX5" fmla="*/ 2174480 w 3071031"/>
              <a:gd name="connsiteY5" fmla="*/ 3635609 h 3724889"/>
              <a:gd name="connsiteX6" fmla="*/ 928212 w 3071031"/>
              <a:gd name="connsiteY6" fmla="*/ 3586992 h 3724889"/>
              <a:gd name="connsiteX7" fmla="*/ 207046 w 3071031"/>
              <a:gd name="connsiteY7" fmla="*/ 2686592 h 3724889"/>
              <a:gd name="connsiteX8" fmla="*/ 41009 w 3071031"/>
              <a:gd name="connsiteY8" fmla="*/ 1723448 h 3724889"/>
              <a:gd name="connsiteX9" fmla="*/ 716570 w 3071031"/>
              <a:gd name="connsiteY9" fmla="*/ 958251 h 3724889"/>
              <a:gd name="connsiteX10" fmla="*/ 1505139 w 3071031"/>
              <a:gd name="connsiteY10" fmla="*/ 32820 h 3724889"/>
              <a:gd name="connsiteX11" fmla="*/ 1658814 w 3071031"/>
              <a:gd name="connsiteY11" fmla="*/ 676 h 372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1031" h="3724889">
                <a:moveTo>
                  <a:pt x="1658814" y="676"/>
                </a:moveTo>
                <a:cubicBezTo>
                  <a:pt x="1817026" y="-7231"/>
                  <a:pt x="1984175" y="54783"/>
                  <a:pt x="2118201" y="161602"/>
                </a:cubicBezTo>
                <a:cubicBezTo>
                  <a:pt x="2225422" y="247058"/>
                  <a:pt x="2311445" y="361189"/>
                  <a:pt x="2354733" y="491136"/>
                </a:cubicBezTo>
                <a:cubicBezTo>
                  <a:pt x="2470172" y="837661"/>
                  <a:pt x="2283610" y="1298165"/>
                  <a:pt x="2430253" y="1740947"/>
                </a:cubicBezTo>
                <a:cubicBezTo>
                  <a:pt x="2576898" y="2183727"/>
                  <a:pt x="3058259" y="2606900"/>
                  <a:pt x="3070702" y="2938967"/>
                </a:cubicBezTo>
                <a:cubicBezTo>
                  <a:pt x="3085028" y="3272544"/>
                  <a:pt x="2630065" y="3511621"/>
                  <a:pt x="2174480" y="3635609"/>
                </a:cubicBezTo>
                <a:cubicBezTo>
                  <a:pt x="1722293" y="3759224"/>
                  <a:pt x="1265715" y="3764730"/>
                  <a:pt x="928212" y="3586992"/>
                </a:cubicBezTo>
                <a:cubicBezTo>
                  <a:pt x="590332" y="3405857"/>
                  <a:pt x="371526" y="3041475"/>
                  <a:pt x="207046" y="2686592"/>
                </a:cubicBezTo>
                <a:cubicBezTo>
                  <a:pt x="44076" y="2329824"/>
                  <a:pt x="-62684" y="1984064"/>
                  <a:pt x="41009" y="1723448"/>
                </a:cubicBezTo>
                <a:cubicBezTo>
                  <a:pt x="142817" y="1461322"/>
                  <a:pt x="455076" y="1284340"/>
                  <a:pt x="716570" y="958251"/>
                </a:cubicBezTo>
                <a:cubicBezTo>
                  <a:pt x="978062" y="632164"/>
                  <a:pt x="1188417" y="153574"/>
                  <a:pt x="1505139" y="32820"/>
                </a:cubicBezTo>
                <a:cubicBezTo>
                  <a:pt x="1554333" y="13716"/>
                  <a:pt x="1606077" y="3311"/>
                  <a:pt x="1658814" y="676"/>
                </a:cubicBezTo>
                <a:close/>
              </a:path>
            </a:pathLst>
          </a:custGeom>
          <a:solidFill>
            <a:srgbClr val="ECF0F3"/>
          </a:solidFill>
          <a:ln>
            <a:noFill/>
          </a:ln>
          <a:effectLst>
            <a:innerShdw blurRad="139700" dist="50800" dir="135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 name="Freeform: Shape 2">
            <a:extLst>
              <a:ext uri="{FF2B5EF4-FFF2-40B4-BE49-F238E27FC236}">
                <a16:creationId xmlns="" xmlns:a16="http://schemas.microsoft.com/office/drawing/2014/main" id="{6FE2C966-7C43-4D0C-A788-9E2B384AF59A}"/>
              </a:ext>
            </a:extLst>
          </p:cNvPr>
          <p:cNvSpPr/>
          <p:nvPr userDrawn="1"/>
        </p:nvSpPr>
        <p:spPr>
          <a:xfrm>
            <a:off x="9279819" y="-77430"/>
            <a:ext cx="2809276" cy="3497832"/>
          </a:xfrm>
          <a:custGeom>
            <a:avLst/>
            <a:gdLst>
              <a:gd name="connsiteX0" fmla="*/ 292635 w 2809276"/>
              <a:gd name="connsiteY0" fmla="*/ 2312 h 3497832"/>
              <a:gd name="connsiteX1" fmla="*/ 1023717 w 2809276"/>
              <a:gd name="connsiteY1" fmla="*/ 271549 h 3497832"/>
              <a:gd name="connsiteX2" fmla="*/ 1896260 w 2809276"/>
              <a:gd name="connsiteY2" fmla="*/ 514941 h 3497832"/>
              <a:gd name="connsiteX3" fmla="*/ 2647450 w 2809276"/>
              <a:gd name="connsiteY3" fmla="*/ 1060142 h 3497832"/>
              <a:gd name="connsiteX4" fmla="*/ 2617860 w 2809276"/>
              <a:gd name="connsiteY4" fmla="*/ 1805438 h 3497832"/>
              <a:gd name="connsiteX5" fmla="*/ 1415484 w 2809276"/>
              <a:gd name="connsiteY5" fmla="*/ 2050278 h 3497832"/>
              <a:gd name="connsiteX6" fmla="*/ 1191770 w 2809276"/>
              <a:gd name="connsiteY6" fmla="*/ 3285370 h 3497832"/>
              <a:gd name="connsiteX7" fmla="*/ 444546 w 2809276"/>
              <a:gd name="connsiteY7" fmla="*/ 3337212 h 3497832"/>
              <a:gd name="connsiteX8" fmla="*/ 142921 w 2809276"/>
              <a:gd name="connsiteY8" fmla="*/ 2500361 h 3497832"/>
              <a:gd name="connsiteX9" fmla="*/ 606299 w 2809276"/>
              <a:gd name="connsiteY9" fmla="*/ 1688036 h 3497832"/>
              <a:gd name="connsiteX10" fmla="*/ 137566 w 2809276"/>
              <a:gd name="connsiteY10" fmla="*/ 950984 h 3497832"/>
              <a:gd name="connsiteX11" fmla="*/ 121602 w 2809276"/>
              <a:gd name="connsiteY11" fmla="*/ 33286 h 3497832"/>
              <a:gd name="connsiteX12" fmla="*/ 292635 w 2809276"/>
              <a:gd name="connsiteY12" fmla="*/ 2312 h 349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276" h="3497832">
                <a:moveTo>
                  <a:pt x="292635" y="2312"/>
                </a:moveTo>
                <a:cubicBezTo>
                  <a:pt x="494235" y="22946"/>
                  <a:pt x="775134" y="176977"/>
                  <a:pt x="1023717" y="271549"/>
                </a:cubicBezTo>
                <a:cubicBezTo>
                  <a:pt x="1350228" y="397676"/>
                  <a:pt x="1619289" y="418092"/>
                  <a:pt x="1896260" y="514941"/>
                </a:cubicBezTo>
                <a:cubicBezTo>
                  <a:pt x="2175717" y="614242"/>
                  <a:pt x="2465564" y="792422"/>
                  <a:pt x="2647450" y="1060142"/>
                </a:cubicBezTo>
                <a:cubicBezTo>
                  <a:pt x="2829369" y="1332793"/>
                  <a:pt x="2905775" y="1692499"/>
                  <a:pt x="2617860" y="1805438"/>
                </a:cubicBezTo>
                <a:cubicBezTo>
                  <a:pt x="2327495" y="1920859"/>
                  <a:pt x="1672776" y="1784575"/>
                  <a:pt x="1415484" y="2050278"/>
                </a:cubicBezTo>
                <a:cubicBezTo>
                  <a:pt x="1163127" y="2315945"/>
                  <a:pt x="1308159" y="2978662"/>
                  <a:pt x="1191770" y="3285370"/>
                </a:cubicBezTo>
                <a:cubicBezTo>
                  <a:pt x="1075348" y="3587146"/>
                  <a:pt x="702436" y="3532876"/>
                  <a:pt x="444546" y="3337212"/>
                </a:cubicBezTo>
                <a:cubicBezTo>
                  <a:pt x="186656" y="3141547"/>
                  <a:pt x="43787" y="2804489"/>
                  <a:pt x="142921" y="2500361"/>
                </a:cubicBezTo>
                <a:cubicBezTo>
                  <a:pt x="244510" y="2193751"/>
                  <a:pt x="590552" y="1917591"/>
                  <a:pt x="606299" y="1688036"/>
                </a:cubicBezTo>
                <a:cubicBezTo>
                  <a:pt x="622043" y="1458479"/>
                  <a:pt x="309975" y="1277978"/>
                  <a:pt x="137566" y="950984"/>
                </a:cubicBezTo>
                <a:cubicBezTo>
                  <a:pt x="-29911" y="623958"/>
                  <a:pt x="-55244" y="152887"/>
                  <a:pt x="121602" y="33286"/>
                </a:cubicBezTo>
                <a:cubicBezTo>
                  <a:pt x="167046" y="3378"/>
                  <a:pt x="225435" y="-4566"/>
                  <a:pt x="292635" y="2312"/>
                </a:cubicBezTo>
                <a:close/>
              </a:path>
            </a:pathLst>
          </a:custGeom>
          <a:solidFill>
            <a:srgbClr val="ECF0F3"/>
          </a:solidFill>
          <a:ln>
            <a:noFill/>
          </a:ln>
          <a:effectLst>
            <a:innerShdw blurRad="381000" dist="50800" dir="135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 name="Freeform: Shape 3">
            <a:extLst>
              <a:ext uri="{FF2B5EF4-FFF2-40B4-BE49-F238E27FC236}">
                <a16:creationId xmlns="" xmlns:a16="http://schemas.microsoft.com/office/drawing/2014/main" id="{9F87A038-E678-47F1-BCCD-878E98C4EDFB}"/>
              </a:ext>
            </a:extLst>
          </p:cNvPr>
          <p:cNvSpPr/>
          <p:nvPr userDrawn="1"/>
        </p:nvSpPr>
        <p:spPr>
          <a:xfrm>
            <a:off x="10729000" y="2002905"/>
            <a:ext cx="2690460" cy="2859478"/>
          </a:xfrm>
          <a:custGeom>
            <a:avLst/>
            <a:gdLst>
              <a:gd name="connsiteX0" fmla="*/ 757976 w 2690460"/>
              <a:gd name="connsiteY0" fmla="*/ 1043 h 2859478"/>
              <a:gd name="connsiteX1" fmla="*/ 995702 w 2690460"/>
              <a:gd name="connsiteY1" fmla="*/ 41150 h 2859478"/>
              <a:gd name="connsiteX2" fmla="*/ 1821080 w 2690460"/>
              <a:gd name="connsiteY2" fmla="*/ 592660 h 2859478"/>
              <a:gd name="connsiteX3" fmla="*/ 2617623 w 2690460"/>
              <a:gd name="connsiteY3" fmla="*/ 1272292 h 2859478"/>
              <a:gd name="connsiteX4" fmla="*/ 2473239 w 2690460"/>
              <a:gd name="connsiteY4" fmla="*/ 2272101 h 2859478"/>
              <a:gd name="connsiteX5" fmla="*/ 1573489 w 2690460"/>
              <a:gd name="connsiteY5" fmla="*/ 2834128 h 2859478"/>
              <a:gd name="connsiteX6" fmla="*/ 642314 w 2690460"/>
              <a:gd name="connsiteY6" fmla="*/ 2669537 h 2859478"/>
              <a:gd name="connsiteX7" fmla="*/ 169496 w 2690460"/>
              <a:gd name="connsiteY7" fmla="*/ 1979107 h 2859478"/>
              <a:gd name="connsiteX8" fmla="*/ 24058 w 2690460"/>
              <a:gd name="connsiteY8" fmla="*/ 1172065 h 2859478"/>
              <a:gd name="connsiteX9" fmla="*/ 137136 w 2690460"/>
              <a:gd name="connsiteY9" fmla="*/ 237243 h 2859478"/>
              <a:gd name="connsiteX10" fmla="*/ 757976 w 2690460"/>
              <a:gd name="connsiteY10" fmla="*/ 1043 h 285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0460" h="2859478">
                <a:moveTo>
                  <a:pt x="757976" y="1043"/>
                </a:moveTo>
                <a:cubicBezTo>
                  <a:pt x="839016" y="4729"/>
                  <a:pt x="919713" y="18171"/>
                  <a:pt x="995702" y="41150"/>
                </a:cubicBezTo>
                <a:cubicBezTo>
                  <a:pt x="1299270" y="135082"/>
                  <a:pt x="1525506" y="381217"/>
                  <a:pt x="1821080" y="592660"/>
                </a:cubicBezTo>
                <a:cubicBezTo>
                  <a:pt x="2114251" y="805730"/>
                  <a:pt x="2477146" y="982091"/>
                  <a:pt x="2617623" y="1272292"/>
                </a:cubicBezTo>
                <a:cubicBezTo>
                  <a:pt x="2760114" y="1562881"/>
                  <a:pt x="2683831" y="1970099"/>
                  <a:pt x="2473239" y="2272101"/>
                </a:cubicBezTo>
                <a:cubicBezTo>
                  <a:pt x="2262648" y="2574104"/>
                  <a:pt x="1918135" y="2768877"/>
                  <a:pt x="1573489" y="2834128"/>
                </a:cubicBezTo>
                <a:cubicBezTo>
                  <a:pt x="1230855" y="2899769"/>
                  <a:pt x="886070" y="2835500"/>
                  <a:pt x="642314" y="2669537"/>
                </a:cubicBezTo>
                <a:cubicBezTo>
                  <a:pt x="398946" y="2501560"/>
                  <a:pt x="254205" y="2233511"/>
                  <a:pt x="169496" y="1979107"/>
                </a:cubicBezTo>
                <a:cubicBezTo>
                  <a:pt x="82386" y="1726330"/>
                  <a:pt x="53294" y="1486806"/>
                  <a:pt x="24058" y="1172065"/>
                </a:cubicBezTo>
                <a:cubicBezTo>
                  <a:pt x="-6804" y="854921"/>
                  <a:pt x="-38197" y="464574"/>
                  <a:pt x="137136" y="237243"/>
                </a:cubicBezTo>
                <a:cubicBezTo>
                  <a:pt x="268638" y="66743"/>
                  <a:pt x="514855" y="-10012"/>
                  <a:pt x="757976" y="1043"/>
                </a:cubicBezTo>
                <a:close/>
              </a:path>
            </a:pathLst>
          </a:custGeom>
          <a:solidFill>
            <a:srgbClr val="ECF0F3"/>
          </a:solidFill>
          <a:ln>
            <a:noFill/>
          </a:ln>
          <a:effectLst>
            <a:innerShdw blurRad="381000" dist="50800" dir="135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1814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6.25E-7 -2.22222E-6 L 0.01237 0.02847 " pathEditMode="relative" rAng="0" ptsTypes="AA">
                                      <p:cBhvr>
                                        <p:cTn id="9" dur="1000" spd="-100000" fill="hold"/>
                                        <p:tgtEl>
                                          <p:spTgt spid="2"/>
                                        </p:tgtEl>
                                        <p:attrNameLst>
                                          <p:attrName>ppt_x</p:attrName>
                                          <p:attrName>ppt_y</p:attrName>
                                        </p:attrNameLst>
                                      </p:cBhvr>
                                      <p:rCtr x="625" y="1412"/>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50"/>
                                  </p:stCondLst>
                                  <p:childTnLst>
                                    <p:animMotion origin="layout" path="M 6.25E-7 -2.22222E-6 L 0.01237 0.02847 " pathEditMode="relative" rAng="0" ptsTypes="AA">
                                      <p:cBhvr>
                                        <p:cTn id="14" dur="1000" spd="-100000" fill="hold"/>
                                        <p:tgtEl>
                                          <p:spTgt spid="3"/>
                                        </p:tgtEl>
                                        <p:attrNameLst>
                                          <p:attrName>ppt_x</p:attrName>
                                          <p:attrName>ppt_y</p:attrName>
                                        </p:attrNameLst>
                                      </p:cBhvr>
                                      <p:rCtr x="625" y="1412"/>
                                    </p:animMotion>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500"/>
                                  </p:stCondLst>
                                  <p:childTnLst>
                                    <p:animMotion origin="layout" path="M 6.25E-7 -2.22222E-6 L 0.01237 0.02847 " pathEditMode="relative" rAng="0" ptsTypes="AA">
                                      <p:cBhvr>
                                        <p:cTn id="19" dur="1000" spd="-100000" fill="hold"/>
                                        <p:tgtEl>
                                          <p:spTgt spid="4"/>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1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EE8CDC3-23D0-4177-8ED4-F0827501D965}"/>
              </a:ext>
            </a:extLst>
          </p:cNvPr>
          <p:cNvGrpSpPr/>
          <p:nvPr userDrawn="1"/>
        </p:nvGrpSpPr>
        <p:grpSpPr>
          <a:xfrm>
            <a:off x="0" y="0"/>
            <a:ext cx="12192000" cy="6858000"/>
            <a:chOff x="0" y="0"/>
            <a:chExt cx="12192000" cy="6858000"/>
          </a:xfrm>
        </p:grpSpPr>
        <p:sp>
          <p:nvSpPr>
            <p:cNvPr id="3" name="Freeform: Shape 2">
              <a:extLst>
                <a:ext uri="{FF2B5EF4-FFF2-40B4-BE49-F238E27FC236}">
                  <a16:creationId xmlns="" xmlns:a16="http://schemas.microsoft.com/office/drawing/2014/main" id="{8C0ACDD0-47FC-439B-A8BE-ACB96BCBACB9}"/>
                </a:ext>
              </a:extLst>
            </p:cNvPr>
            <p:cNvSpPr/>
            <p:nvPr/>
          </p:nvSpPr>
          <p:spPr>
            <a:xfrm>
              <a:off x="7" y="0"/>
              <a:ext cx="12191989" cy="1520323"/>
            </a:xfrm>
            <a:custGeom>
              <a:avLst/>
              <a:gdLst>
                <a:gd name="connsiteX0" fmla="*/ 0 w 12191989"/>
                <a:gd name="connsiteY0" fmla="*/ 0 h 1520323"/>
                <a:gd name="connsiteX1" fmla="*/ 12191989 w 12191989"/>
                <a:gd name="connsiteY1" fmla="*/ 0 h 1520323"/>
                <a:gd name="connsiteX2" fmla="*/ 12171514 w 12191989"/>
                <a:gd name="connsiteY2" fmla="*/ 4005 h 1520323"/>
                <a:gd name="connsiteX3" fmla="*/ 10073377 w 12191989"/>
                <a:gd name="connsiteY3" fmla="*/ 978310 h 1520323"/>
                <a:gd name="connsiteX4" fmla="*/ 7137979 w 12191989"/>
                <a:gd name="connsiteY4" fmla="*/ 272728 h 1520323"/>
                <a:gd name="connsiteX5" fmla="*/ 5147181 w 12191989"/>
                <a:gd name="connsiteY5" fmla="*/ 1519084 h 1520323"/>
                <a:gd name="connsiteX6" fmla="*/ 2669686 w 12191989"/>
                <a:gd name="connsiteY6" fmla="*/ 533282 h 1520323"/>
                <a:gd name="connsiteX7" fmla="*/ 18094 w 12191989"/>
                <a:gd name="connsiteY7" fmla="*/ 3261 h 152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89" h="1520323">
                  <a:moveTo>
                    <a:pt x="0" y="0"/>
                  </a:moveTo>
                  <a:lnTo>
                    <a:pt x="12191989" y="0"/>
                  </a:lnTo>
                  <a:lnTo>
                    <a:pt x="12171514" y="4005"/>
                  </a:lnTo>
                  <a:cubicBezTo>
                    <a:pt x="12002469" y="78573"/>
                    <a:pt x="10863067" y="935696"/>
                    <a:pt x="10073377" y="978310"/>
                  </a:cubicBezTo>
                  <a:cubicBezTo>
                    <a:pt x="9231041" y="1023765"/>
                    <a:pt x="7959012" y="182599"/>
                    <a:pt x="7137979" y="272728"/>
                  </a:cubicBezTo>
                  <a:cubicBezTo>
                    <a:pt x="6316946" y="362857"/>
                    <a:pt x="5891898" y="1475658"/>
                    <a:pt x="5147181" y="1519084"/>
                  </a:cubicBezTo>
                  <a:cubicBezTo>
                    <a:pt x="4402465" y="1562510"/>
                    <a:pt x="4414911" y="449708"/>
                    <a:pt x="2669686" y="533282"/>
                  </a:cubicBezTo>
                  <a:cubicBezTo>
                    <a:pt x="1033538" y="611633"/>
                    <a:pt x="157647" y="54927"/>
                    <a:pt x="18094" y="3261"/>
                  </a:cubicBezTo>
                  <a:close/>
                </a:path>
              </a:pathLst>
            </a:custGeom>
            <a:solidFill>
              <a:srgbClr val="ECF0F3"/>
            </a:solidFill>
            <a:ln>
              <a:noFill/>
            </a:ln>
            <a:effectLst>
              <a:innerShdw blurRad="368300" dist="508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 name="Freeform: Shape 3">
              <a:extLst>
                <a:ext uri="{FF2B5EF4-FFF2-40B4-BE49-F238E27FC236}">
                  <a16:creationId xmlns="" xmlns:a16="http://schemas.microsoft.com/office/drawing/2014/main" id="{80FA9B8E-5F99-4794-8FBA-37D23FCAB919}"/>
                </a:ext>
              </a:extLst>
            </p:cNvPr>
            <p:cNvSpPr/>
            <p:nvPr/>
          </p:nvSpPr>
          <p:spPr>
            <a:xfrm>
              <a:off x="0" y="5416014"/>
              <a:ext cx="12192000" cy="1441986"/>
            </a:xfrm>
            <a:custGeom>
              <a:avLst/>
              <a:gdLst>
                <a:gd name="connsiteX0" fmla="*/ 6040602 w 12192000"/>
                <a:gd name="connsiteY0" fmla="*/ 1487 h 1441986"/>
                <a:gd name="connsiteX1" fmla="*/ 8214383 w 12192000"/>
                <a:gd name="connsiteY1" fmla="*/ 803826 h 1441986"/>
                <a:gd name="connsiteX2" fmla="*/ 12192000 w 12192000"/>
                <a:gd name="connsiteY2" fmla="*/ 984785 h 1441986"/>
                <a:gd name="connsiteX3" fmla="*/ 12192000 w 12192000"/>
                <a:gd name="connsiteY3" fmla="*/ 1441986 h 1441986"/>
                <a:gd name="connsiteX4" fmla="*/ 0 w 12192000"/>
                <a:gd name="connsiteY4" fmla="*/ 1441986 h 1441986"/>
                <a:gd name="connsiteX5" fmla="*/ 0 w 12192000"/>
                <a:gd name="connsiteY5" fmla="*/ 719314 h 1441986"/>
                <a:gd name="connsiteX6" fmla="*/ 3526738 w 12192000"/>
                <a:gd name="connsiteY6" fmla="*/ 1187048 h 1441986"/>
                <a:gd name="connsiteX7" fmla="*/ 5707626 w 12192000"/>
                <a:gd name="connsiteY7" fmla="*/ 26142 h 1441986"/>
                <a:gd name="connsiteX8" fmla="*/ 6040602 w 12192000"/>
                <a:gd name="connsiteY8" fmla="*/ 1487 h 144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441986">
                  <a:moveTo>
                    <a:pt x="6040602" y="1487"/>
                  </a:moveTo>
                  <a:cubicBezTo>
                    <a:pt x="6777644" y="36078"/>
                    <a:pt x="7268745" y="664024"/>
                    <a:pt x="8214383" y="803826"/>
                  </a:cubicBezTo>
                  <a:cubicBezTo>
                    <a:pt x="9295112" y="963600"/>
                    <a:pt x="10305026" y="-99222"/>
                    <a:pt x="12192000" y="984785"/>
                  </a:cubicBezTo>
                  <a:lnTo>
                    <a:pt x="12192000" y="1441986"/>
                  </a:lnTo>
                  <a:lnTo>
                    <a:pt x="0" y="1441986"/>
                  </a:lnTo>
                  <a:lnTo>
                    <a:pt x="0" y="719314"/>
                  </a:lnTo>
                  <a:cubicBezTo>
                    <a:pt x="1764890" y="-273744"/>
                    <a:pt x="2183580" y="1389663"/>
                    <a:pt x="3526738" y="1187048"/>
                  </a:cubicBezTo>
                  <a:cubicBezTo>
                    <a:pt x="4869896" y="984433"/>
                    <a:pt x="4960376" y="131839"/>
                    <a:pt x="5707626" y="26142"/>
                  </a:cubicBezTo>
                  <a:cubicBezTo>
                    <a:pt x="5824999" y="3712"/>
                    <a:pt x="5935310" y="-3455"/>
                    <a:pt x="6040602" y="1487"/>
                  </a:cubicBezTo>
                  <a:close/>
                </a:path>
              </a:pathLst>
            </a:custGeom>
            <a:solidFill>
              <a:srgbClr val="ECF0F3"/>
            </a:solidFill>
            <a:ln>
              <a:noFill/>
            </a:ln>
            <a:effectLst>
              <a:innerShdw blurRad="139700" dist="50800" dir="135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sp>
        <p:nvSpPr>
          <p:cNvPr id="5" name="TextBox 4">
            <a:extLst>
              <a:ext uri="{FF2B5EF4-FFF2-40B4-BE49-F238E27FC236}">
                <a16:creationId xmlns="" xmlns:a16="http://schemas.microsoft.com/office/drawing/2014/main" id="{4BA5B593-A47B-4758-9C47-3BCBB004F1F9}"/>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6" name="Straight Connector 5">
            <a:extLst>
              <a:ext uri="{FF2B5EF4-FFF2-40B4-BE49-F238E27FC236}">
                <a16:creationId xmlns="" xmlns:a16="http://schemas.microsoft.com/office/drawing/2014/main" id="{3B2B6CDD-8C59-4024-BB96-8B63197B17D4}"/>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2_Title Slide">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68CA08E-14B2-4BD1-B649-9083EF83804C}"/>
              </a:ext>
            </a:extLst>
          </p:cNvPr>
          <p:cNvGrpSpPr/>
          <p:nvPr userDrawn="1"/>
        </p:nvGrpSpPr>
        <p:grpSpPr>
          <a:xfrm>
            <a:off x="1388267" y="-1885977"/>
            <a:ext cx="11577426" cy="8464099"/>
            <a:chOff x="1388267" y="-1885977"/>
            <a:chExt cx="11577426" cy="8464099"/>
          </a:xfrm>
        </p:grpSpPr>
        <p:sp>
          <p:nvSpPr>
            <p:cNvPr id="67" name="Freeform: Shape 66">
              <a:extLst>
                <a:ext uri="{FF2B5EF4-FFF2-40B4-BE49-F238E27FC236}">
                  <a16:creationId xmlns="" xmlns:a16="http://schemas.microsoft.com/office/drawing/2014/main" id="{7AEFE142-CBCD-4E22-86FC-C5EAA47C0844}"/>
                </a:ext>
              </a:extLst>
            </p:cNvPr>
            <p:cNvSpPr/>
            <p:nvPr/>
          </p:nvSpPr>
          <p:spPr>
            <a:xfrm rot="12286822">
              <a:off x="1388267" y="-1885977"/>
              <a:ext cx="11577426" cy="8464098"/>
            </a:xfrm>
            <a:custGeom>
              <a:avLst/>
              <a:gdLst>
                <a:gd name="connsiteX0" fmla="*/ 11564661 w 11577426"/>
                <a:gd name="connsiteY0" fmla="*/ 4149592 h 8464098"/>
                <a:gd name="connsiteX1" fmla="*/ 2218806 w 11577426"/>
                <a:gd name="connsiteY1" fmla="*/ 8464098 h 8464098"/>
                <a:gd name="connsiteX2" fmla="*/ 0 w 11577426"/>
                <a:gd name="connsiteY2" fmla="*/ 3657838 h 8464098"/>
                <a:gd name="connsiteX3" fmla="*/ 148667 w 11577426"/>
                <a:gd name="connsiteY3" fmla="*/ 3760429 h 8464098"/>
                <a:gd name="connsiteX4" fmla="*/ 1992690 w 11577426"/>
                <a:gd name="connsiteY4" fmla="*/ 4410693 h 8464098"/>
                <a:gd name="connsiteX5" fmla="*/ 8179839 w 11577426"/>
                <a:gd name="connsiteY5" fmla="*/ 181768 h 8464098"/>
                <a:gd name="connsiteX6" fmla="*/ 11533834 w 11577426"/>
                <a:gd name="connsiteY6" fmla="*/ 3139940 h 8464098"/>
                <a:gd name="connsiteX7" fmla="*/ 11577207 w 11577426"/>
                <a:gd name="connsiteY7" fmla="*/ 3861051 h 8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7426" h="8464098">
                  <a:moveTo>
                    <a:pt x="11564661" y="4149592"/>
                  </a:moveTo>
                  <a:lnTo>
                    <a:pt x="2218806" y="8464098"/>
                  </a:lnTo>
                  <a:lnTo>
                    <a:pt x="0" y="3657838"/>
                  </a:lnTo>
                  <a:lnTo>
                    <a:pt x="148667" y="3760429"/>
                  </a:lnTo>
                  <a:cubicBezTo>
                    <a:pt x="753866" y="4155463"/>
                    <a:pt x="1371629" y="4416557"/>
                    <a:pt x="1992690" y="4410693"/>
                  </a:cubicBezTo>
                  <a:cubicBezTo>
                    <a:pt x="4180059" y="4369029"/>
                    <a:pt x="6388271" y="973392"/>
                    <a:pt x="8179839" y="181768"/>
                  </a:cubicBezTo>
                  <a:cubicBezTo>
                    <a:pt x="9950588" y="-589033"/>
                    <a:pt x="11283847" y="1223379"/>
                    <a:pt x="11533834" y="3139940"/>
                  </a:cubicBezTo>
                  <a:cubicBezTo>
                    <a:pt x="11565082" y="3379511"/>
                    <a:pt x="11579404" y="3620708"/>
                    <a:pt x="11577207" y="3861051"/>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Freeform: Shape 67">
              <a:extLst>
                <a:ext uri="{FF2B5EF4-FFF2-40B4-BE49-F238E27FC236}">
                  <a16:creationId xmlns="" xmlns:a16="http://schemas.microsoft.com/office/drawing/2014/main" id="{2419C07D-A652-4D1F-9DCE-3DC5145AE16A}"/>
                </a:ext>
              </a:extLst>
            </p:cNvPr>
            <p:cNvSpPr/>
            <p:nvPr userDrawn="1"/>
          </p:nvSpPr>
          <p:spPr>
            <a:xfrm rot="12286822">
              <a:off x="1388267" y="-1885976"/>
              <a:ext cx="11577426" cy="8464098"/>
            </a:xfrm>
            <a:custGeom>
              <a:avLst/>
              <a:gdLst>
                <a:gd name="connsiteX0" fmla="*/ 11564661 w 11577426"/>
                <a:gd name="connsiteY0" fmla="*/ 4149592 h 8464098"/>
                <a:gd name="connsiteX1" fmla="*/ 2218806 w 11577426"/>
                <a:gd name="connsiteY1" fmla="*/ 8464098 h 8464098"/>
                <a:gd name="connsiteX2" fmla="*/ 0 w 11577426"/>
                <a:gd name="connsiteY2" fmla="*/ 3657838 h 8464098"/>
                <a:gd name="connsiteX3" fmla="*/ 148667 w 11577426"/>
                <a:gd name="connsiteY3" fmla="*/ 3760429 h 8464098"/>
                <a:gd name="connsiteX4" fmla="*/ 1992690 w 11577426"/>
                <a:gd name="connsiteY4" fmla="*/ 4410693 h 8464098"/>
                <a:gd name="connsiteX5" fmla="*/ 8179839 w 11577426"/>
                <a:gd name="connsiteY5" fmla="*/ 181768 h 8464098"/>
                <a:gd name="connsiteX6" fmla="*/ 11533834 w 11577426"/>
                <a:gd name="connsiteY6" fmla="*/ 3139940 h 8464098"/>
                <a:gd name="connsiteX7" fmla="*/ 11577207 w 11577426"/>
                <a:gd name="connsiteY7" fmla="*/ 3861051 h 8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7426" h="8464098">
                  <a:moveTo>
                    <a:pt x="11564661" y="4149592"/>
                  </a:moveTo>
                  <a:lnTo>
                    <a:pt x="2218806" y="8464098"/>
                  </a:lnTo>
                  <a:lnTo>
                    <a:pt x="0" y="3657838"/>
                  </a:lnTo>
                  <a:lnTo>
                    <a:pt x="148667" y="3760429"/>
                  </a:lnTo>
                  <a:cubicBezTo>
                    <a:pt x="753866" y="4155463"/>
                    <a:pt x="1371629" y="4416557"/>
                    <a:pt x="1992690" y="4410693"/>
                  </a:cubicBezTo>
                  <a:cubicBezTo>
                    <a:pt x="4180059" y="4369029"/>
                    <a:pt x="6388271" y="973392"/>
                    <a:pt x="8179839" y="181768"/>
                  </a:cubicBezTo>
                  <a:cubicBezTo>
                    <a:pt x="9950588" y="-589033"/>
                    <a:pt x="11283847" y="1223379"/>
                    <a:pt x="11533834" y="3139940"/>
                  </a:cubicBezTo>
                  <a:cubicBezTo>
                    <a:pt x="11565082" y="3379511"/>
                    <a:pt x="11579404" y="3620708"/>
                    <a:pt x="11577207" y="3861051"/>
                  </a:cubicBezTo>
                  <a:close/>
                </a:path>
              </a:pathLst>
            </a:custGeom>
            <a:solidFill>
              <a:srgbClr val="ECF0F3"/>
            </a:solidFill>
            <a:ln>
              <a:noFill/>
            </a:ln>
            <a:effectLst>
              <a:outerShdw blurRad="203200" dist="101600" dir="7800000" sx="96000" sy="96000" algn="br" rotWithShape="0">
                <a:schemeClr val="tx1">
                  <a:lumMod val="95000"/>
                  <a:lumOff val="5000"/>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grpSp>
        <p:nvGrpSpPr>
          <p:cNvPr id="5" name="Group 4">
            <a:extLst>
              <a:ext uri="{FF2B5EF4-FFF2-40B4-BE49-F238E27FC236}">
                <a16:creationId xmlns="" xmlns:a16="http://schemas.microsoft.com/office/drawing/2014/main" id="{AD34AF0B-1DB2-41B1-A451-5D63A8CDF93E}"/>
              </a:ext>
            </a:extLst>
          </p:cNvPr>
          <p:cNvGrpSpPr/>
          <p:nvPr userDrawn="1"/>
        </p:nvGrpSpPr>
        <p:grpSpPr>
          <a:xfrm>
            <a:off x="7911941" y="2573528"/>
            <a:ext cx="2632234" cy="3205306"/>
            <a:chOff x="7911941" y="2573528"/>
            <a:chExt cx="2632234" cy="3205306"/>
          </a:xfrm>
        </p:grpSpPr>
        <p:sp>
          <p:nvSpPr>
            <p:cNvPr id="33" name="Rectangle: Rounded Corners 32">
              <a:extLst>
                <a:ext uri="{FF2B5EF4-FFF2-40B4-BE49-F238E27FC236}">
                  <a16:creationId xmlns="" xmlns:a16="http://schemas.microsoft.com/office/drawing/2014/main" id="{A1176E17-707E-4495-B980-D50FF5DA2A10}"/>
                </a:ext>
              </a:extLst>
            </p:cNvPr>
            <p:cNvSpPr/>
            <p:nvPr userDrawn="1"/>
          </p:nvSpPr>
          <p:spPr>
            <a:xfrm flipH="1">
              <a:off x="7911941"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Rectangle: Rounded Corners 31">
              <a:extLst>
                <a:ext uri="{FF2B5EF4-FFF2-40B4-BE49-F238E27FC236}">
                  <a16:creationId xmlns="" xmlns:a16="http://schemas.microsoft.com/office/drawing/2014/main" id="{F3DE4906-5B39-4A8E-8B47-A57CF061DDE5}"/>
                </a:ext>
              </a:extLst>
            </p:cNvPr>
            <p:cNvSpPr/>
            <p:nvPr userDrawn="1"/>
          </p:nvSpPr>
          <p:spPr>
            <a:xfrm flipH="1">
              <a:off x="7911941"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4" name="Group 3">
            <a:extLst>
              <a:ext uri="{FF2B5EF4-FFF2-40B4-BE49-F238E27FC236}">
                <a16:creationId xmlns="" xmlns:a16="http://schemas.microsoft.com/office/drawing/2014/main" id="{EE095E91-AB23-4E3A-B0DC-DBD5CDA50080}"/>
              </a:ext>
            </a:extLst>
          </p:cNvPr>
          <p:cNvGrpSpPr/>
          <p:nvPr userDrawn="1"/>
        </p:nvGrpSpPr>
        <p:grpSpPr>
          <a:xfrm>
            <a:off x="4793448" y="2573528"/>
            <a:ext cx="2632234" cy="3205306"/>
            <a:chOff x="4793448" y="2573528"/>
            <a:chExt cx="2632234" cy="3205306"/>
          </a:xfrm>
        </p:grpSpPr>
        <p:sp>
          <p:nvSpPr>
            <p:cNvPr id="40" name="Rectangle: Rounded Corners 39">
              <a:extLst>
                <a:ext uri="{FF2B5EF4-FFF2-40B4-BE49-F238E27FC236}">
                  <a16:creationId xmlns="" xmlns:a16="http://schemas.microsoft.com/office/drawing/2014/main" id="{A8BA66B0-A591-417C-B457-409C44830897}"/>
                </a:ext>
              </a:extLst>
            </p:cNvPr>
            <p:cNvSpPr/>
            <p:nvPr userDrawn="1"/>
          </p:nvSpPr>
          <p:spPr>
            <a:xfrm flipH="1">
              <a:off x="4793448"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9" name="Rectangle: Rounded Corners 38">
              <a:extLst>
                <a:ext uri="{FF2B5EF4-FFF2-40B4-BE49-F238E27FC236}">
                  <a16:creationId xmlns="" xmlns:a16="http://schemas.microsoft.com/office/drawing/2014/main" id="{142E4E58-C680-424A-90E1-0C34FDF320CB}"/>
                </a:ext>
              </a:extLst>
            </p:cNvPr>
            <p:cNvSpPr/>
            <p:nvPr userDrawn="1"/>
          </p:nvSpPr>
          <p:spPr>
            <a:xfrm flipH="1">
              <a:off x="4793448"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3" name="Group 2">
            <a:extLst>
              <a:ext uri="{FF2B5EF4-FFF2-40B4-BE49-F238E27FC236}">
                <a16:creationId xmlns="" xmlns:a16="http://schemas.microsoft.com/office/drawing/2014/main" id="{57088377-9144-454C-957B-059D9819202F}"/>
              </a:ext>
            </a:extLst>
          </p:cNvPr>
          <p:cNvGrpSpPr/>
          <p:nvPr userDrawn="1"/>
        </p:nvGrpSpPr>
        <p:grpSpPr>
          <a:xfrm>
            <a:off x="1674956" y="2573528"/>
            <a:ext cx="2632234" cy="3205306"/>
            <a:chOff x="1674956" y="2573528"/>
            <a:chExt cx="2632234" cy="3205306"/>
          </a:xfrm>
        </p:grpSpPr>
        <p:sp>
          <p:nvSpPr>
            <p:cNvPr id="28" name="Rectangle: Rounded Corners 27">
              <a:extLst>
                <a:ext uri="{FF2B5EF4-FFF2-40B4-BE49-F238E27FC236}">
                  <a16:creationId xmlns="" xmlns:a16="http://schemas.microsoft.com/office/drawing/2014/main" id="{E3256480-720B-4495-B651-6F84C9AD9F72}"/>
                </a:ext>
              </a:extLst>
            </p:cNvPr>
            <p:cNvSpPr/>
            <p:nvPr userDrawn="1"/>
          </p:nvSpPr>
          <p:spPr>
            <a:xfrm flipH="1">
              <a:off x="1674956" y="2573528"/>
              <a:ext cx="2632234" cy="3205306"/>
            </a:xfrm>
            <a:prstGeom prst="roundRect">
              <a:avLst>
                <a:gd name="adj" fmla="val 5858"/>
              </a:avLst>
            </a:prstGeom>
            <a:solidFill>
              <a:srgbClr val="ECF0F3"/>
            </a:solidFill>
            <a:ln>
              <a:noFill/>
            </a:ln>
            <a:effectLst>
              <a:outerShdw blurRad="203200" dist="215900" dir="144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Rectangle: Rounded Corners 15">
              <a:extLst>
                <a:ext uri="{FF2B5EF4-FFF2-40B4-BE49-F238E27FC236}">
                  <a16:creationId xmlns="" xmlns:a16="http://schemas.microsoft.com/office/drawing/2014/main" id="{59D79539-885F-4A3C-8DDF-BE35AB4F25EB}"/>
                </a:ext>
              </a:extLst>
            </p:cNvPr>
            <p:cNvSpPr/>
            <p:nvPr userDrawn="1"/>
          </p:nvSpPr>
          <p:spPr>
            <a:xfrm flipH="1">
              <a:off x="1674956" y="2573528"/>
              <a:ext cx="2632234" cy="3205306"/>
            </a:xfrm>
            <a:prstGeom prst="roundRect">
              <a:avLst>
                <a:gd name="adj" fmla="val 5858"/>
              </a:avLst>
            </a:prstGeom>
            <a:solidFill>
              <a:srgbClr val="ECF0F3"/>
            </a:solidFill>
            <a:ln>
              <a:noFill/>
            </a:ln>
            <a:effectLst>
              <a:outerShdw blurRad="698500" dist="609600" dir="2700000" sx="96000" sy="96000" algn="b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60" name="Picture Placeholder 59">
            <a:extLst>
              <a:ext uri="{FF2B5EF4-FFF2-40B4-BE49-F238E27FC236}">
                <a16:creationId xmlns="" xmlns:a16="http://schemas.microsoft.com/office/drawing/2014/main" id="{B5398F84-49D4-4225-B8B1-025FE595B951}"/>
              </a:ext>
            </a:extLst>
          </p:cNvPr>
          <p:cNvSpPr>
            <a:spLocks noGrp="1"/>
          </p:cNvSpPr>
          <p:nvPr userDrawn="1">
            <p:ph type="pic" sz="quarter" idx="12" hasCustomPrompt="1"/>
          </p:nvPr>
        </p:nvSpPr>
        <p:spPr>
          <a:xfrm>
            <a:off x="1865709"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2" name="Picture Placeholder 61">
            <a:extLst>
              <a:ext uri="{FF2B5EF4-FFF2-40B4-BE49-F238E27FC236}">
                <a16:creationId xmlns="" xmlns:a16="http://schemas.microsoft.com/office/drawing/2014/main" id="{3FC129FD-5C34-4C07-8106-D110A8B1D50A}"/>
              </a:ext>
            </a:extLst>
          </p:cNvPr>
          <p:cNvSpPr>
            <a:spLocks noGrp="1"/>
          </p:cNvSpPr>
          <p:nvPr userDrawn="1">
            <p:ph type="pic" sz="quarter" idx="13" hasCustomPrompt="1"/>
          </p:nvPr>
        </p:nvSpPr>
        <p:spPr>
          <a:xfrm>
            <a:off x="4984201"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63" name="Picture Placeholder 62">
            <a:extLst>
              <a:ext uri="{FF2B5EF4-FFF2-40B4-BE49-F238E27FC236}">
                <a16:creationId xmlns="" xmlns:a16="http://schemas.microsoft.com/office/drawing/2014/main" id="{2B945285-12B3-4C48-9100-70D316E59D4C}"/>
              </a:ext>
            </a:extLst>
          </p:cNvPr>
          <p:cNvSpPr>
            <a:spLocks noGrp="1"/>
          </p:cNvSpPr>
          <p:nvPr userDrawn="1">
            <p:ph type="pic" sz="quarter" idx="14" hasCustomPrompt="1"/>
          </p:nvPr>
        </p:nvSpPr>
        <p:spPr>
          <a:xfrm>
            <a:off x="8102694" y="2751208"/>
            <a:ext cx="2250728" cy="1553749"/>
          </a:xfrm>
          <a:custGeom>
            <a:avLst/>
            <a:gdLst>
              <a:gd name="connsiteX0" fmla="*/ 154659 w 2250728"/>
              <a:gd name="connsiteY0" fmla="*/ 0 h 1553749"/>
              <a:gd name="connsiteX1" fmla="*/ 2096070 w 2250728"/>
              <a:gd name="connsiteY1" fmla="*/ 0 h 1553749"/>
              <a:gd name="connsiteX2" fmla="*/ 2250728 w 2250728"/>
              <a:gd name="connsiteY2" fmla="*/ 179318 h 1553749"/>
              <a:gd name="connsiteX3" fmla="*/ 2250728 w 2250728"/>
              <a:gd name="connsiteY3" fmla="*/ 1374431 h 1553749"/>
              <a:gd name="connsiteX4" fmla="*/ 2096070 w 2250728"/>
              <a:gd name="connsiteY4" fmla="*/ 1553749 h 1553749"/>
              <a:gd name="connsiteX5" fmla="*/ 154659 w 2250728"/>
              <a:gd name="connsiteY5" fmla="*/ 1553749 h 1553749"/>
              <a:gd name="connsiteX6" fmla="*/ 0 w 2250728"/>
              <a:gd name="connsiteY6" fmla="*/ 1374431 h 1553749"/>
              <a:gd name="connsiteX7" fmla="*/ 0 w 2250728"/>
              <a:gd name="connsiteY7" fmla="*/ 179318 h 1553749"/>
              <a:gd name="connsiteX8" fmla="*/ 154659 w 2250728"/>
              <a:gd name="connsiteY8" fmla="*/ 0 h 15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728" h="1553749">
                <a:moveTo>
                  <a:pt x="154659" y="0"/>
                </a:moveTo>
                <a:lnTo>
                  <a:pt x="2096070" y="0"/>
                </a:lnTo>
                <a:cubicBezTo>
                  <a:pt x="2181485" y="0"/>
                  <a:pt x="2250728" y="80283"/>
                  <a:pt x="2250728" y="179318"/>
                </a:cubicBezTo>
                <a:lnTo>
                  <a:pt x="2250728" y="1374431"/>
                </a:lnTo>
                <a:cubicBezTo>
                  <a:pt x="2250728" y="1473466"/>
                  <a:pt x="2181485" y="1553749"/>
                  <a:pt x="2096070" y="1553749"/>
                </a:cubicBezTo>
                <a:lnTo>
                  <a:pt x="154659" y="1553749"/>
                </a:lnTo>
                <a:cubicBezTo>
                  <a:pt x="69243" y="1553749"/>
                  <a:pt x="0" y="1473466"/>
                  <a:pt x="0" y="1374431"/>
                </a:cubicBezTo>
                <a:lnTo>
                  <a:pt x="0" y="179318"/>
                </a:lnTo>
                <a:cubicBezTo>
                  <a:pt x="0" y="80283"/>
                  <a:pt x="69243" y="0"/>
                  <a:pt x="154659"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248596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0 L 0.01237 0.02847 " pathEditMode="relative" rAng="0" ptsTypes="AA">
                                      <p:cBhvr>
                                        <p:cTn id="14" dur="1000" spd="-100000" fill="hold"/>
                                        <p:tgtEl>
                                          <p:spTgt spid="3"/>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500"/>
                                  </p:stCondLst>
                                  <p:childTnLst>
                                    <p:animMotion origin="layout" path="M 0 0 L 0.01237 0.02847 " pathEditMode="relative" rAng="0" ptsTypes="AA">
                                      <p:cBhvr>
                                        <p:cTn id="19" dur="1000" spd="-100000" fill="hold"/>
                                        <p:tgtEl>
                                          <p:spTgt spid="4"/>
                                        </p:tgtEl>
                                        <p:attrNameLst>
                                          <p:attrName>ppt_x</p:attrName>
                                          <p:attrName>ppt_y</p:attrName>
                                        </p:attrNameLst>
                                      </p:cBhvr>
                                      <p:rCtr x="612" y="1412"/>
                                    </p:animMotion>
                                  </p:childTnLst>
                                </p:cTn>
                              </p:par>
                              <p:par>
                                <p:cTn id="20" presetID="10"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750"/>
                                  </p:stCondLst>
                                  <p:childTnLst>
                                    <p:animMotion origin="layout" path="M 0 0 L 0.01237 0.02847 " pathEditMode="relative" rAng="0" ptsTypes="AA">
                                      <p:cBhvr>
                                        <p:cTn id="24" dur="1000" spd="-100000" fill="hold"/>
                                        <p:tgtEl>
                                          <p:spTgt spid="5"/>
                                        </p:tgtEl>
                                        <p:attrNameLst>
                                          <p:attrName>ppt_x</p:attrName>
                                          <p:attrName>ppt_y</p:attrName>
                                        </p:attrNameLst>
                                      </p:cBhvr>
                                      <p:rCtr x="612" y="1412"/>
                                    </p:animMotion>
                                  </p:childTnLst>
                                </p:cTn>
                              </p:par>
                              <p:par>
                                <p:cTn id="25" presetID="10" presetClass="entr" presetSubtype="0" fill="hold" grpId="0" nodeType="withEffect">
                                  <p:stCondLst>
                                    <p:cond delay="25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42" presetClass="path" presetSubtype="0" decel="100000" fill="hold" grpId="1" nodeType="withEffect">
                                  <p:stCondLst>
                                    <p:cond delay="250"/>
                                  </p:stCondLst>
                                  <p:childTnLst>
                                    <p:animMotion origin="layout" path="M 0 0 L 0.01237 0.02847 " pathEditMode="relative" rAng="0" ptsTypes="AA">
                                      <p:cBhvr>
                                        <p:cTn id="29" dur="1000" spd="-100000" fill="hold"/>
                                        <p:tgtEl>
                                          <p:spTgt spid="60"/>
                                        </p:tgtEl>
                                        <p:attrNameLst>
                                          <p:attrName>ppt_x</p:attrName>
                                          <p:attrName>ppt_y</p:attrName>
                                        </p:attrNameLst>
                                      </p:cBhvr>
                                      <p:rCtr x="612" y="1412"/>
                                    </p:animMotion>
                                  </p:childTnLst>
                                </p:cTn>
                              </p:par>
                              <p:par>
                                <p:cTn id="30" presetID="10" presetClass="entr" presetSubtype="0" fill="hold" grpId="0" nodeType="withEffect">
                                  <p:stCondLst>
                                    <p:cond delay="50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42" presetClass="path" presetSubtype="0" decel="100000" fill="hold" grpId="1" nodeType="withEffect">
                                  <p:stCondLst>
                                    <p:cond delay="500"/>
                                  </p:stCondLst>
                                  <p:childTnLst>
                                    <p:animMotion origin="layout" path="M 0 0 L 0.01237 0.02847 " pathEditMode="relative" rAng="0" ptsTypes="AA">
                                      <p:cBhvr>
                                        <p:cTn id="34" dur="1000" spd="-100000" fill="hold"/>
                                        <p:tgtEl>
                                          <p:spTgt spid="62"/>
                                        </p:tgtEl>
                                        <p:attrNameLst>
                                          <p:attrName>ppt_x</p:attrName>
                                          <p:attrName>ppt_y</p:attrName>
                                        </p:attrNameLst>
                                      </p:cBhvr>
                                      <p:rCtr x="612" y="1412"/>
                                    </p:animMotion>
                                  </p:childTnLst>
                                </p:cTn>
                              </p:par>
                              <p:par>
                                <p:cTn id="35" presetID="10" presetClass="entr" presetSubtype="0" fill="hold" grpId="0" nodeType="withEffect">
                                  <p:stCondLst>
                                    <p:cond delay="75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42" presetClass="path" presetSubtype="0" decel="100000" fill="hold" grpId="1" nodeType="withEffect">
                                  <p:stCondLst>
                                    <p:cond delay="750"/>
                                  </p:stCondLst>
                                  <p:childTnLst>
                                    <p:animMotion origin="layout" path="M 0 0 L 0.01237 0.02847 " pathEditMode="relative" rAng="0" ptsTypes="AA">
                                      <p:cBhvr>
                                        <p:cTn id="39" dur="1000" spd="-100000" fill="hold"/>
                                        <p:tgtEl>
                                          <p:spTgt spid="6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animBg="1"/>
      <p:bldP spid="62" grpId="1" animBg="1"/>
      <p:bldP spid="63" grpId="0" animBg="1"/>
      <p:bldP spid="63"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3_Title Slide">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8B533FA4-1E64-44B9-898E-7B7289A9813E}"/>
              </a:ext>
            </a:extLst>
          </p:cNvPr>
          <p:cNvSpPr/>
          <p:nvPr userDrawn="1"/>
        </p:nvSpPr>
        <p:spPr>
          <a:xfrm>
            <a:off x="0" y="1"/>
            <a:ext cx="12192000" cy="6858000"/>
          </a:xfrm>
          <a:custGeom>
            <a:avLst/>
            <a:gdLst>
              <a:gd name="connsiteX0" fmla="*/ 4748370 w 12192000"/>
              <a:gd name="connsiteY0" fmla="*/ 0 h 6858000"/>
              <a:gd name="connsiteX1" fmla="*/ 11080517 w 12192000"/>
              <a:gd name="connsiteY1" fmla="*/ 0 h 6858000"/>
              <a:gd name="connsiteX2" fmla="*/ 11081488 w 12192000"/>
              <a:gd name="connsiteY2" fmla="*/ 14440 h 6858000"/>
              <a:gd name="connsiteX3" fmla="*/ 11151431 w 12192000"/>
              <a:gd name="connsiteY3" fmla="*/ 346199 h 6858000"/>
              <a:gd name="connsiteX4" fmla="*/ 11595151 w 12192000"/>
              <a:gd name="connsiteY4" fmla="*/ 1099998 h 6858000"/>
              <a:gd name="connsiteX5" fmla="*/ 11957129 w 12192000"/>
              <a:gd name="connsiteY5" fmla="*/ 1378698 h 6858000"/>
              <a:gd name="connsiteX6" fmla="*/ 12133093 w 12192000"/>
              <a:gd name="connsiteY6" fmla="*/ 1537353 h 6858000"/>
              <a:gd name="connsiteX7" fmla="*/ 12192000 w 12192000"/>
              <a:gd name="connsiteY7" fmla="*/ 1609864 h 6858000"/>
              <a:gd name="connsiteX8" fmla="*/ 12192000 w 12192000"/>
              <a:gd name="connsiteY8" fmla="*/ 6091057 h 6858000"/>
              <a:gd name="connsiteX9" fmla="*/ 12002211 w 12192000"/>
              <a:gd name="connsiteY9" fmla="*/ 6047938 h 6858000"/>
              <a:gd name="connsiteX10" fmla="*/ 11432381 w 12192000"/>
              <a:gd name="connsiteY10" fmla="*/ 5997035 h 6858000"/>
              <a:gd name="connsiteX11" fmla="*/ 10864343 w 12192000"/>
              <a:gd name="connsiteY11" fmla="*/ 6036420 h 6858000"/>
              <a:gd name="connsiteX12" fmla="*/ 9153362 w 12192000"/>
              <a:gd name="connsiteY12" fmla="*/ 6553725 h 6858000"/>
              <a:gd name="connsiteX13" fmla="*/ 8721853 w 12192000"/>
              <a:gd name="connsiteY13" fmla="*/ 6733321 h 6858000"/>
              <a:gd name="connsiteX14" fmla="*/ 8419906 w 12192000"/>
              <a:gd name="connsiteY14" fmla="*/ 6858000 h 6858000"/>
              <a:gd name="connsiteX15" fmla="*/ 7313206 w 12192000"/>
              <a:gd name="connsiteY15" fmla="*/ 6858000 h 6858000"/>
              <a:gd name="connsiteX16" fmla="*/ 7221703 w 12192000"/>
              <a:gd name="connsiteY16" fmla="*/ 6800102 h 6858000"/>
              <a:gd name="connsiteX17" fmla="*/ 6715806 w 12192000"/>
              <a:gd name="connsiteY17" fmla="*/ 6421311 h 6858000"/>
              <a:gd name="connsiteX18" fmla="*/ 5980630 w 12192000"/>
              <a:gd name="connsiteY18" fmla="*/ 6063493 h 6858000"/>
              <a:gd name="connsiteX19" fmla="*/ 4651213 w 12192000"/>
              <a:gd name="connsiteY19" fmla="*/ 6394238 h 6858000"/>
              <a:gd name="connsiteX20" fmla="*/ 4245933 w 12192000"/>
              <a:gd name="connsiteY20" fmla="*/ 6855639 h 6858000"/>
              <a:gd name="connsiteX21" fmla="*/ 4244277 w 12192000"/>
              <a:gd name="connsiteY21" fmla="*/ 6858000 h 6858000"/>
              <a:gd name="connsiteX22" fmla="*/ 0 w 12192000"/>
              <a:gd name="connsiteY22" fmla="*/ 6858000 h 6858000"/>
              <a:gd name="connsiteX23" fmla="*/ 0 w 12192000"/>
              <a:gd name="connsiteY23" fmla="*/ 2901436 h 6858000"/>
              <a:gd name="connsiteX24" fmla="*/ 10030 w 12192000"/>
              <a:gd name="connsiteY24" fmla="*/ 2899921 h 6858000"/>
              <a:gd name="connsiteX25" fmla="*/ 807982 w 12192000"/>
              <a:gd name="connsiteY25" fmla="*/ 2326663 h 6858000"/>
              <a:gd name="connsiteX26" fmla="*/ 1018842 w 12192000"/>
              <a:gd name="connsiteY26" fmla="*/ 1564240 h 6858000"/>
              <a:gd name="connsiteX27" fmla="*/ 1235934 w 12192000"/>
              <a:gd name="connsiteY27" fmla="*/ 779670 h 6858000"/>
              <a:gd name="connsiteX28" fmla="*/ 2053399 w 12192000"/>
              <a:gd name="connsiteY28" fmla="*/ 764305 h 6858000"/>
              <a:gd name="connsiteX29" fmla="*/ 2645857 w 12192000"/>
              <a:gd name="connsiteY29" fmla="*/ 478833 h 6858000"/>
              <a:gd name="connsiteX30" fmla="*/ 3225010 w 12192000"/>
              <a:gd name="connsiteY30" fmla="*/ 121412 h 6858000"/>
              <a:gd name="connsiteX31" fmla="*/ 3911440 w 12192000"/>
              <a:gd name="connsiteY31" fmla="*/ 366934 h 6858000"/>
              <a:gd name="connsiteX32" fmla="*/ 4609380 w 12192000"/>
              <a:gd name="connsiteY32" fmla="*/ 193044 h 6858000"/>
              <a:gd name="connsiteX33" fmla="*/ 4703699 w 12192000"/>
              <a:gd name="connsiteY33" fmla="*/ 789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6858000">
                <a:moveTo>
                  <a:pt x="4748370" y="0"/>
                </a:moveTo>
                <a:lnTo>
                  <a:pt x="11080517" y="0"/>
                </a:lnTo>
                <a:lnTo>
                  <a:pt x="11081488" y="14440"/>
                </a:lnTo>
                <a:cubicBezTo>
                  <a:pt x="11097201" y="126572"/>
                  <a:pt x="11120778" y="237578"/>
                  <a:pt x="11151431" y="346199"/>
                </a:cubicBezTo>
                <a:cubicBezTo>
                  <a:pt x="11231974" y="631713"/>
                  <a:pt x="11372292" y="900927"/>
                  <a:pt x="11595151" y="1099998"/>
                </a:cubicBezTo>
                <a:cubicBezTo>
                  <a:pt x="11708976" y="1201672"/>
                  <a:pt x="11837313" y="1284773"/>
                  <a:pt x="11957129" y="1378698"/>
                </a:cubicBezTo>
                <a:cubicBezTo>
                  <a:pt x="12019700" y="1427731"/>
                  <a:pt x="12078610" y="1480438"/>
                  <a:pt x="12133093" y="1537353"/>
                </a:cubicBezTo>
                <a:lnTo>
                  <a:pt x="12192000" y="1609864"/>
                </a:lnTo>
                <a:lnTo>
                  <a:pt x="12192000" y="6091057"/>
                </a:lnTo>
                <a:lnTo>
                  <a:pt x="12002211" y="6047938"/>
                </a:lnTo>
                <a:cubicBezTo>
                  <a:pt x="11815637" y="6014664"/>
                  <a:pt x="11624596" y="5998219"/>
                  <a:pt x="11432381" y="5997035"/>
                </a:cubicBezTo>
                <a:cubicBezTo>
                  <a:pt x="11243125" y="5995869"/>
                  <a:pt x="11052731" y="6009496"/>
                  <a:pt x="10864343" y="6036420"/>
                </a:cubicBezTo>
                <a:cubicBezTo>
                  <a:pt x="10272056" y="6120971"/>
                  <a:pt x="9704988" y="6328324"/>
                  <a:pt x="9153362" y="6553725"/>
                </a:cubicBezTo>
                <a:cubicBezTo>
                  <a:pt x="9009200" y="6612675"/>
                  <a:pt x="8865575" y="6673097"/>
                  <a:pt x="8721853" y="6733321"/>
                </a:cubicBezTo>
                <a:lnTo>
                  <a:pt x="8419906" y="6858000"/>
                </a:lnTo>
                <a:lnTo>
                  <a:pt x="7313206" y="6858000"/>
                </a:lnTo>
                <a:lnTo>
                  <a:pt x="7221703" y="6800102"/>
                </a:lnTo>
                <a:cubicBezTo>
                  <a:pt x="7049333" y="6679521"/>
                  <a:pt x="6889826" y="6539161"/>
                  <a:pt x="6715806" y="6421311"/>
                </a:cubicBezTo>
                <a:cubicBezTo>
                  <a:pt x="6490229" y="6268492"/>
                  <a:pt x="6244324" y="6136076"/>
                  <a:pt x="5980630" y="6063493"/>
                </a:cubicBezTo>
                <a:cubicBezTo>
                  <a:pt x="5492923" y="5929114"/>
                  <a:pt x="5025741" y="6061139"/>
                  <a:pt x="4651213" y="6394238"/>
                </a:cubicBezTo>
                <a:cubicBezTo>
                  <a:pt x="4496325" y="6532024"/>
                  <a:pt x="4366313" y="6689894"/>
                  <a:pt x="4245933" y="6855639"/>
                </a:cubicBezTo>
                <a:lnTo>
                  <a:pt x="4244277" y="6858000"/>
                </a:lnTo>
                <a:lnTo>
                  <a:pt x="0" y="6858000"/>
                </a:lnTo>
                <a:lnTo>
                  <a:pt x="0" y="2901436"/>
                </a:lnTo>
                <a:lnTo>
                  <a:pt x="10030" y="2899921"/>
                </a:lnTo>
                <a:cubicBezTo>
                  <a:pt x="337902" y="2826854"/>
                  <a:pt x="635899" y="2619049"/>
                  <a:pt x="807982" y="2326663"/>
                </a:cubicBezTo>
                <a:cubicBezTo>
                  <a:pt x="944086" y="2095445"/>
                  <a:pt x="985476" y="1826505"/>
                  <a:pt x="1018842" y="1564240"/>
                </a:cubicBezTo>
                <a:cubicBezTo>
                  <a:pt x="1050836" y="1312678"/>
                  <a:pt x="1056220" y="979839"/>
                  <a:pt x="1235934" y="779670"/>
                </a:cubicBezTo>
                <a:cubicBezTo>
                  <a:pt x="1454184" y="536691"/>
                  <a:pt x="1786470" y="775008"/>
                  <a:pt x="2053399" y="764305"/>
                </a:cubicBezTo>
                <a:cubicBezTo>
                  <a:pt x="2289072" y="754874"/>
                  <a:pt x="2474909" y="630470"/>
                  <a:pt x="2645857" y="478833"/>
                </a:cubicBezTo>
                <a:cubicBezTo>
                  <a:pt x="2812792" y="330694"/>
                  <a:pt x="2988069" y="137624"/>
                  <a:pt x="3225010" y="121412"/>
                </a:cubicBezTo>
                <a:cubicBezTo>
                  <a:pt x="3475889" y="104245"/>
                  <a:pt x="3685377" y="288201"/>
                  <a:pt x="3911440" y="366934"/>
                </a:cubicBezTo>
                <a:cubicBezTo>
                  <a:pt x="4162215" y="454355"/>
                  <a:pt x="4423440" y="379650"/>
                  <a:pt x="4609380" y="193044"/>
                </a:cubicBezTo>
                <a:cubicBezTo>
                  <a:pt x="4644720" y="157579"/>
                  <a:pt x="4676069" y="119364"/>
                  <a:pt x="4703699" y="78954"/>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1" name="Freeform: Shape 10">
            <a:extLst>
              <a:ext uri="{FF2B5EF4-FFF2-40B4-BE49-F238E27FC236}">
                <a16:creationId xmlns="" xmlns:a16="http://schemas.microsoft.com/office/drawing/2014/main" id="{2EC4B2C4-7FCC-4648-B85C-E08EF4B3FDDF}"/>
              </a:ext>
            </a:extLst>
          </p:cNvPr>
          <p:cNvSpPr/>
          <p:nvPr/>
        </p:nvSpPr>
        <p:spPr>
          <a:xfrm>
            <a:off x="0" y="1"/>
            <a:ext cx="12192000" cy="6858000"/>
          </a:xfrm>
          <a:custGeom>
            <a:avLst/>
            <a:gdLst>
              <a:gd name="connsiteX0" fmla="*/ 4765328 w 12192000"/>
              <a:gd name="connsiteY0" fmla="*/ 0 h 6858000"/>
              <a:gd name="connsiteX1" fmla="*/ 11120090 w 12192000"/>
              <a:gd name="connsiteY1" fmla="*/ 0 h 6858000"/>
              <a:gd name="connsiteX2" fmla="*/ 11121065 w 12192000"/>
              <a:gd name="connsiteY2" fmla="*/ 14440 h 6858000"/>
              <a:gd name="connsiteX3" fmla="*/ 11191257 w 12192000"/>
              <a:gd name="connsiteY3" fmla="*/ 346199 h 6858000"/>
              <a:gd name="connsiteX4" fmla="*/ 11636562 w 12192000"/>
              <a:gd name="connsiteY4" fmla="*/ 1099998 h 6858000"/>
              <a:gd name="connsiteX5" fmla="*/ 11999833 w 12192000"/>
              <a:gd name="connsiteY5" fmla="*/ 1378698 h 6858000"/>
              <a:gd name="connsiteX6" fmla="*/ 12176425 w 12192000"/>
              <a:gd name="connsiteY6" fmla="*/ 1537353 h 6858000"/>
              <a:gd name="connsiteX7" fmla="*/ 12192000 w 12192000"/>
              <a:gd name="connsiteY7" fmla="*/ 1556456 h 6858000"/>
              <a:gd name="connsiteX8" fmla="*/ 12192000 w 12192000"/>
              <a:gd name="connsiteY8" fmla="*/ 6081200 h 6858000"/>
              <a:gd name="connsiteX9" fmla="*/ 12045076 w 12192000"/>
              <a:gd name="connsiteY9" fmla="*/ 6047938 h 6858000"/>
              <a:gd name="connsiteX10" fmla="*/ 11473211 w 12192000"/>
              <a:gd name="connsiteY10" fmla="*/ 5997035 h 6858000"/>
              <a:gd name="connsiteX11" fmla="*/ 10903144 w 12192000"/>
              <a:gd name="connsiteY11" fmla="*/ 6036420 h 6858000"/>
              <a:gd name="connsiteX12" fmla="*/ 9186053 w 12192000"/>
              <a:gd name="connsiteY12" fmla="*/ 6553725 h 6858000"/>
              <a:gd name="connsiteX13" fmla="*/ 8753003 w 12192000"/>
              <a:gd name="connsiteY13" fmla="*/ 6733321 h 6858000"/>
              <a:gd name="connsiteX14" fmla="*/ 8449977 w 12192000"/>
              <a:gd name="connsiteY14" fmla="*/ 6858000 h 6858000"/>
              <a:gd name="connsiteX15" fmla="*/ 7339324 w 12192000"/>
              <a:gd name="connsiteY15" fmla="*/ 6858000 h 6858000"/>
              <a:gd name="connsiteX16" fmla="*/ 7247495 w 12192000"/>
              <a:gd name="connsiteY16" fmla="*/ 6800102 h 6858000"/>
              <a:gd name="connsiteX17" fmla="*/ 6739791 w 12192000"/>
              <a:gd name="connsiteY17" fmla="*/ 6421311 h 6858000"/>
              <a:gd name="connsiteX18" fmla="*/ 6001989 w 12192000"/>
              <a:gd name="connsiteY18" fmla="*/ 6063493 h 6858000"/>
              <a:gd name="connsiteX19" fmla="*/ 4667824 w 12192000"/>
              <a:gd name="connsiteY19" fmla="*/ 6394238 h 6858000"/>
              <a:gd name="connsiteX20" fmla="*/ 4261097 w 12192000"/>
              <a:gd name="connsiteY20" fmla="*/ 6855639 h 6858000"/>
              <a:gd name="connsiteX21" fmla="*/ 4259435 w 12192000"/>
              <a:gd name="connsiteY21" fmla="*/ 6858000 h 6858000"/>
              <a:gd name="connsiteX22" fmla="*/ 0 w 12192000"/>
              <a:gd name="connsiteY22" fmla="*/ 6858000 h 6858000"/>
              <a:gd name="connsiteX23" fmla="*/ 0 w 12192000"/>
              <a:gd name="connsiteY23" fmla="*/ 2901436 h 6858000"/>
              <a:gd name="connsiteX24" fmla="*/ 10066 w 12192000"/>
              <a:gd name="connsiteY24" fmla="*/ 2899921 h 6858000"/>
              <a:gd name="connsiteX25" fmla="*/ 810868 w 12192000"/>
              <a:gd name="connsiteY25" fmla="*/ 2326663 h 6858000"/>
              <a:gd name="connsiteX26" fmla="*/ 1022481 w 12192000"/>
              <a:gd name="connsiteY26" fmla="*/ 1564240 h 6858000"/>
              <a:gd name="connsiteX27" fmla="*/ 1240348 w 12192000"/>
              <a:gd name="connsiteY27" fmla="*/ 779670 h 6858000"/>
              <a:gd name="connsiteX28" fmla="*/ 2060733 w 12192000"/>
              <a:gd name="connsiteY28" fmla="*/ 764305 h 6858000"/>
              <a:gd name="connsiteX29" fmla="*/ 2655306 w 12192000"/>
              <a:gd name="connsiteY29" fmla="*/ 478833 h 6858000"/>
              <a:gd name="connsiteX30" fmla="*/ 3236528 w 12192000"/>
              <a:gd name="connsiteY30" fmla="*/ 121412 h 6858000"/>
              <a:gd name="connsiteX31" fmla="*/ 3925410 w 12192000"/>
              <a:gd name="connsiteY31" fmla="*/ 366934 h 6858000"/>
              <a:gd name="connsiteX32" fmla="*/ 4625842 w 12192000"/>
              <a:gd name="connsiteY32" fmla="*/ 193044 h 6858000"/>
              <a:gd name="connsiteX33" fmla="*/ 4720498 w 12192000"/>
              <a:gd name="connsiteY33" fmla="*/ 789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6858000">
                <a:moveTo>
                  <a:pt x="4765328" y="0"/>
                </a:moveTo>
                <a:lnTo>
                  <a:pt x="11120090" y="0"/>
                </a:lnTo>
                <a:lnTo>
                  <a:pt x="11121065" y="14440"/>
                </a:lnTo>
                <a:cubicBezTo>
                  <a:pt x="11136835" y="126572"/>
                  <a:pt x="11160495" y="237578"/>
                  <a:pt x="11191257" y="346199"/>
                </a:cubicBezTo>
                <a:cubicBezTo>
                  <a:pt x="11272088" y="631713"/>
                  <a:pt x="11412907" y="900927"/>
                  <a:pt x="11636562" y="1099998"/>
                </a:cubicBezTo>
                <a:cubicBezTo>
                  <a:pt x="11750793" y="1201672"/>
                  <a:pt x="11879589" y="1284773"/>
                  <a:pt x="11999833" y="1378698"/>
                </a:cubicBezTo>
                <a:cubicBezTo>
                  <a:pt x="12062627" y="1427731"/>
                  <a:pt x="12121748" y="1480438"/>
                  <a:pt x="12176425" y="1537353"/>
                </a:cubicBezTo>
                <a:lnTo>
                  <a:pt x="12192000" y="1556456"/>
                </a:lnTo>
                <a:lnTo>
                  <a:pt x="12192000" y="6081200"/>
                </a:lnTo>
                <a:lnTo>
                  <a:pt x="12045076" y="6047938"/>
                </a:lnTo>
                <a:cubicBezTo>
                  <a:pt x="11857836" y="6014664"/>
                  <a:pt x="11666112" y="5998219"/>
                  <a:pt x="11473211" y="5997035"/>
                </a:cubicBezTo>
                <a:cubicBezTo>
                  <a:pt x="11283279" y="5995869"/>
                  <a:pt x="11092205" y="6009496"/>
                  <a:pt x="10903144" y="6036420"/>
                </a:cubicBezTo>
                <a:cubicBezTo>
                  <a:pt x="10308742" y="6120971"/>
                  <a:pt x="9739648" y="6328324"/>
                  <a:pt x="9186053" y="6553725"/>
                </a:cubicBezTo>
                <a:cubicBezTo>
                  <a:pt x="9041376" y="6612675"/>
                  <a:pt x="8897238" y="6673097"/>
                  <a:pt x="8753003" y="6733321"/>
                </a:cubicBezTo>
                <a:lnTo>
                  <a:pt x="8449977" y="6858000"/>
                </a:lnTo>
                <a:lnTo>
                  <a:pt x="7339324" y="6858000"/>
                </a:lnTo>
                <a:lnTo>
                  <a:pt x="7247495" y="6800102"/>
                </a:lnTo>
                <a:cubicBezTo>
                  <a:pt x="7074509" y="6679521"/>
                  <a:pt x="6914433" y="6539161"/>
                  <a:pt x="6739791" y="6421311"/>
                </a:cubicBezTo>
                <a:cubicBezTo>
                  <a:pt x="6513409" y="6268492"/>
                  <a:pt x="6266625" y="6136076"/>
                  <a:pt x="6001989" y="6063493"/>
                </a:cubicBezTo>
                <a:cubicBezTo>
                  <a:pt x="5512540" y="5929114"/>
                  <a:pt x="5043689" y="6061139"/>
                  <a:pt x="4667824" y="6394238"/>
                </a:cubicBezTo>
                <a:cubicBezTo>
                  <a:pt x="4512383" y="6532024"/>
                  <a:pt x="4381907" y="6689894"/>
                  <a:pt x="4261097" y="6855639"/>
                </a:cubicBezTo>
                <a:lnTo>
                  <a:pt x="4259435" y="6858000"/>
                </a:lnTo>
                <a:lnTo>
                  <a:pt x="0" y="6858000"/>
                </a:lnTo>
                <a:lnTo>
                  <a:pt x="0" y="2901436"/>
                </a:lnTo>
                <a:lnTo>
                  <a:pt x="10066" y="2899921"/>
                </a:lnTo>
                <a:cubicBezTo>
                  <a:pt x="339109" y="2826854"/>
                  <a:pt x="638170" y="2619049"/>
                  <a:pt x="810868" y="2326663"/>
                </a:cubicBezTo>
                <a:cubicBezTo>
                  <a:pt x="947457" y="2095445"/>
                  <a:pt x="988996" y="1826505"/>
                  <a:pt x="1022481" y="1564240"/>
                </a:cubicBezTo>
                <a:cubicBezTo>
                  <a:pt x="1054589" y="1312678"/>
                  <a:pt x="1059992" y="979839"/>
                  <a:pt x="1240348" y="779670"/>
                </a:cubicBezTo>
                <a:cubicBezTo>
                  <a:pt x="1459378" y="536691"/>
                  <a:pt x="1792851" y="775008"/>
                  <a:pt x="2060733" y="764305"/>
                </a:cubicBezTo>
                <a:cubicBezTo>
                  <a:pt x="2297247" y="754874"/>
                  <a:pt x="2483748" y="630470"/>
                  <a:pt x="2655306" y="478833"/>
                </a:cubicBezTo>
                <a:cubicBezTo>
                  <a:pt x="2822838" y="330694"/>
                  <a:pt x="2998741" y="137624"/>
                  <a:pt x="3236528" y="121412"/>
                </a:cubicBezTo>
                <a:cubicBezTo>
                  <a:pt x="3488303" y="104245"/>
                  <a:pt x="3698539" y="288201"/>
                  <a:pt x="3925410" y="366934"/>
                </a:cubicBezTo>
                <a:cubicBezTo>
                  <a:pt x="4177080" y="454355"/>
                  <a:pt x="4439238" y="379650"/>
                  <a:pt x="4625842" y="193044"/>
                </a:cubicBezTo>
                <a:cubicBezTo>
                  <a:pt x="4661308" y="157579"/>
                  <a:pt x="4692769" y="119364"/>
                  <a:pt x="4720498" y="78954"/>
                </a:cubicBezTo>
                <a:close/>
              </a:path>
            </a:pathLst>
          </a:custGeom>
          <a:solidFill>
            <a:srgbClr val="ECF0F3"/>
          </a:solidFill>
          <a:ln>
            <a:noFill/>
          </a:ln>
          <a:effectLst>
            <a:outerShdw blurRad="520700" dist="495300" dir="2700000" sx="96000" sy="96000" algn="br" rotWithShape="0">
              <a:schemeClr val="tx1">
                <a:lumMod val="95000"/>
                <a:lumOff val="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 name="TextBox 4">
            <a:extLst>
              <a:ext uri="{FF2B5EF4-FFF2-40B4-BE49-F238E27FC236}">
                <a16:creationId xmlns="" xmlns:a16="http://schemas.microsoft.com/office/drawing/2014/main" id="{E96944B9-6218-4CE4-A4A6-0CA2A1329A03}"/>
              </a:ext>
            </a:extLst>
          </p:cNvPr>
          <p:cNvSpPr txBox="1"/>
          <p:nvPr userDrawn="1"/>
        </p:nvSpPr>
        <p:spPr>
          <a:xfrm rot="10800000" flipV="1">
            <a:off x="11098521" y="6355819"/>
            <a:ext cx="562118" cy="253916"/>
          </a:xfrm>
          <a:prstGeom prst="rect">
            <a:avLst/>
          </a:prstGeom>
          <a:noFill/>
        </p:spPr>
        <p:txBody>
          <a:bodyPr wrap="square" rtlCol="0">
            <a:spAutoFit/>
          </a:bodyPr>
          <a:lstStyle>
            <a:defPPr>
              <a:defRPr lang="en-US"/>
            </a:defPPr>
            <a:lvl1pPr>
              <a:spcBef>
                <a:spcPts val="1200"/>
              </a:spcBef>
              <a:defRPr sz="1050" spc="300">
                <a:solidFill>
                  <a:srgbClr val="2C4166"/>
                </a:solidFill>
                <a:ea typeface="Open Sans" panose="020B0606030504020204" pitchFamily="34" charset="0"/>
                <a:cs typeface="Open Sans" panose="020B0606030504020204" pitchFamily="34" charset="0"/>
              </a:defRPr>
            </a:lvl1pPr>
          </a:lstStyle>
          <a:p>
            <a:pPr algn="r"/>
            <a:fld id="{260E2A6B-A809-4840-BF14-8648BC0BDF87}" type="slidenum">
              <a:rPr lang="id-ID" smtClean="0">
                <a:solidFill>
                  <a:srgbClr val="2C4166">
                    <a:alpha val="40000"/>
                  </a:srgbClr>
                </a:solidFill>
              </a:rPr>
              <a:pPr algn="r"/>
              <a:t>‹nº›</a:t>
            </a:fld>
            <a:endParaRPr lang="id-ID" dirty="0">
              <a:solidFill>
                <a:srgbClr val="2C4166">
                  <a:alpha val="40000"/>
                </a:srgbClr>
              </a:solidFill>
            </a:endParaRPr>
          </a:p>
        </p:txBody>
      </p:sp>
      <p:sp>
        <p:nvSpPr>
          <p:cNvPr id="6" name="TextBox 5">
            <a:extLst>
              <a:ext uri="{FF2B5EF4-FFF2-40B4-BE49-F238E27FC236}">
                <a16:creationId xmlns="" xmlns:a16="http://schemas.microsoft.com/office/drawing/2014/main" id="{4EE1FC21-94BE-465C-8DE2-2086B5B93E65}"/>
              </a:ext>
            </a:extLst>
          </p:cNvPr>
          <p:cNvSpPr txBox="1"/>
          <p:nvPr userDrawn="1"/>
        </p:nvSpPr>
        <p:spPr>
          <a:xfrm>
            <a:off x="531362" y="6351972"/>
            <a:ext cx="3916814" cy="261610"/>
          </a:xfrm>
          <a:prstGeom prst="rect">
            <a:avLst/>
          </a:prstGeom>
          <a:noFill/>
        </p:spPr>
        <p:txBody>
          <a:bodyPr wrap="square" rtlCol="0">
            <a:spAutoFit/>
          </a:bodyPr>
          <a:lstStyle/>
          <a:p>
            <a:pPr>
              <a:spcBef>
                <a:spcPts val="1200"/>
              </a:spcBef>
            </a:pPr>
            <a:r>
              <a:rPr lang="en-US" sz="1050" b="1" spc="300" dirty="0">
                <a:solidFill>
                  <a:srgbClr val="2C4166">
                    <a:alpha val="40000"/>
                  </a:srgbClr>
                </a:solidFill>
                <a:ea typeface="Open Sans" panose="020B0606030504020204" pitchFamily="34" charset="0"/>
                <a:cs typeface="Open Sans" panose="020B0606030504020204" pitchFamily="34" charset="0"/>
              </a:rPr>
              <a:t>2021 //</a:t>
            </a:r>
            <a:r>
              <a:rPr lang="en-US" sz="1050" spc="300" dirty="0">
                <a:solidFill>
                  <a:srgbClr val="2C4166">
                    <a:alpha val="40000"/>
                  </a:srgbClr>
                </a:solidFill>
                <a:ea typeface="Open Sans" panose="020B0606030504020204" pitchFamily="34" charset="0"/>
                <a:cs typeface="Open Sans" panose="020B0606030504020204" pitchFamily="34" charset="0"/>
              </a:rPr>
              <a:t> Multiproject presentation</a:t>
            </a:r>
          </a:p>
        </p:txBody>
      </p:sp>
      <p:cxnSp>
        <p:nvCxnSpPr>
          <p:cNvPr id="7" name="Straight Connector 6">
            <a:extLst>
              <a:ext uri="{FF2B5EF4-FFF2-40B4-BE49-F238E27FC236}">
                <a16:creationId xmlns="" xmlns:a16="http://schemas.microsoft.com/office/drawing/2014/main" id="{D9241E81-4FC8-44CF-957B-67B8AD8D076C}"/>
              </a:ext>
            </a:extLst>
          </p:cNvPr>
          <p:cNvCxnSpPr>
            <a:cxnSpLocks/>
          </p:cNvCxnSpPr>
          <p:nvPr userDrawn="1"/>
        </p:nvCxnSpPr>
        <p:spPr>
          <a:xfrm>
            <a:off x="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C1C854EF-E624-48F1-B052-649C5FD34BA9}"/>
              </a:ext>
            </a:extLst>
          </p:cNvPr>
          <p:cNvCxnSpPr>
            <a:cxnSpLocks/>
          </p:cNvCxnSpPr>
          <p:nvPr userDrawn="1"/>
        </p:nvCxnSpPr>
        <p:spPr>
          <a:xfrm>
            <a:off x="11791950" y="6482777"/>
            <a:ext cx="400050" cy="0"/>
          </a:xfrm>
          <a:prstGeom prst="line">
            <a:avLst/>
          </a:prstGeom>
          <a:ln w="6350">
            <a:solidFill>
              <a:srgbClr val="2C4166">
                <a:alpha val="4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AD87B3D-D169-4CB9-ACCF-9CFB1905263B}"/>
              </a:ext>
            </a:extLst>
          </p:cNvPr>
          <p:cNvGrpSpPr/>
          <p:nvPr/>
        </p:nvGrpSpPr>
        <p:grpSpPr>
          <a:xfrm>
            <a:off x="5768808" y="1487248"/>
            <a:ext cx="2593386" cy="2593378"/>
            <a:chOff x="3095624" y="3067051"/>
            <a:chExt cx="723902" cy="723900"/>
          </a:xfrm>
        </p:grpSpPr>
        <p:sp useBgFill="1">
          <p:nvSpPr>
            <p:cNvPr id="14" name="Rectangle: Rounded Corners 21">
              <a:extLst>
                <a:ext uri="{FF2B5EF4-FFF2-40B4-BE49-F238E27FC236}">
                  <a16:creationId xmlns="" xmlns:a16="http://schemas.microsoft.com/office/drawing/2014/main" id="{280BCCB3-BAB4-4B15-98C1-0064D6662FEF}"/>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Rounded Corners 22">
              <a:extLst>
                <a:ext uri="{FF2B5EF4-FFF2-40B4-BE49-F238E27FC236}">
                  <a16:creationId xmlns="" xmlns:a16="http://schemas.microsoft.com/office/drawing/2014/main" id="{C30B63DD-6FD7-4644-BF46-D6E360C88CBC}"/>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 xmlns:a16="http://schemas.microsoft.com/office/drawing/2014/main" id="{06F452D6-375B-4F83-A693-04D2DB498C1A}"/>
              </a:ext>
            </a:extLst>
          </p:cNvPr>
          <p:cNvGrpSpPr/>
          <p:nvPr/>
        </p:nvGrpSpPr>
        <p:grpSpPr>
          <a:xfrm>
            <a:off x="7798078" y="3495062"/>
            <a:ext cx="2149280" cy="2149274"/>
            <a:chOff x="3095624" y="3067051"/>
            <a:chExt cx="723902" cy="723900"/>
          </a:xfrm>
        </p:grpSpPr>
        <p:sp useBgFill="1">
          <p:nvSpPr>
            <p:cNvPr id="19" name="Rectangle: Rounded Corners 21">
              <a:extLst>
                <a:ext uri="{FF2B5EF4-FFF2-40B4-BE49-F238E27FC236}">
                  <a16:creationId xmlns="" xmlns:a16="http://schemas.microsoft.com/office/drawing/2014/main" id="{E1B93337-F110-4E6C-B163-2BEC4FA69D42}"/>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Rounded Corners 22">
              <a:extLst>
                <a:ext uri="{FF2B5EF4-FFF2-40B4-BE49-F238E27FC236}">
                  <a16:creationId xmlns="" xmlns:a16="http://schemas.microsoft.com/office/drawing/2014/main" id="{1744E083-BF7D-4388-8B8C-4156C61996E8}"/>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 xmlns:a16="http://schemas.microsoft.com/office/drawing/2014/main" id="{E9AB85EA-74F3-402A-BED9-BBDE99781605}"/>
              </a:ext>
            </a:extLst>
          </p:cNvPr>
          <p:cNvGrpSpPr/>
          <p:nvPr/>
        </p:nvGrpSpPr>
        <p:grpSpPr>
          <a:xfrm>
            <a:off x="8601050" y="1213664"/>
            <a:ext cx="2149280" cy="2149275"/>
            <a:chOff x="3095624" y="3067051"/>
            <a:chExt cx="723902" cy="723900"/>
          </a:xfrm>
        </p:grpSpPr>
        <p:sp useBgFill="1">
          <p:nvSpPr>
            <p:cNvPr id="24" name="Rectangle: Rounded Corners 21">
              <a:extLst>
                <a:ext uri="{FF2B5EF4-FFF2-40B4-BE49-F238E27FC236}">
                  <a16:creationId xmlns="" xmlns:a16="http://schemas.microsoft.com/office/drawing/2014/main" id="{5ECBD5A6-204C-48BF-9456-6B7673E0511C}"/>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Rounded Corners 22">
              <a:extLst>
                <a:ext uri="{FF2B5EF4-FFF2-40B4-BE49-F238E27FC236}">
                  <a16:creationId xmlns="" xmlns:a16="http://schemas.microsoft.com/office/drawing/2014/main" id="{11285058-FF4F-4B91-BBC9-80508AE59F64}"/>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Picture Placeholder 26">
            <a:extLst>
              <a:ext uri="{FF2B5EF4-FFF2-40B4-BE49-F238E27FC236}">
                <a16:creationId xmlns="" xmlns:a16="http://schemas.microsoft.com/office/drawing/2014/main" id="{9473C3D7-034C-4EA6-A872-1C13C24E7EE4}"/>
              </a:ext>
            </a:extLst>
          </p:cNvPr>
          <p:cNvSpPr>
            <a:spLocks noGrp="1"/>
          </p:cNvSpPr>
          <p:nvPr>
            <p:ph type="pic" sz="quarter" idx="12" hasCustomPrompt="1"/>
          </p:nvPr>
        </p:nvSpPr>
        <p:spPr>
          <a:xfrm>
            <a:off x="5931106" y="1646671"/>
            <a:ext cx="2268793" cy="2274533"/>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29" name="Picture Placeholder 28">
            <a:extLst>
              <a:ext uri="{FF2B5EF4-FFF2-40B4-BE49-F238E27FC236}">
                <a16:creationId xmlns="" xmlns:a16="http://schemas.microsoft.com/office/drawing/2014/main" id="{EEBED3BA-28B1-480C-A053-9AD153C71AF1}"/>
              </a:ext>
            </a:extLst>
          </p:cNvPr>
          <p:cNvSpPr>
            <a:spLocks noGrp="1"/>
          </p:cNvSpPr>
          <p:nvPr>
            <p:ph type="pic" sz="quarter" idx="13" hasCustomPrompt="1"/>
          </p:nvPr>
        </p:nvSpPr>
        <p:spPr>
          <a:xfrm>
            <a:off x="8742211" y="1345787"/>
            <a:ext cx="1880274" cy="1885031"/>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
        <p:nvSpPr>
          <p:cNvPr id="33" name="Picture Placeholder 32">
            <a:extLst>
              <a:ext uri="{FF2B5EF4-FFF2-40B4-BE49-F238E27FC236}">
                <a16:creationId xmlns="" xmlns:a16="http://schemas.microsoft.com/office/drawing/2014/main" id="{7032DBF0-C1CC-4252-9649-7AF0C3E150C5}"/>
              </a:ext>
            </a:extLst>
          </p:cNvPr>
          <p:cNvSpPr>
            <a:spLocks noGrp="1"/>
          </p:cNvSpPr>
          <p:nvPr>
            <p:ph type="pic" sz="quarter" idx="14" hasCustomPrompt="1"/>
          </p:nvPr>
        </p:nvSpPr>
        <p:spPr>
          <a:xfrm>
            <a:off x="7932581" y="3627184"/>
            <a:ext cx="1880274" cy="1885031"/>
          </a:xfrm>
          <a:custGeom>
            <a:avLst/>
            <a:gdLst>
              <a:gd name="connsiteX0" fmla="*/ 1134397 w 2268793"/>
              <a:gd name="connsiteY0" fmla="*/ 0 h 2274533"/>
              <a:gd name="connsiteX1" fmla="*/ 2268793 w 2268793"/>
              <a:gd name="connsiteY1" fmla="*/ 1137267 h 2274533"/>
              <a:gd name="connsiteX2" fmla="*/ 1134397 w 2268793"/>
              <a:gd name="connsiteY2" fmla="*/ 2274533 h 2274533"/>
              <a:gd name="connsiteX3" fmla="*/ 0 w 2268793"/>
              <a:gd name="connsiteY3" fmla="*/ 1137267 h 2274533"/>
              <a:gd name="connsiteX4" fmla="*/ 1134397 w 2268793"/>
              <a:gd name="connsiteY4" fmla="*/ 0 h 22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793" h="2274533">
                <a:moveTo>
                  <a:pt x="1134397" y="0"/>
                </a:moveTo>
                <a:cubicBezTo>
                  <a:pt x="1760906" y="0"/>
                  <a:pt x="2268793" y="509172"/>
                  <a:pt x="2268793" y="1137267"/>
                </a:cubicBezTo>
                <a:cubicBezTo>
                  <a:pt x="2268793" y="1765362"/>
                  <a:pt x="1760906" y="2274533"/>
                  <a:pt x="1134397" y="2274533"/>
                </a:cubicBezTo>
                <a:cubicBezTo>
                  <a:pt x="507887" y="2274533"/>
                  <a:pt x="0" y="1765362"/>
                  <a:pt x="0" y="1137267"/>
                </a:cubicBezTo>
                <a:cubicBezTo>
                  <a:pt x="0" y="509172"/>
                  <a:pt x="507887" y="0"/>
                  <a:pt x="1134397" y="0"/>
                </a:cubicBezTo>
                <a:close/>
              </a:path>
            </a:pathLst>
          </a:custGeom>
          <a:solidFill>
            <a:schemeClr val="bg1">
              <a:lumMod val="85000"/>
              <a:alpha val="10000"/>
            </a:schemeClr>
          </a:solidFill>
          <a:effectLst/>
        </p:spPr>
        <p:txBody>
          <a:bodyPr wrap="square">
            <a:noAutofit/>
          </a:bodyPr>
          <a:lstStyle>
            <a:lvl1pPr marL="0" indent="0">
              <a:buNone/>
              <a:defRPr lang="en-US" sz="1400" dirty="0">
                <a:solidFill>
                  <a:schemeClr val="bg1">
                    <a:lumMod val="75000"/>
                  </a:schemeClr>
                </a:solidFill>
              </a:defRPr>
            </a:lvl1pPr>
          </a:lstStyle>
          <a:p>
            <a:pPr marL="0" lvl="0" indent="0">
              <a:buNone/>
            </a:pPr>
            <a:r>
              <a:rPr lang="en-US" dirty="0"/>
              <a:t>Image placeholder</a:t>
            </a:r>
          </a:p>
        </p:txBody>
      </p:sp>
    </p:spTree>
    <p:extLst>
      <p:ext uri="{BB962C8B-B14F-4D97-AF65-F5344CB8AC3E}">
        <p14:creationId xmlns:p14="http://schemas.microsoft.com/office/powerpoint/2010/main" val="67208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4.16667E-7 -3.33333E-6 L 0.01237 0.02848 " pathEditMode="relative" rAng="0" ptsTypes="AA">
                                      <p:cBhvr>
                                        <p:cTn id="9" dur="1000" spd="-100000" fill="hold"/>
                                        <p:tgtEl>
                                          <p:spTgt spid="11"/>
                                        </p:tgtEl>
                                        <p:attrNameLst>
                                          <p:attrName>ppt_x</p:attrName>
                                          <p:attrName>ppt_y</p:attrName>
                                        </p:attrNameLst>
                                      </p:cBhvr>
                                      <p:rCtr x="625" y="1412"/>
                                    </p:animMotion>
                                  </p:childTnLst>
                                </p:cTn>
                              </p:par>
                              <p:par>
                                <p:cTn id="10" presetID="10"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1000"/>
                                  </p:stCondLst>
                                  <p:childTnLst>
                                    <p:animMotion origin="layout" path="M 4.16667E-7 -3.33333E-6 L 0.01237 0.02848 " pathEditMode="relative" rAng="0" ptsTypes="AA">
                                      <p:cBhvr>
                                        <p:cTn id="14" dur="1000" spd="-100000" fill="hold"/>
                                        <p:tgtEl>
                                          <p:spTgt spid="10"/>
                                        </p:tgtEl>
                                        <p:attrNameLst>
                                          <p:attrName>ppt_x</p:attrName>
                                          <p:attrName>ppt_y</p:attrName>
                                        </p:attrNameLst>
                                      </p:cBhvr>
                                      <p:rCtr x="625" y="1412"/>
                                    </p:animMotion>
                                  </p:childTnLst>
                                </p:cTn>
                              </p:par>
                              <p:par>
                                <p:cTn id="15" presetID="10"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grpId="1" nodeType="withEffect">
                                  <p:stCondLst>
                                    <p:cond delay="1000"/>
                                  </p:stCondLst>
                                  <p:childTnLst>
                                    <p:animMotion origin="layout" path="M 4.16667E-7 -3.33333E-6 L 0.01237 0.02848 " pathEditMode="relative" rAng="0" ptsTypes="AA">
                                      <p:cBhvr>
                                        <p:cTn id="19" dur="1000" spd="-100000" fill="hold"/>
                                        <p:tgtEl>
                                          <p:spTgt spid="27"/>
                                        </p:tgtEl>
                                        <p:attrNameLst>
                                          <p:attrName>ppt_x</p:attrName>
                                          <p:attrName>ppt_y</p:attrName>
                                        </p:attrNameLst>
                                      </p:cBhvr>
                                      <p:rCtr x="625" y="1412"/>
                                    </p:animMotion>
                                  </p:childTnLst>
                                </p:cTn>
                              </p:par>
                              <p:par>
                                <p:cTn id="20" presetID="10" presetClass="entr" presetSubtype="0" fill="hold" grpId="0" nodeType="withEffect">
                                  <p:stCondLst>
                                    <p:cond delay="1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42" presetClass="path" presetSubtype="0" decel="100000" fill="hold" grpId="1" nodeType="withEffect">
                                  <p:stCondLst>
                                    <p:cond delay="1250"/>
                                  </p:stCondLst>
                                  <p:childTnLst>
                                    <p:animMotion origin="layout" path="M 4.16667E-7 -3.33333E-6 L 0.01237 0.02848 " pathEditMode="relative" rAng="0" ptsTypes="AA">
                                      <p:cBhvr>
                                        <p:cTn id="24" dur="1000" spd="-100000" fill="hold"/>
                                        <p:tgtEl>
                                          <p:spTgt spid="29"/>
                                        </p:tgtEl>
                                        <p:attrNameLst>
                                          <p:attrName>ppt_x</p:attrName>
                                          <p:attrName>ppt_y</p:attrName>
                                        </p:attrNameLst>
                                      </p:cBhvr>
                                      <p:rCtr x="625" y="1412"/>
                                    </p:animMotion>
                                  </p:childTnLst>
                                </p:cTn>
                              </p:par>
                              <p:par>
                                <p:cTn id="25" presetID="10" presetClass="entr" presetSubtype="0" fill="hold" nodeType="withEffect">
                                  <p:stCondLst>
                                    <p:cond delay="125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nodeType="withEffect">
                                  <p:stCondLst>
                                    <p:cond delay="1250"/>
                                  </p:stCondLst>
                                  <p:childTnLst>
                                    <p:animMotion origin="layout" path="M 4.16667E-7 -3.33333E-6 L 0.01237 0.02848 " pathEditMode="relative" rAng="0" ptsTypes="AA">
                                      <p:cBhvr>
                                        <p:cTn id="29" dur="1000" spd="-100000" fill="hold"/>
                                        <p:tgtEl>
                                          <p:spTgt spid="22"/>
                                        </p:tgtEl>
                                        <p:attrNameLst>
                                          <p:attrName>ppt_x</p:attrName>
                                          <p:attrName>ppt_y</p:attrName>
                                        </p:attrNameLst>
                                      </p:cBhvr>
                                      <p:rCtr x="625" y="1412"/>
                                    </p:animMotion>
                                  </p:childTnLst>
                                </p:cTn>
                              </p:par>
                              <p:par>
                                <p:cTn id="30" presetID="10" presetClass="entr" presetSubtype="0" fill="hold" grpId="0" nodeType="withEffect">
                                  <p:stCondLst>
                                    <p:cond delay="15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42" presetClass="path" presetSubtype="0" decel="100000" fill="hold" grpId="1" nodeType="withEffect">
                                  <p:stCondLst>
                                    <p:cond delay="1500"/>
                                  </p:stCondLst>
                                  <p:childTnLst>
                                    <p:animMotion origin="layout" path="M 4.16667E-7 -3.33333E-6 L 0.01237 0.02848 " pathEditMode="relative" rAng="0" ptsTypes="AA">
                                      <p:cBhvr>
                                        <p:cTn id="34" dur="1000" spd="-100000" fill="hold"/>
                                        <p:tgtEl>
                                          <p:spTgt spid="33"/>
                                        </p:tgtEl>
                                        <p:attrNameLst>
                                          <p:attrName>ppt_x</p:attrName>
                                          <p:attrName>ppt_y</p:attrName>
                                        </p:attrNameLst>
                                      </p:cBhvr>
                                      <p:rCtr x="625" y="1412"/>
                                    </p:animMotion>
                                  </p:childTnLst>
                                </p:cTn>
                              </p:par>
                              <p:par>
                                <p:cTn id="35" presetID="10" presetClass="entr" presetSubtype="0" fill="hold" nodeType="withEffect">
                                  <p:stCondLst>
                                    <p:cond delay="1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1500"/>
                                  </p:stCondLst>
                                  <p:childTnLst>
                                    <p:animMotion origin="layout" path="M 4.16667E-7 -3.33333E-6 L 0.01237 0.02848 " pathEditMode="relative" rAng="0" ptsTypes="AA">
                                      <p:cBhvr>
                                        <p:cTn id="39" dur="1000" spd="-100000" fill="hold"/>
                                        <p:tgtEl>
                                          <p:spTgt spid="17"/>
                                        </p:tgtEl>
                                        <p:attrNameLst>
                                          <p:attrName>ppt_x</p:attrName>
                                          <p:attrName>ppt_y</p:attrName>
                                        </p:attrNameLst>
                                      </p:cBhvr>
                                      <p:rCtr x="625"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7" grpId="0" animBg="1"/>
      <p:bldP spid="27" grpId="1" animBg="1"/>
      <p:bldP spid="29" grpId="0" animBg="1"/>
      <p:bldP spid="29" grpId="1" animBg="1"/>
      <p:bldP spid="33" grpId="0" animBg="1"/>
      <p:bldP spid="33" grpId="1" animBg="1"/>
    </p:bld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58.xml"/><Relationship Id="rId21" Type="http://schemas.openxmlformats.org/officeDocument/2006/relationships/slideLayout" Target="../slideLayouts/slideLayout162.xml"/><Relationship Id="rId42" Type="http://schemas.openxmlformats.org/officeDocument/2006/relationships/slideLayout" Target="../slideLayouts/slideLayout183.xml"/><Relationship Id="rId63" Type="http://schemas.openxmlformats.org/officeDocument/2006/relationships/slideLayout" Target="../slideLayouts/slideLayout204.xml"/><Relationship Id="rId84" Type="http://schemas.openxmlformats.org/officeDocument/2006/relationships/slideLayout" Target="../slideLayouts/slideLayout225.xml"/><Relationship Id="rId138" Type="http://schemas.openxmlformats.org/officeDocument/2006/relationships/slideLayout" Target="../slideLayouts/slideLayout279.xml"/><Relationship Id="rId107" Type="http://schemas.openxmlformats.org/officeDocument/2006/relationships/slideLayout" Target="../slideLayouts/slideLayout248.xml"/><Relationship Id="rId11" Type="http://schemas.openxmlformats.org/officeDocument/2006/relationships/slideLayout" Target="../slideLayouts/slideLayout152.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53" Type="http://schemas.openxmlformats.org/officeDocument/2006/relationships/slideLayout" Target="../slideLayouts/slideLayout194.xml"/><Relationship Id="rId58" Type="http://schemas.openxmlformats.org/officeDocument/2006/relationships/slideLayout" Target="../slideLayouts/slideLayout199.xml"/><Relationship Id="rId74" Type="http://schemas.openxmlformats.org/officeDocument/2006/relationships/slideLayout" Target="../slideLayouts/slideLayout215.xml"/><Relationship Id="rId79" Type="http://schemas.openxmlformats.org/officeDocument/2006/relationships/slideLayout" Target="../slideLayouts/slideLayout220.xml"/><Relationship Id="rId102" Type="http://schemas.openxmlformats.org/officeDocument/2006/relationships/slideLayout" Target="../slideLayouts/slideLayout243.xml"/><Relationship Id="rId123" Type="http://schemas.openxmlformats.org/officeDocument/2006/relationships/slideLayout" Target="../slideLayouts/slideLayout264.xml"/><Relationship Id="rId128" Type="http://schemas.openxmlformats.org/officeDocument/2006/relationships/slideLayout" Target="../slideLayouts/slideLayout269.xml"/><Relationship Id="rId5" Type="http://schemas.openxmlformats.org/officeDocument/2006/relationships/slideLayout" Target="../slideLayouts/slideLayout146.xml"/><Relationship Id="rId90" Type="http://schemas.openxmlformats.org/officeDocument/2006/relationships/slideLayout" Target="../slideLayouts/slideLayout231.xml"/><Relationship Id="rId95" Type="http://schemas.openxmlformats.org/officeDocument/2006/relationships/slideLayout" Target="../slideLayouts/slideLayout236.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43" Type="http://schemas.openxmlformats.org/officeDocument/2006/relationships/slideLayout" Target="../slideLayouts/slideLayout184.xml"/><Relationship Id="rId48" Type="http://schemas.openxmlformats.org/officeDocument/2006/relationships/slideLayout" Target="../slideLayouts/slideLayout189.xml"/><Relationship Id="rId64" Type="http://schemas.openxmlformats.org/officeDocument/2006/relationships/slideLayout" Target="../slideLayouts/slideLayout205.xml"/><Relationship Id="rId69" Type="http://schemas.openxmlformats.org/officeDocument/2006/relationships/slideLayout" Target="../slideLayouts/slideLayout210.xml"/><Relationship Id="rId113" Type="http://schemas.openxmlformats.org/officeDocument/2006/relationships/slideLayout" Target="../slideLayouts/slideLayout254.xml"/><Relationship Id="rId118" Type="http://schemas.openxmlformats.org/officeDocument/2006/relationships/slideLayout" Target="../slideLayouts/slideLayout259.xml"/><Relationship Id="rId134" Type="http://schemas.openxmlformats.org/officeDocument/2006/relationships/slideLayout" Target="../slideLayouts/slideLayout275.xml"/><Relationship Id="rId139" Type="http://schemas.openxmlformats.org/officeDocument/2006/relationships/slideLayout" Target="../slideLayouts/slideLayout280.xml"/><Relationship Id="rId80" Type="http://schemas.openxmlformats.org/officeDocument/2006/relationships/slideLayout" Target="../slideLayouts/slideLayout221.xml"/><Relationship Id="rId85" Type="http://schemas.openxmlformats.org/officeDocument/2006/relationships/slideLayout" Target="../slideLayouts/slideLayout226.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59" Type="http://schemas.openxmlformats.org/officeDocument/2006/relationships/slideLayout" Target="../slideLayouts/slideLayout200.xml"/><Relationship Id="rId103" Type="http://schemas.openxmlformats.org/officeDocument/2006/relationships/slideLayout" Target="../slideLayouts/slideLayout244.xml"/><Relationship Id="rId108" Type="http://schemas.openxmlformats.org/officeDocument/2006/relationships/slideLayout" Target="../slideLayouts/slideLayout249.xml"/><Relationship Id="rId124" Type="http://schemas.openxmlformats.org/officeDocument/2006/relationships/slideLayout" Target="../slideLayouts/slideLayout265.xml"/><Relationship Id="rId129" Type="http://schemas.openxmlformats.org/officeDocument/2006/relationships/slideLayout" Target="../slideLayouts/slideLayout270.xml"/><Relationship Id="rId54" Type="http://schemas.openxmlformats.org/officeDocument/2006/relationships/slideLayout" Target="../slideLayouts/slideLayout195.xml"/><Relationship Id="rId70" Type="http://schemas.openxmlformats.org/officeDocument/2006/relationships/slideLayout" Target="../slideLayouts/slideLayout211.xml"/><Relationship Id="rId75" Type="http://schemas.openxmlformats.org/officeDocument/2006/relationships/slideLayout" Target="../slideLayouts/slideLayout216.xml"/><Relationship Id="rId91" Type="http://schemas.openxmlformats.org/officeDocument/2006/relationships/slideLayout" Target="../slideLayouts/slideLayout232.xml"/><Relationship Id="rId96" Type="http://schemas.openxmlformats.org/officeDocument/2006/relationships/slideLayout" Target="../slideLayouts/slideLayout237.xml"/><Relationship Id="rId140" Type="http://schemas.openxmlformats.org/officeDocument/2006/relationships/slideLayout" Target="../slideLayouts/slideLayout281.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49" Type="http://schemas.openxmlformats.org/officeDocument/2006/relationships/slideLayout" Target="../slideLayouts/slideLayout190.xml"/><Relationship Id="rId114" Type="http://schemas.openxmlformats.org/officeDocument/2006/relationships/slideLayout" Target="../slideLayouts/slideLayout255.xml"/><Relationship Id="rId119" Type="http://schemas.openxmlformats.org/officeDocument/2006/relationships/slideLayout" Target="../slideLayouts/slideLayout260.xml"/><Relationship Id="rId44" Type="http://schemas.openxmlformats.org/officeDocument/2006/relationships/slideLayout" Target="../slideLayouts/slideLayout185.xml"/><Relationship Id="rId60" Type="http://schemas.openxmlformats.org/officeDocument/2006/relationships/slideLayout" Target="../slideLayouts/slideLayout201.xml"/><Relationship Id="rId65" Type="http://schemas.openxmlformats.org/officeDocument/2006/relationships/slideLayout" Target="../slideLayouts/slideLayout206.xml"/><Relationship Id="rId81" Type="http://schemas.openxmlformats.org/officeDocument/2006/relationships/slideLayout" Target="../slideLayouts/slideLayout222.xml"/><Relationship Id="rId86" Type="http://schemas.openxmlformats.org/officeDocument/2006/relationships/slideLayout" Target="../slideLayouts/slideLayout227.xml"/><Relationship Id="rId130" Type="http://schemas.openxmlformats.org/officeDocument/2006/relationships/slideLayout" Target="../slideLayouts/slideLayout271.xml"/><Relationship Id="rId135" Type="http://schemas.openxmlformats.org/officeDocument/2006/relationships/slideLayout" Target="../slideLayouts/slideLayout276.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9" Type="http://schemas.openxmlformats.org/officeDocument/2006/relationships/slideLayout" Target="../slideLayouts/slideLayout180.xml"/><Relationship Id="rId109" Type="http://schemas.openxmlformats.org/officeDocument/2006/relationships/slideLayout" Target="../slideLayouts/slideLayout250.xml"/><Relationship Id="rId34" Type="http://schemas.openxmlformats.org/officeDocument/2006/relationships/slideLayout" Target="../slideLayouts/slideLayout175.xml"/><Relationship Id="rId50" Type="http://schemas.openxmlformats.org/officeDocument/2006/relationships/slideLayout" Target="../slideLayouts/slideLayout191.xml"/><Relationship Id="rId55" Type="http://schemas.openxmlformats.org/officeDocument/2006/relationships/slideLayout" Target="../slideLayouts/slideLayout196.xml"/><Relationship Id="rId76" Type="http://schemas.openxmlformats.org/officeDocument/2006/relationships/slideLayout" Target="../slideLayouts/slideLayout217.xml"/><Relationship Id="rId97" Type="http://schemas.openxmlformats.org/officeDocument/2006/relationships/slideLayout" Target="../slideLayouts/slideLayout238.xml"/><Relationship Id="rId104" Type="http://schemas.openxmlformats.org/officeDocument/2006/relationships/slideLayout" Target="../slideLayouts/slideLayout245.xml"/><Relationship Id="rId120" Type="http://schemas.openxmlformats.org/officeDocument/2006/relationships/slideLayout" Target="../slideLayouts/slideLayout261.xml"/><Relationship Id="rId125" Type="http://schemas.openxmlformats.org/officeDocument/2006/relationships/slideLayout" Target="../slideLayouts/slideLayout266.xml"/><Relationship Id="rId141" Type="http://schemas.openxmlformats.org/officeDocument/2006/relationships/slideLayout" Target="../slideLayouts/slideLayout282.xml"/><Relationship Id="rId7" Type="http://schemas.openxmlformats.org/officeDocument/2006/relationships/slideLayout" Target="../slideLayouts/slideLayout148.xml"/><Relationship Id="rId71" Type="http://schemas.openxmlformats.org/officeDocument/2006/relationships/slideLayout" Target="../slideLayouts/slideLayout212.xml"/><Relationship Id="rId92" Type="http://schemas.openxmlformats.org/officeDocument/2006/relationships/slideLayout" Target="../slideLayouts/slideLayout233.xml"/><Relationship Id="rId2" Type="http://schemas.openxmlformats.org/officeDocument/2006/relationships/slideLayout" Target="../slideLayouts/slideLayout143.xml"/><Relationship Id="rId29" Type="http://schemas.openxmlformats.org/officeDocument/2006/relationships/slideLayout" Target="../slideLayouts/slideLayout170.xml"/><Relationship Id="rId24" Type="http://schemas.openxmlformats.org/officeDocument/2006/relationships/slideLayout" Target="../slideLayouts/slideLayout165.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66" Type="http://schemas.openxmlformats.org/officeDocument/2006/relationships/slideLayout" Target="../slideLayouts/slideLayout207.xml"/><Relationship Id="rId87" Type="http://schemas.openxmlformats.org/officeDocument/2006/relationships/slideLayout" Target="../slideLayouts/slideLayout228.xml"/><Relationship Id="rId110" Type="http://schemas.openxmlformats.org/officeDocument/2006/relationships/slideLayout" Target="../slideLayouts/slideLayout251.xml"/><Relationship Id="rId115" Type="http://schemas.openxmlformats.org/officeDocument/2006/relationships/slideLayout" Target="../slideLayouts/slideLayout256.xml"/><Relationship Id="rId131" Type="http://schemas.openxmlformats.org/officeDocument/2006/relationships/slideLayout" Target="../slideLayouts/slideLayout272.xml"/><Relationship Id="rId136" Type="http://schemas.openxmlformats.org/officeDocument/2006/relationships/slideLayout" Target="../slideLayouts/slideLayout277.xml"/><Relationship Id="rId61" Type="http://schemas.openxmlformats.org/officeDocument/2006/relationships/slideLayout" Target="../slideLayouts/slideLayout202.xml"/><Relationship Id="rId82" Type="http://schemas.openxmlformats.org/officeDocument/2006/relationships/slideLayout" Target="../slideLayouts/slideLayout223.xml"/><Relationship Id="rId19" Type="http://schemas.openxmlformats.org/officeDocument/2006/relationships/slideLayout" Target="../slideLayouts/slideLayout160.xml"/><Relationship Id="rId14" Type="http://schemas.openxmlformats.org/officeDocument/2006/relationships/slideLayout" Target="../slideLayouts/slideLayout155.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56" Type="http://schemas.openxmlformats.org/officeDocument/2006/relationships/slideLayout" Target="../slideLayouts/slideLayout197.xml"/><Relationship Id="rId77" Type="http://schemas.openxmlformats.org/officeDocument/2006/relationships/slideLayout" Target="../slideLayouts/slideLayout218.xml"/><Relationship Id="rId100" Type="http://schemas.openxmlformats.org/officeDocument/2006/relationships/slideLayout" Target="../slideLayouts/slideLayout241.xml"/><Relationship Id="rId105" Type="http://schemas.openxmlformats.org/officeDocument/2006/relationships/slideLayout" Target="../slideLayouts/slideLayout246.xml"/><Relationship Id="rId126" Type="http://schemas.openxmlformats.org/officeDocument/2006/relationships/slideLayout" Target="../slideLayouts/slideLayout267.xml"/><Relationship Id="rId8" Type="http://schemas.openxmlformats.org/officeDocument/2006/relationships/slideLayout" Target="../slideLayouts/slideLayout149.xml"/><Relationship Id="rId51" Type="http://schemas.openxmlformats.org/officeDocument/2006/relationships/slideLayout" Target="../slideLayouts/slideLayout192.xml"/><Relationship Id="rId72" Type="http://schemas.openxmlformats.org/officeDocument/2006/relationships/slideLayout" Target="../slideLayouts/slideLayout213.xml"/><Relationship Id="rId93" Type="http://schemas.openxmlformats.org/officeDocument/2006/relationships/slideLayout" Target="../slideLayouts/slideLayout234.xml"/><Relationship Id="rId98" Type="http://schemas.openxmlformats.org/officeDocument/2006/relationships/slideLayout" Target="../slideLayouts/slideLayout239.xml"/><Relationship Id="rId121" Type="http://schemas.openxmlformats.org/officeDocument/2006/relationships/slideLayout" Target="../slideLayouts/slideLayout262.xml"/><Relationship Id="rId142" Type="http://schemas.openxmlformats.org/officeDocument/2006/relationships/slideLayout" Target="../slideLayouts/slideLayout283.xml"/><Relationship Id="rId3" Type="http://schemas.openxmlformats.org/officeDocument/2006/relationships/slideLayout" Target="../slideLayouts/slideLayout144.xml"/><Relationship Id="rId25" Type="http://schemas.openxmlformats.org/officeDocument/2006/relationships/slideLayout" Target="../slideLayouts/slideLayout166.xml"/><Relationship Id="rId46" Type="http://schemas.openxmlformats.org/officeDocument/2006/relationships/slideLayout" Target="../slideLayouts/slideLayout187.xml"/><Relationship Id="rId67" Type="http://schemas.openxmlformats.org/officeDocument/2006/relationships/slideLayout" Target="../slideLayouts/slideLayout208.xml"/><Relationship Id="rId116" Type="http://schemas.openxmlformats.org/officeDocument/2006/relationships/slideLayout" Target="../slideLayouts/slideLayout257.xml"/><Relationship Id="rId137" Type="http://schemas.openxmlformats.org/officeDocument/2006/relationships/slideLayout" Target="../slideLayouts/slideLayout278.xml"/><Relationship Id="rId20" Type="http://schemas.openxmlformats.org/officeDocument/2006/relationships/slideLayout" Target="../slideLayouts/slideLayout161.xml"/><Relationship Id="rId41" Type="http://schemas.openxmlformats.org/officeDocument/2006/relationships/slideLayout" Target="../slideLayouts/slideLayout182.xml"/><Relationship Id="rId62" Type="http://schemas.openxmlformats.org/officeDocument/2006/relationships/slideLayout" Target="../slideLayouts/slideLayout203.xml"/><Relationship Id="rId83" Type="http://schemas.openxmlformats.org/officeDocument/2006/relationships/slideLayout" Target="../slideLayouts/slideLayout224.xml"/><Relationship Id="rId88" Type="http://schemas.openxmlformats.org/officeDocument/2006/relationships/slideLayout" Target="../slideLayouts/slideLayout229.xml"/><Relationship Id="rId111" Type="http://schemas.openxmlformats.org/officeDocument/2006/relationships/slideLayout" Target="../slideLayouts/slideLayout252.xml"/><Relationship Id="rId132" Type="http://schemas.openxmlformats.org/officeDocument/2006/relationships/slideLayout" Target="../slideLayouts/slideLayout273.xml"/><Relationship Id="rId15" Type="http://schemas.openxmlformats.org/officeDocument/2006/relationships/slideLayout" Target="../slideLayouts/slideLayout156.xml"/><Relationship Id="rId36" Type="http://schemas.openxmlformats.org/officeDocument/2006/relationships/slideLayout" Target="../slideLayouts/slideLayout177.xml"/><Relationship Id="rId57" Type="http://schemas.openxmlformats.org/officeDocument/2006/relationships/slideLayout" Target="../slideLayouts/slideLayout198.xml"/><Relationship Id="rId106" Type="http://schemas.openxmlformats.org/officeDocument/2006/relationships/slideLayout" Target="../slideLayouts/slideLayout247.xml"/><Relationship Id="rId127" Type="http://schemas.openxmlformats.org/officeDocument/2006/relationships/slideLayout" Target="../slideLayouts/slideLayout268.xml"/><Relationship Id="rId10" Type="http://schemas.openxmlformats.org/officeDocument/2006/relationships/slideLayout" Target="../slideLayouts/slideLayout151.xml"/><Relationship Id="rId31" Type="http://schemas.openxmlformats.org/officeDocument/2006/relationships/slideLayout" Target="../slideLayouts/slideLayout172.xml"/><Relationship Id="rId52" Type="http://schemas.openxmlformats.org/officeDocument/2006/relationships/slideLayout" Target="../slideLayouts/slideLayout193.xml"/><Relationship Id="rId73" Type="http://schemas.openxmlformats.org/officeDocument/2006/relationships/slideLayout" Target="../slideLayouts/slideLayout214.xml"/><Relationship Id="rId78" Type="http://schemas.openxmlformats.org/officeDocument/2006/relationships/slideLayout" Target="../slideLayouts/slideLayout219.xml"/><Relationship Id="rId94" Type="http://schemas.openxmlformats.org/officeDocument/2006/relationships/slideLayout" Target="../slideLayouts/slideLayout235.xml"/><Relationship Id="rId99" Type="http://schemas.openxmlformats.org/officeDocument/2006/relationships/slideLayout" Target="../slideLayouts/slideLayout240.xml"/><Relationship Id="rId101" Type="http://schemas.openxmlformats.org/officeDocument/2006/relationships/slideLayout" Target="../slideLayouts/slideLayout242.xml"/><Relationship Id="rId122" Type="http://schemas.openxmlformats.org/officeDocument/2006/relationships/slideLayout" Target="../slideLayouts/slideLayout263.xml"/><Relationship Id="rId143" Type="http://schemas.openxmlformats.org/officeDocument/2006/relationships/theme" Target="../theme/theme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26" Type="http://schemas.openxmlformats.org/officeDocument/2006/relationships/slideLayout" Target="../slideLayouts/slideLayout167.xml"/><Relationship Id="rId47" Type="http://schemas.openxmlformats.org/officeDocument/2006/relationships/slideLayout" Target="../slideLayouts/slideLayout188.xml"/><Relationship Id="rId68" Type="http://schemas.openxmlformats.org/officeDocument/2006/relationships/slideLayout" Target="../slideLayouts/slideLayout209.xml"/><Relationship Id="rId89" Type="http://schemas.openxmlformats.org/officeDocument/2006/relationships/slideLayout" Target="../slideLayouts/slideLayout230.xml"/><Relationship Id="rId112" Type="http://schemas.openxmlformats.org/officeDocument/2006/relationships/slideLayout" Target="../slideLayouts/slideLayout253.xml"/><Relationship Id="rId133" Type="http://schemas.openxmlformats.org/officeDocument/2006/relationships/slideLayout" Target="../slideLayouts/slideLayout274.xml"/><Relationship Id="rId16" Type="http://schemas.openxmlformats.org/officeDocument/2006/relationships/slideLayout" Target="../slideLayouts/slideLayout1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26" Type="http://schemas.openxmlformats.org/officeDocument/2006/relationships/slideLayout" Target="../slideLayouts/slideLayout309.xml"/><Relationship Id="rId3" Type="http://schemas.openxmlformats.org/officeDocument/2006/relationships/slideLayout" Target="../slideLayouts/slideLayout286.xml"/><Relationship Id="rId21" Type="http://schemas.openxmlformats.org/officeDocument/2006/relationships/slideLayout" Target="../slideLayouts/slideLayout304.xml"/><Relationship Id="rId34" Type="http://schemas.openxmlformats.org/officeDocument/2006/relationships/theme" Target="../theme/theme3.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5" Type="http://schemas.openxmlformats.org/officeDocument/2006/relationships/slideLayout" Target="../slideLayouts/slideLayout308.xml"/><Relationship Id="rId33" Type="http://schemas.openxmlformats.org/officeDocument/2006/relationships/slideLayout" Target="../slideLayouts/slideLayout316.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slideLayout" Target="../slideLayouts/slideLayout303.xml"/><Relationship Id="rId29" Type="http://schemas.openxmlformats.org/officeDocument/2006/relationships/slideLayout" Target="../slideLayouts/slideLayout312.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24" Type="http://schemas.openxmlformats.org/officeDocument/2006/relationships/slideLayout" Target="../slideLayouts/slideLayout307.xml"/><Relationship Id="rId32" Type="http://schemas.openxmlformats.org/officeDocument/2006/relationships/slideLayout" Target="../slideLayouts/slideLayout315.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23" Type="http://schemas.openxmlformats.org/officeDocument/2006/relationships/slideLayout" Target="../slideLayouts/slideLayout306.xml"/><Relationship Id="rId28" Type="http://schemas.openxmlformats.org/officeDocument/2006/relationships/slideLayout" Target="../slideLayouts/slideLayout311.xml"/><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31" Type="http://schemas.openxmlformats.org/officeDocument/2006/relationships/slideLayout" Target="../slideLayouts/slideLayout314.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 Id="rId22" Type="http://schemas.openxmlformats.org/officeDocument/2006/relationships/slideLayout" Target="../slideLayouts/slideLayout305.xml"/><Relationship Id="rId27" Type="http://schemas.openxmlformats.org/officeDocument/2006/relationships/slideLayout" Target="../slideLayouts/slideLayout310.xml"/><Relationship Id="rId30" Type="http://schemas.openxmlformats.org/officeDocument/2006/relationships/slideLayout" Target="../slideLayouts/slideLayout313.xml"/><Relationship Id="rId8" Type="http://schemas.openxmlformats.org/officeDocument/2006/relationships/slideLayout" Target="../slideLayouts/slideLayout29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9.xml"/><Relationship Id="rId18" Type="http://schemas.openxmlformats.org/officeDocument/2006/relationships/slideLayout" Target="../slideLayouts/slideLayout334.xml"/><Relationship Id="rId26" Type="http://schemas.openxmlformats.org/officeDocument/2006/relationships/slideLayout" Target="../slideLayouts/slideLayout342.xml"/><Relationship Id="rId39" Type="http://schemas.openxmlformats.org/officeDocument/2006/relationships/slideLayout" Target="../slideLayouts/slideLayout355.xml"/><Relationship Id="rId21" Type="http://schemas.openxmlformats.org/officeDocument/2006/relationships/slideLayout" Target="../slideLayouts/slideLayout337.xml"/><Relationship Id="rId34" Type="http://schemas.openxmlformats.org/officeDocument/2006/relationships/slideLayout" Target="../slideLayouts/slideLayout350.xml"/><Relationship Id="rId42" Type="http://schemas.openxmlformats.org/officeDocument/2006/relationships/slideLayout" Target="../slideLayouts/slideLayout358.xml"/><Relationship Id="rId47" Type="http://schemas.openxmlformats.org/officeDocument/2006/relationships/slideLayout" Target="../slideLayouts/slideLayout363.xml"/><Relationship Id="rId50" Type="http://schemas.openxmlformats.org/officeDocument/2006/relationships/slideLayout" Target="../slideLayouts/slideLayout366.xml"/><Relationship Id="rId55" Type="http://schemas.openxmlformats.org/officeDocument/2006/relationships/slideLayout" Target="../slideLayouts/slideLayout371.xml"/><Relationship Id="rId7" Type="http://schemas.openxmlformats.org/officeDocument/2006/relationships/slideLayout" Target="../slideLayouts/slideLayout323.xml"/><Relationship Id="rId2" Type="http://schemas.openxmlformats.org/officeDocument/2006/relationships/slideLayout" Target="../slideLayouts/slideLayout318.xml"/><Relationship Id="rId16" Type="http://schemas.openxmlformats.org/officeDocument/2006/relationships/slideLayout" Target="../slideLayouts/slideLayout332.xml"/><Relationship Id="rId29" Type="http://schemas.openxmlformats.org/officeDocument/2006/relationships/slideLayout" Target="../slideLayouts/slideLayout345.xml"/><Relationship Id="rId11" Type="http://schemas.openxmlformats.org/officeDocument/2006/relationships/slideLayout" Target="../slideLayouts/slideLayout327.xml"/><Relationship Id="rId24" Type="http://schemas.openxmlformats.org/officeDocument/2006/relationships/slideLayout" Target="../slideLayouts/slideLayout340.xml"/><Relationship Id="rId32" Type="http://schemas.openxmlformats.org/officeDocument/2006/relationships/slideLayout" Target="../slideLayouts/slideLayout348.xml"/><Relationship Id="rId37" Type="http://schemas.openxmlformats.org/officeDocument/2006/relationships/slideLayout" Target="../slideLayouts/slideLayout353.xml"/><Relationship Id="rId40" Type="http://schemas.openxmlformats.org/officeDocument/2006/relationships/slideLayout" Target="../slideLayouts/slideLayout356.xml"/><Relationship Id="rId45" Type="http://schemas.openxmlformats.org/officeDocument/2006/relationships/slideLayout" Target="../slideLayouts/slideLayout361.xml"/><Relationship Id="rId53" Type="http://schemas.openxmlformats.org/officeDocument/2006/relationships/slideLayout" Target="../slideLayouts/slideLayout369.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19" Type="http://schemas.openxmlformats.org/officeDocument/2006/relationships/slideLayout" Target="../slideLayouts/slideLayout335.xml"/><Relationship Id="rId31" Type="http://schemas.openxmlformats.org/officeDocument/2006/relationships/slideLayout" Target="../slideLayouts/slideLayout347.xml"/><Relationship Id="rId44" Type="http://schemas.openxmlformats.org/officeDocument/2006/relationships/slideLayout" Target="../slideLayouts/slideLayout360.xml"/><Relationship Id="rId52" Type="http://schemas.openxmlformats.org/officeDocument/2006/relationships/slideLayout" Target="../slideLayouts/slideLayout368.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 Id="rId22" Type="http://schemas.openxmlformats.org/officeDocument/2006/relationships/slideLayout" Target="../slideLayouts/slideLayout338.xml"/><Relationship Id="rId27" Type="http://schemas.openxmlformats.org/officeDocument/2006/relationships/slideLayout" Target="../slideLayouts/slideLayout343.xml"/><Relationship Id="rId30" Type="http://schemas.openxmlformats.org/officeDocument/2006/relationships/slideLayout" Target="../slideLayouts/slideLayout346.xml"/><Relationship Id="rId35" Type="http://schemas.openxmlformats.org/officeDocument/2006/relationships/slideLayout" Target="../slideLayouts/slideLayout351.xml"/><Relationship Id="rId43" Type="http://schemas.openxmlformats.org/officeDocument/2006/relationships/slideLayout" Target="../slideLayouts/slideLayout359.xml"/><Relationship Id="rId48" Type="http://schemas.openxmlformats.org/officeDocument/2006/relationships/slideLayout" Target="../slideLayouts/slideLayout364.xml"/><Relationship Id="rId56" Type="http://schemas.openxmlformats.org/officeDocument/2006/relationships/theme" Target="../theme/theme4.xml"/><Relationship Id="rId8" Type="http://schemas.openxmlformats.org/officeDocument/2006/relationships/slideLayout" Target="../slideLayouts/slideLayout324.xml"/><Relationship Id="rId51" Type="http://schemas.openxmlformats.org/officeDocument/2006/relationships/slideLayout" Target="../slideLayouts/slideLayout367.xml"/><Relationship Id="rId3" Type="http://schemas.openxmlformats.org/officeDocument/2006/relationships/slideLayout" Target="../slideLayouts/slideLayout319.xml"/><Relationship Id="rId12" Type="http://schemas.openxmlformats.org/officeDocument/2006/relationships/slideLayout" Target="../slideLayouts/slideLayout328.xml"/><Relationship Id="rId17" Type="http://schemas.openxmlformats.org/officeDocument/2006/relationships/slideLayout" Target="../slideLayouts/slideLayout333.xml"/><Relationship Id="rId25" Type="http://schemas.openxmlformats.org/officeDocument/2006/relationships/slideLayout" Target="../slideLayouts/slideLayout341.xml"/><Relationship Id="rId33" Type="http://schemas.openxmlformats.org/officeDocument/2006/relationships/slideLayout" Target="../slideLayouts/slideLayout349.xml"/><Relationship Id="rId38" Type="http://schemas.openxmlformats.org/officeDocument/2006/relationships/slideLayout" Target="../slideLayouts/slideLayout354.xml"/><Relationship Id="rId46" Type="http://schemas.openxmlformats.org/officeDocument/2006/relationships/slideLayout" Target="../slideLayouts/slideLayout362.xml"/><Relationship Id="rId20" Type="http://schemas.openxmlformats.org/officeDocument/2006/relationships/slideLayout" Target="../slideLayouts/slideLayout336.xml"/><Relationship Id="rId41" Type="http://schemas.openxmlformats.org/officeDocument/2006/relationships/slideLayout" Target="../slideLayouts/slideLayout357.xml"/><Relationship Id="rId54" Type="http://schemas.openxmlformats.org/officeDocument/2006/relationships/slideLayout" Target="../slideLayouts/slideLayout370.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5" Type="http://schemas.openxmlformats.org/officeDocument/2006/relationships/slideLayout" Target="../slideLayouts/slideLayout331.xml"/><Relationship Id="rId23" Type="http://schemas.openxmlformats.org/officeDocument/2006/relationships/slideLayout" Target="../slideLayouts/slideLayout339.xml"/><Relationship Id="rId28" Type="http://schemas.openxmlformats.org/officeDocument/2006/relationships/slideLayout" Target="../slideLayouts/slideLayout344.xml"/><Relationship Id="rId36" Type="http://schemas.openxmlformats.org/officeDocument/2006/relationships/slideLayout" Target="../slideLayouts/slideLayout352.xml"/><Relationship Id="rId49" Type="http://schemas.openxmlformats.org/officeDocument/2006/relationships/slideLayout" Target="../slideLayouts/slideLayout3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5.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0F3"/>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 xmlns:a16="http://schemas.microsoft.com/office/drawing/2014/main" id="{20C971B4-637A-048E-949E-EB928E21AA74}"/>
              </a:ext>
            </a:extLst>
          </p:cNvPr>
          <p:cNvSpPr txBox="1"/>
          <p:nvPr>
            <p:extLst>
              <p:ext uri="{1162E1C5-73C7-4A58-AE30-91384D911F3F}">
                <p184:classification xmlns="" xmlns:p184="http://schemas.microsoft.com/office/powerpoint/2018/4/main" val="hdr"/>
              </p:ext>
            </p:extLst>
          </p:nvPr>
        </p:nvSpPr>
        <p:spPr>
          <a:xfrm>
            <a:off x="11691938" y="63500"/>
            <a:ext cx="465137" cy="152400"/>
          </a:xfrm>
          <a:prstGeom prst="rect">
            <a:avLst/>
          </a:prstGeom>
        </p:spPr>
        <p:txBody>
          <a:bodyPr horzOverflow="overflow" lIns="0" tIns="0" rIns="0" bIns="0">
            <a:spAutoFit/>
          </a:bodyPr>
          <a:lstStyle/>
          <a:p>
            <a:pPr algn="l"/>
            <a:r>
              <a:rPr lang="pt-BR" sz="1000" dirty="0">
                <a:solidFill>
                  <a:srgbClr val="000000"/>
                </a:solidFill>
                <a:latin typeface="Calibri" panose="020F0502020204030204" pitchFamily="34" charset="0"/>
                <a:cs typeface="Calibri" panose="020F0502020204030204" pitchFamily="34" charset="0"/>
              </a:rPr>
              <a:t>#interna</a:t>
            </a:r>
          </a:p>
        </p:txBody>
      </p:sp>
    </p:spTree>
    <p:extLst>
      <p:ext uri="{BB962C8B-B14F-4D97-AF65-F5344CB8AC3E}">
        <p14:creationId xmlns:p14="http://schemas.microsoft.com/office/powerpoint/2010/main" val="2546118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4217" r:id="rId1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p15:clr>
            <a:srgbClr val="F26B43"/>
          </p15:clr>
        </p15:guide>
        <p15:guide id="2" orient="horz" pos="3884">
          <p15:clr>
            <a:srgbClr val="F26B43"/>
          </p15:clr>
        </p15:guide>
        <p15:guide id="3" pos="846">
          <p15:clr>
            <a:srgbClr val="F26B43"/>
          </p15:clr>
        </p15:guide>
        <p15:guide id="4" pos="6834">
          <p15:clr>
            <a:srgbClr val="F26B43"/>
          </p15:clr>
        </p15:guide>
        <p15:guide id="5"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F0F3"/>
        </a:soli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 xmlns:a16="http://schemas.microsoft.com/office/drawing/2014/main" id="{3890C634-0D86-8A0E-B740-96296B4658FA}"/>
              </a:ext>
            </a:extLst>
          </p:cNvPr>
          <p:cNvSpPr txBox="1"/>
          <p:nvPr userDrawn="1">
            <p:extLst>
              <p:ext uri="{1162E1C5-73C7-4A58-AE30-91384D911F3F}">
                <p184:classification xmlns="" xmlns:p184="http://schemas.microsoft.com/office/powerpoint/2018/4/main" val="hdr"/>
              </p:ext>
            </p:extLst>
          </p:nvPr>
        </p:nvSpPr>
        <p:spPr>
          <a:xfrm>
            <a:off x="11691938" y="63500"/>
            <a:ext cx="465137" cy="152400"/>
          </a:xfrm>
          <a:prstGeom prst="rect">
            <a:avLst/>
          </a:prstGeom>
        </p:spPr>
        <p:txBody>
          <a:bodyPr horzOverflow="overflow" lIns="0" tIns="0" rIns="0" bIns="0">
            <a:spAutoFit/>
          </a:bodyPr>
          <a:lstStyle/>
          <a:p>
            <a:pPr algn="l"/>
            <a:r>
              <a:rPr lang="pt-BR" sz="1000" dirty="0">
                <a:solidFill>
                  <a:srgbClr val="000000"/>
                </a:solidFill>
                <a:latin typeface="Calibri" panose="020F0502020204030204" pitchFamily="34" charset="0"/>
                <a:cs typeface="Calibri" panose="020F0502020204030204" pitchFamily="34" charset="0"/>
              </a:rPr>
              <a:t>#interna</a:t>
            </a:r>
          </a:p>
        </p:txBody>
      </p:sp>
    </p:spTree>
    <p:extLst>
      <p:ext uri="{BB962C8B-B14F-4D97-AF65-F5344CB8AC3E}">
        <p14:creationId xmlns:p14="http://schemas.microsoft.com/office/powerpoint/2010/main" val="34243818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 id="2147483854" r:id="rId52"/>
    <p:sldLayoutId id="2147483855" r:id="rId53"/>
    <p:sldLayoutId id="2147483856" r:id="rId54"/>
    <p:sldLayoutId id="2147483857" r:id="rId55"/>
    <p:sldLayoutId id="2147483858" r:id="rId56"/>
    <p:sldLayoutId id="2147483859" r:id="rId57"/>
    <p:sldLayoutId id="2147483860" r:id="rId58"/>
    <p:sldLayoutId id="2147483861" r:id="rId59"/>
    <p:sldLayoutId id="2147483862" r:id="rId60"/>
    <p:sldLayoutId id="2147483863" r:id="rId61"/>
    <p:sldLayoutId id="2147483864" r:id="rId62"/>
    <p:sldLayoutId id="2147483865" r:id="rId63"/>
    <p:sldLayoutId id="2147483866" r:id="rId64"/>
    <p:sldLayoutId id="2147483867" r:id="rId65"/>
    <p:sldLayoutId id="2147483868" r:id="rId66"/>
    <p:sldLayoutId id="2147483869" r:id="rId67"/>
    <p:sldLayoutId id="2147483870" r:id="rId68"/>
    <p:sldLayoutId id="2147483871" r:id="rId69"/>
    <p:sldLayoutId id="2147483872" r:id="rId70"/>
    <p:sldLayoutId id="2147483873" r:id="rId71"/>
    <p:sldLayoutId id="2147483874" r:id="rId72"/>
    <p:sldLayoutId id="2147483875" r:id="rId73"/>
    <p:sldLayoutId id="2147483876" r:id="rId74"/>
    <p:sldLayoutId id="2147483877" r:id="rId75"/>
    <p:sldLayoutId id="2147483878" r:id="rId76"/>
    <p:sldLayoutId id="2147483879" r:id="rId77"/>
    <p:sldLayoutId id="2147483880" r:id="rId78"/>
    <p:sldLayoutId id="2147483881" r:id="rId79"/>
    <p:sldLayoutId id="2147483882" r:id="rId80"/>
    <p:sldLayoutId id="2147483883" r:id="rId81"/>
    <p:sldLayoutId id="2147483884" r:id="rId82"/>
    <p:sldLayoutId id="2147483885" r:id="rId83"/>
    <p:sldLayoutId id="2147483886" r:id="rId84"/>
    <p:sldLayoutId id="2147483887" r:id="rId85"/>
    <p:sldLayoutId id="2147483888" r:id="rId86"/>
    <p:sldLayoutId id="2147483889" r:id="rId87"/>
    <p:sldLayoutId id="2147483890" r:id="rId88"/>
    <p:sldLayoutId id="2147483891" r:id="rId89"/>
    <p:sldLayoutId id="2147483892" r:id="rId90"/>
    <p:sldLayoutId id="2147483893" r:id="rId91"/>
    <p:sldLayoutId id="2147483894" r:id="rId92"/>
    <p:sldLayoutId id="2147483895" r:id="rId93"/>
    <p:sldLayoutId id="2147483896" r:id="rId94"/>
    <p:sldLayoutId id="2147483897" r:id="rId95"/>
    <p:sldLayoutId id="2147483898" r:id="rId96"/>
    <p:sldLayoutId id="2147483899" r:id="rId97"/>
    <p:sldLayoutId id="2147483900" r:id="rId98"/>
    <p:sldLayoutId id="2147483901" r:id="rId99"/>
    <p:sldLayoutId id="2147483902" r:id="rId100"/>
    <p:sldLayoutId id="2147483903" r:id="rId101"/>
    <p:sldLayoutId id="2147483904" r:id="rId102"/>
    <p:sldLayoutId id="2147483905" r:id="rId103"/>
    <p:sldLayoutId id="2147483906" r:id="rId104"/>
    <p:sldLayoutId id="2147483907" r:id="rId105"/>
    <p:sldLayoutId id="2147483908" r:id="rId106"/>
    <p:sldLayoutId id="2147483909" r:id="rId107"/>
    <p:sldLayoutId id="2147483910" r:id="rId108"/>
    <p:sldLayoutId id="2147483911" r:id="rId109"/>
    <p:sldLayoutId id="2147483912" r:id="rId110"/>
    <p:sldLayoutId id="2147483913" r:id="rId111"/>
    <p:sldLayoutId id="2147483914" r:id="rId112"/>
    <p:sldLayoutId id="2147483915" r:id="rId113"/>
    <p:sldLayoutId id="2147483916" r:id="rId114"/>
    <p:sldLayoutId id="2147483917" r:id="rId115"/>
    <p:sldLayoutId id="2147483918" r:id="rId116"/>
    <p:sldLayoutId id="2147483919" r:id="rId117"/>
    <p:sldLayoutId id="2147483920" r:id="rId118"/>
    <p:sldLayoutId id="2147483921" r:id="rId119"/>
    <p:sldLayoutId id="2147483922" r:id="rId120"/>
    <p:sldLayoutId id="2147483923" r:id="rId121"/>
    <p:sldLayoutId id="2147483924" r:id="rId122"/>
    <p:sldLayoutId id="2147483925" r:id="rId123"/>
    <p:sldLayoutId id="2147483926" r:id="rId124"/>
    <p:sldLayoutId id="2147483927" r:id="rId125"/>
    <p:sldLayoutId id="2147483928" r:id="rId126"/>
    <p:sldLayoutId id="2147483929" r:id="rId127"/>
    <p:sldLayoutId id="2147483930" r:id="rId128"/>
    <p:sldLayoutId id="2147483931" r:id="rId129"/>
    <p:sldLayoutId id="2147483932" r:id="rId130"/>
    <p:sldLayoutId id="2147483933" r:id="rId131"/>
    <p:sldLayoutId id="2147483934" r:id="rId132"/>
    <p:sldLayoutId id="2147483935" r:id="rId133"/>
    <p:sldLayoutId id="2147483936" r:id="rId134"/>
    <p:sldLayoutId id="2147483937" r:id="rId135"/>
    <p:sldLayoutId id="2147483938" r:id="rId136"/>
    <p:sldLayoutId id="2147483939" r:id="rId137"/>
    <p:sldLayoutId id="2147483940" r:id="rId138"/>
    <p:sldLayoutId id="2147483941" r:id="rId139"/>
    <p:sldLayoutId id="2147483942" r:id="rId140"/>
    <p:sldLayoutId id="2147483943" r:id="rId141"/>
    <p:sldLayoutId id="2147484218" r:id="rId1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p15:clr>
            <a:srgbClr val="F26B43"/>
          </p15:clr>
        </p15:guide>
        <p15:guide id="2" orient="horz" pos="3884">
          <p15:clr>
            <a:srgbClr val="F26B43"/>
          </p15:clr>
        </p15:guide>
        <p15:guide id="3" pos="846">
          <p15:clr>
            <a:srgbClr val="F26B43"/>
          </p15:clr>
        </p15:guide>
        <p15:guide id="4" pos="6834">
          <p15:clr>
            <a:srgbClr val="F26B43"/>
          </p15:clr>
        </p15:guide>
        <p15:guide id="5"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aixaDeTexto 1">
            <a:extLst>
              <a:ext uri="{FF2B5EF4-FFF2-40B4-BE49-F238E27FC236}">
                <a16:creationId xmlns="" xmlns:a16="http://schemas.microsoft.com/office/drawing/2014/main" id="{9911ED8D-893D-F1CC-9C9D-621E934A32AD}"/>
              </a:ext>
            </a:extLst>
          </p:cNvPr>
          <p:cNvSpPr txBox="1"/>
          <p:nvPr>
            <p:extLst>
              <p:ext uri="{1162E1C5-73C7-4A58-AE30-91384D911F3F}">
                <p184:classification xmlns="" xmlns:p184="http://schemas.microsoft.com/office/powerpoint/2018/4/main" val="hdr"/>
              </p:ext>
            </p:extLst>
          </p:nvPr>
        </p:nvSpPr>
        <p:spPr>
          <a:xfrm>
            <a:off x="11691938" y="63500"/>
            <a:ext cx="465137" cy="152400"/>
          </a:xfrm>
          <a:prstGeom prst="rect">
            <a:avLst/>
          </a:prstGeom>
        </p:spPr>
        <p:txBody>
          <a:bodyPr horzOverflow="overflow" lIns="0" tIns="0" rIns="0" bIns="0">
            <a:spAutoFit/>
          </a:bodyPr>
          <a:lstStyle/>
          <a:p>
            <a:pPr algn="l"/>
            <a:r>
              <a:rPr lang="pt-BR" sz="1000" dirty="0">
                <a:solidFill>
                  <a:srgbClr val="000000"/>
                </a:solidFill>
                <a:latin typeface="Calibri" panose="020F0502020204030204" pitchFamily="34" charset="0"/>
                <a:cs typeface="Calibri" panose="020F0502020204030204" pitchFamily="34" charset="0"/>
              </a:rPr>
              <a:t>#interna</a:t>
            </a:r>
          </a:p>
        </p:txBody>
      </p:sp>
    </p:spTree>
    <p:extLst>
      <p:ext uri="{BB962C8B-B14F-4D97-AF65-F5344CB8AC3E}">
        <p14:creationId xmlns:p14="http://schemas.microsoft.com/office/powerpoint/2010/main" val="69721245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 id="2147483972" r:id="rId28"/>
    <p:sldLayoutId id="2147483973" r:id="rId29"/>
    <p:sldLayoutId id="2147483974" r:id="rId30"/>
    <p:sldLayoutId id="2147483975" r:id="rId31"/>
    <p:sldLayoutId id="2147483976" r:id="rId32"/>
    <p:sldLayoutId id="2147483977"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F0F3"/>
        </a:solidFill>
        <a:effectLst/>
      </p:bgPr>
    </p:bg>
    <p:spTree>
      <p:nvGrpSpPr>
        <p:cNvPr id="1" name=""/>
        <p:cNvGrpSpPr/>
        <p:nvPr/>
      </p:nvGrpSpPr>
      <p:grpSpPr>
        <a:xfrm>
          <a:off x="0" y="0"/>
          <a:ext cx="0" cy="0"/>
          <a:chOff x="0" y="0"/>
          <a:chExt cx="0" cy="0"/>
        </a:xfrm>
      </p:grpSpPr>
      <p:sp>
        <p:nvSpPr>
          <p:cNvPr id="2" name="MSIPCMContentMarking" descr="{&quot;HashCode&quot;:1103173119,&quot;Placement&quot;:&quot;Header&quot;,&quot;Top&quot;:0.0,&quot;Left&quot;:904.051636,&quot;SlideWidth&quot;:960,&quot;SlideHeight&quot;:540}">
            <a:extLst>
              <a:ext uri="{FF2B5EF4-FFF2-40B4-BE49-F238E27FC236}">
                <a16:creationId xmlns="" xmlns:a16="http://schemas.microsoft.com/office/drawing/2014/main" id="{B0EF2276-181A-454E-62F7-5E61C8892ACB}"/>
              </a:ext>
            </a:extLst>
          </p:cNvPr>
          <p:cNvSpPr txBox="1"/>
          <p:nvPr userDrawn="1"/>
        </p:nvSpPr>
        <p:spPr>
          <a:xfrm>
            <a:off x="11481456" y="0"/>
            <a:ext cx="710544" cy="262344"/>
          </a:xfrm>
          <a:prstGeom prst="rect">
            <a:avLst/>
          </a:prstGeom>
          <a:noFill/>
        </p:spPr>
        <p:txBody>
          <a:bodyPr vert="horz" wrap="square" lIns="0" tIns="0" rIns="0" bIns="0" rtlCol="0" anchor="ctr" anchorCtr="1">
            <a:spAutoFit/>
          </a:bodyPr>
          <a:lstStyle/>
          <a:p>
            <a:pPr algn="r">
              <a:spcBef>
                <a:spcPts val="0"/>
              </a:spcBef>
              <a:spcAft>
                <a:spcPts val="0"/>
              </a:spcAft>
            </a:pPr>
            <a:r>
              <a:rPr lang="pt-BR" sz="1000" dirty="0">
                <a:solidFill>
                  <a:srgbClr val="000000"/>
                </a:solidFill>
                <a:latin typeface="Calibri" panose="020F0502020204030204" pitchFamily="34" charset="0"/>
              </a:rPr>
              <a:t>#interna</a:t>
            </a:r>
          </a:p>
        </p:txBody>
      </p:sp>
    </p:spTree>
    <p:extLst>
      <p:ext uri="{BB962C8B-B14F-4D97-AF65-F5344CB8AC3E}">
        <p14:creationId xmlns:p14="http://schemas.microsoft.com/office/powerpoint/2010/main" val="110040445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 id="2147484030" r:id="rId40"/>
    <p:sldLayoutId id="2147484031" r:id="rId41"/>
    <p:sldLayoutId id="2147484032" r:id="rId42"/>
    <p:sldLayoutId id="2147484033" r:id="rId43"/>
    <p:sldLayoutId id="2147484034" r:id="rId44"/>
    <p:sldLayoutId id="2147484035" r:id="rId45"/>
    <p:sldLayoutId id="2147484036" r:id="rId46"/>
    <p:sldLayoutId id="2147484037" r:id="rId47"/>
    <p:sldLayoutId id="2147484038" r:id="rId48"/>
    <p:sldLayoutId id="2147484039" r:id="rId49"/>
    <p:sldLayoutId id="2147484040" r:id="rId50"/>
    <p:sldLayoutId id="2147484041" r:id="rId51"/>
    <p:sldLayoutId id="2147484042" r:id="rId52"/>
    <p:sldLayoutId id="2147484043" r:id="rId53"/>
    <p:sldLayoutId id="2147484044" r:id="rId54"/>
    <p:sldLayoutId id="2147484045"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p15:clr>
            <a:srgbClr val="F26B43"/>
          </p15:clr>
        </p15:guide>
        <p15:guide id="2" orient="horz" pos="3884">
          <p15:clr>
            <a:srgbClr val="F26B43"/>
          </p15:clr>
        </p15:guide>
        <p15:guide id="3" pos="846">
          <p15:clr>
            <a:srgbClr val="F26B43"/>
          </p15:clr>
        </p15:guide>
        <p15:guide id="4" pos="6834">
          <p15:clr>
            <a:srgbClr val="F26B43"/>
          </p15:clr>
        </p15:guide>
        <p15:guide id="5"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61D6A1D8-0300-374F-96E8-AEB19C29E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1FBD9996-CFA8-D5B5-A558-C331A5631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8F798BB5-1915-7EDA-1B63-E4D8533A97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B784-FCD5-4D9A-B71A-0020E96541FE}" type="datetimeFigureOut">
              <a:rPr lang="pt-BR" smtClean="0"/>
              <a:t>01/05/2024</a:t>
            </a:fld>
            <a:endParaRPr lang="pt-BR" dirty="0"/>
          </a:p>
        </p:txBody>
      </p:sp>
      <p:sp>
        <p:nvSpPr>
          <p:cNvPr id="5" name="Espaço Reservado para Rodapé 4">
            <a:extLst>
              <a:ext uri="{FF2B5EF4-FFF2-40B4-BE49-F238E27FC236}">
                <a16:creationId xmlns="" xmlns:a16="http://schemas.microsoft.com/office/drawing/2014/main" id="{2E61053E-F589-1821-BC12-F88D5EFA2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a:extLst>
              <a:ext uri="{FF2B5EF4-FFF2-40B4-BE49-F238E27FC236}">
                <a16:creationId xmlns="" xmlns:a16="http://schemas.microsoft.com/office/drawing/2014/main" id="{348CBF09-AA2B-EA30-7217-8468BAAD4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B28C0-ADB4-495B-A6BB-DC6D2A6966B3}" type="slidenum">
              <a:rPr lang="pt-BR" smtClean="0"/>
              <a:t>‹nº›</a:t>
            </a:fld>
            <a:endParaRPr lang="pt-BR" dirty="0"/>
          </a:p>
        </p:txBody>
      </p:sp>
      <p:sp>
        <p:nvSpPr>
          <p:cNvPr id="7" name="MSIPCMContentMarking" descr="{&quot;HashCode&quot;:1103173119,&quot;Placement&quot;:&quot;Header&quot;,&quot;Top&quot;:0.0,&quot;Left&quot;:904.051636,&quot;SlideWidth&quot;:960,&quot;SlideHeight&quot;:540}">
            <a:extLst>
              <a:ext uri="{FF2B5EF4-FFF2-40B4-BE49-F238E27FC236}">
                <a16:creationId xmlns="" xmlns:a16="http://schemas.microsoft.com/office/drawing/2014/main" id="{D9D3B623-DC55-B7CC-38BB-AAC3F4A74263}"/>
              </a:ext>
            </a:extLst>
          </p:cNvPr>
          <p:cNvSpPr txBox="1"/>
          <p:nvPr userDrawn="1"/>
        </p:nvSpPr>
        <p:spPr>
          <a:xfrm>
            <a:off x="11481456" y="0"/>
            <a:ext cx="710544" cy="262344"/>
          </a:xfrm>
          <a:prstGeom prst="rect">
            <a:avLst/>
          </a:prstGeom>
          <a:noFill/>
        </p:spPr>
        <p:txBody>
          <a:bodyPr vert="horz" wrap="square" lIns="0" tIns="0" rIns="0" bIns="0" rtlCol="0" anchor="ctr" anchorCtr="1">
            <a:spAutoFit/>
          </a:bodyPr>
          <a:lstStyle/>
          <a:p>
            <a:pPr algn="r">
              <a:spcBef>
                <a:spcPts val="0"/>
              </a:spcBef>
              <a:spcAft>
                <a:spcPts val="0"/>
              </a:spcAft>
            </a:pPr>
            <a:r>
              <a:rPr lang="pt-BR" sz="1000" dirty="0">
                <a:solidFill>
                  <a:srgbClr val="000000"/>
                </a:solidFill>
                <a:latin typeface="Calibri" panose="020F0502020204030204" pitchFamily="34" charset="0"/>
              </a:rPr>
              <a:t>#interna</a:t>
            </a:r>
          </a:p>
        </p:txBody>
      </p:sp>
    </p:spTree>
    <p:extLst>
      <p:ext uri="{BB962C8B-B14F-4D97-AF65-F5344CB8AC3E}">
        <p14:creationId xmlns:p14="http://schemas.microsoft.com/office/powerpoint/2010/main" val="183303302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41.xml"/><Relationship Id="rId6" Type="http://schemas.openxmlformats.org/officeDocument/2006/relationships/image" Target="../media/image24.svg"/><Relationship Id="rId11" Type="http://schemas.openxmlformats.org/officeDocument/2006/relationships/image" Target="../media/image18.svg"/><Relationship Id="rId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83.xml"/><Relationship Id="rId6" Type="http://schemas.openxmlformats.org/officeDocument/2006/relationships/image" Target="../media/image21.svg"/><Relationship Id="rId10" Type="http://schemas.openxmlformats.org/officeDocument/2006/relationships/image" Target="../media/image33.svg"/><Relationship Id="rId4" Type="http://schemas.openxmlformats.org/officeDocument/2006/relationships/image" Target="../media/image31.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83.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22.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3.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83.xml"/><Relationship Id="rId6" Type="http://schemas.openxmlformats.org/officeDocument/2006/relationships/image" Target="../media/image21.svg"/><Relationship Id="rId10" Type="http://schemas.openxmlformats.org/officeDocument/2006/relationships/image" Target="../media/image33.svg"/><Relationship Id="rId4" Type="http://schemas.openxmlformats.org/officeDocument/2006/relationships/image" Target="../media/image31.sv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7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158.xml"/><Relationship Id="rId6" Type="http://schemas.openxmlformats.org/officeDocument/2006/relationships/image" Target="../media/image25.sv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52.png"/><Relationship Id="rId14" Type="http://schemas.openxmlformats.org/officeDocument/2006/relationships/image" Target="../media/image33.sv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https://www.youtube.com/embed/Q6rAV_7J5T0?feature=oembed" TargetMode="Externa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92.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45.svg"/><Relationship Id="rId9" Type="http://schemas.openxmlformats.org/officeDocument/2006/relationships/image" Target="../media/image50.sv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92.xml"/><Relationship Id="rId5" Type="http://schemas.openxmlformats.org/officeDocument/2006/relationships/image" Target="../media/image55.sv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65.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71.png"/><Relationship Id="rId10" Type="http://schemas.openxmlformats.org/officeDocument/2006/relationships/image" Target="../media/image63.svg"/><Relationship Id="rId4" Type="http://schemas.openxmlformats.org/officeDocument/2006/relationships/image" Target="../media/image68.png"/><Relationship Id="rId9" Type="http://schemas.openxmlformats.org/officeDocument/2006/relationships/image" Target="../media/image70.png"/><Relationship Id="rId14" Type="http://schemas.openxmlformats.org/officeDocument/2006/relationships/image" Target="../media/image67.svg"/></Relationships>
</file>

<file path=ppt/slides/_rels/slide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343.xml"/></Relationships>
</file>

<file path=ppt/slides/_rels/slide5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79.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1.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8.png"/><Relationship Id="rId14" Type="http://schemas.openxmlformats.org/officeDocument/2006/relationships/image" Target="../media/image81.svg"/></Relationships>
</file>

<file path=ppt/slides/_rels/slide5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92.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6.svg"/><Relationship Id="rId11" Type="http://schemas.openxmlformats.org/officeDocument/2006/relationships/image" Target="../media/image86.png"/><Relationship Id="rId5" Type="http://schemas.openxmlformats.org/officeDocument/2006/relationships/image" Target="../media/image83.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5.png"/><Relationship Id="rId14" Type="http://schemas.openxmlformats.org/officeDocument/2006/relationships/image" Target="../media/image94.svg"/></Relationships>
</file>

<file path=ppt/slides/_rels/slide5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103.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7.svg"/><Relationship Id="rId11" Type="http://schemas.openxmlformats.org/officeDocument/2006/relationships/image" Target="../media/image92.png"/><Relationship Id="rId5" Type="http://schemas.openxmlformats.org/officeDocument/2006/relationships/image" Target="../media/image89.png"/><Relationship Id="rId10" Type="http://schemas.openxmlformats.org/officeDocument/2006/relationships/image" Target="../media/image101.svg"/><Relationship Id="rId4" Type="http://schemas.microsoft.com/office/2007/relationships/hdphoto" Target="../media/hdphoto2.wdp"/><Relationship Id="rId9" Type="http://schemas.openxmlformats.org/officeDocument/2006/relationships/image" Target="../media/image9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78.xml"/><Relationship Id="rId7" Type="http://schemas.openxmlformats.org/officeDocument/2006/relationships/image" Target="../media/image9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1.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1.xml"/><Relationship Id="rId6" Type="http://schemas.openxmlformats.org/officeDocument/2006/relationships/image" Target="../media/image18.svg"/><Relationship Id="rId5" Type="http://schemas.openxmlformats.org/officeDocument/2006/relationships/image" Target="../media/image23.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1.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2"/>
          <p:cNvPicPr>
            <a:picLocks noChangeAspect="1"/>
          </p:cNvPicPr>
          <p:nvPr/>
        </p:nvPicPr>
        <p:blipFill>
          <a:blip r:embed="rId2" cstate="print">
            <a:extLst>
              <a:ext uri="{28A0092B-C50C-407E-A947-70E740481C1C}">
                <a14:useLocalDpi xmlns:a14="http://schemas.microsoft.com/office/drawing/2010/main" val="0"/>
              </a:ext>
            </a:extLst>
          </a:blip>
          <a:srcRect t="9908" b="9908"/>
          <a:stretch>
            <a:fillRect/>
          </a:stretch>
        </p:blipFill>
        <p:spPr>
          <a:xfrm>
            <a:off x="8309115" y="29340"/>
            <a:ext cx="4612790" cy="4612788"/>
          </a:xfrm>
          <a:custGeom>
            <a:avLst/>
            <a:gdLst>
              <a:gd name="connsiteX0" fmla="*/ 1722866 w 3445732"/>
              <a:gd name="connsiteY0" fmla="*/ 0 h 3445728"/>
              <a:gd name="connsiteX1" fmla="*/ 3445732 w 3445732"/>
              <a:gd name="connsiteY1" fmla="*/ 1722864 h 3445728"/>
              <a:gd name="connsiteX2" fmla="*/ 1722866 w 3445732"/>
              <a:gd name="connsiteY2" fmla="*/ 3445728 h 3445728"/>
              <a:gd name="connsiteX3" fmla="*/ 0 w 3445732"/>
              <a:gd name="connsiteY3" fmla="*/ 1722864 h 3445728"/>
              <a:gd name="connsiteX4" fmla="*/ 1722866 w 3445732"/>
              <a:gd name="connsiteY4" fmla="*/ 0 h 344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732" h="3445728">
                <a:moveTo>
                  <a:pt x="1722866" y="0"/>
                </a:moveTo>
                <a:cubicBezTo>
                  <a:pt x="2674379" y="0"/>
                  <a:pt x="3445732" y="771352"/>
                  <a:pt x="3445732" y="1722864"/>
                </a:cubicBezTo>
                <a:cubicBezTo>
                  <a:pt x="3445732" y="2674376"/>
                  <a:pt x="2674379" y="3445728"/>
                  <a:pt x="1722866" y="3445728"/>
                </a:cubicBezTo>
                <a:cubicBezTo>
                  <a:pt x="771353" y="3445728"/>
                  <a:pt x="0" y="2674376"/>
                  <a:pt x="0" y="1722864"/>
                </a:cubicBezTo>
                <a:cubicBezTo>
                  <a:pt x="0" y="771352"/>
                  <a:pt x="771353" y="0"/>
                  <a:pt x="1722866" y="0"/>
                </a:cubicBezTo>
                <a:close/>
              </a:path>
            </a:pathLst>
          </a:custGeom>
          <a:solidFill>
            <a:schemeClr val="bg1">
              <a:lumMod val="85000"/>
              <a:alpha val="10000"/>
            </a:schemeClr>
          </a:solidFill>
          <a:effectLst>
            <a:outerShdw blurRad="812800" dist="825500" dir="2700000" sx="92000" sy="92000" algn="tl" rotWithShape="0">
              <a:prstClr val="black">
                <a:alpha val="21000"/>
              </a:prstClr>
            </a:outerShdw>
          </a:effectLst>
        </p:spPr>
      </p:pic>
      <p:pic>
        <p:nvPicPr>
          <p:cNvPr id="3" name="Espaço Reservado para Imagem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9996" b="9996"/>
          <a:stretch>
            <a:fillRect/>
          </a:stretch>
        </p:blipFill>
        <p:spPr>
          <a:xfrm>
            <a:off x="-477165" y="-637136"/>
            <a:ext cx="9403539" cy="9403527"/>
          </a:xfrm>
        </p:spPr>
      </p:pic>
      <p:sp>
        <p:nvSpPr>
          <p:cNvPr id="5" name="Retângulo de cantos arredondados 4"/>
          <p:cNvSpPr/>
          <p:nvPr/>
        </p:nvSpPr>
        <p:spPr>
          <a:xfrm>
            <a:off x="7432377" y="4830416"/>
            <a:ext cx="5069991" cy="993913"/>
          </a:xfrm>
          <a:prstGeom prst="round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7432377" y="5065762"/>
            <a:ext cx="4909930" cy="523220"/>
          </a:xfrm>
          <a:prstGeom prst="rect">
            <a:avLst/>
          </a:prstGeom>
          <a:noFill/>
        </p:spPr>
        <p:txBody>
          <a:bodyPr wrap="square" rtlCol="0">
            <a:spAutoFit/>
          </a:bodyPr>
          <a:lstStyle/>
          <a:p>
            <a:r>
              <a:rPr lang="pt-BR" sz="2800" dirty="0" smtClean="0">
                <a:solidFill>
                  <a:schemeClr val="bg1"/>
                </a:solidFill>
                <a:latin typeface="Bahnschrift" panose="020B0502040204020203" pitchFamily="34" charset="0"/>
              </a:rPr>
              <a:t>Dra. Ana Beatriz Rocha Lima</a:t>
            </a:r>
            <a:endParaRPr lang="pt-BR" sz="2800"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2995804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685800"/>
            <a:ext cx="10820400" cy="3301001"/>
          </a:xfrm>
          <a:custGeom>
            <a:avLst/>
            <a:gdLst/>
            <a:ahLst/>
            <a:cxnLst/>
            <a:rect l="l" t="t" r="r" b="b"/>
            <a:pathLst>
              <a:path w="16230600" h="4951501">
                <a:moveTo>
                  <a:pt x="0" y="0"/>
                </a:moveTo>
                <a:lnTo>
                  <a:pt x="16230600" y="0"/>
                </a:lnTo>
                <a:lnTo>
                  <a:pt x="16230600" y="4951501"/>
                </a:lnTo>
                <a:lnTo>
                  <a:pt x="0" y="4951501"/>
                </a:lnTo>
                <a:lnTo>
                  <a:pt x="0" y="0"/>
                </a:lnTo>
                <a:close/>
              </a:path>
            </a:pathLst>
          </a:custGeom>
          <a:blipFill>
            <a:blip r:embed="rId2"/>
            <a:stretch>
              <a:fillRect t="-93434" b="-24956"/>
            </a:stretch>
          </a:blipFill>
        </p:spPr>
      </p:sp>
      <p:sp>
        <p:nvSpPr>
          <p:cNvPr id="3" name="Freeform 3"/>
          <p:cNvSpPr/>
          <p:nvPr/>
        </p:nvSpPr>
        <p:spPr>
          <a:xfrm rot="-10800000">
            <a:off x="7585349" y="685800"/>
            <a:ext cx="5176987" cy="3301001"/>
          </a:xfrm>
          <a:custGeom>
            <a:avLst/>
            <a:gdLst/>
            <a:ahLst/>
            <a:cxnLst/>
            <a:rect l="l" t="t" r="r" b="b"/>
            <a:pathLst>
              <a:path w="7765480" h="4951501">
                <a:moveTo>
                  <a:pt x="0" y="0"/>
                </a:moveTo>
                <a:lnTo>
                  <a:pt x="7765480" y="0"/>
                </a:lnTo>
                <a:lnTo>
                  <a:pt x="7765480" y="4951501"/>
                </a:lnTo>
                <a:lnTo>
                  <a:pt x="0" y="4951501"/>
                </a:lnTo>
                <a:lnTo>
                  <a:pt x="0" y="0"/>
                </a:lnTo>
                <a:close/>
              </a:path>
            </a:pathLst>
          </a:custGeom>
          <a:blipFill>
            <a:blip r:embed="rId3">
              <a:extLst>
                <a:ext uri="{96DAC541-7B7A-43D3-8B79-37D633B846F1}">
                  <asvg:svgBlip xmlns="" xmlns:asvg="http://schemas.microsoft.com/office/drawing/2016/SVG/main" r:embed="rId4"/>
                </a:ext>
              </a:extLst>
            </a:blip>
            <a:stretch>
              <a:fillRect b="-56830"/>
            </a:stretch>
          </a:blipFill>
        </p:spPr>
      </p:sp>
      <p:sp>
        <p:nvSpPr>
          <p:cNvPr id="4" name="Freeform 4"/>
          <p:cNvSpPr/>
          <p:nvPr/>
        </p:nvSpPr>
        <p:spPr>
          <a:xfrm>
            <a:off x="1561392" y="2789518"/>
            <a:ext cx="788710" cy="1197283"/>
          </a:xfrm>
          <a:custGeom>
            <a:avLst/>
            <a:gdLst/>
            <a:ahLst/>
            <a:cxnLst/>
            <a:rect l="l" t="t" r="r" b="b"/>
            <a:pathLst>
              <a:path w="1183065" h="1795924">
                <a:moveTo>
                  <a:pt x="0" y="0"/>
                </a:moveTo>
                <a:lnTo>
                  <a:pt x="1183065" y="0"/>
                </a:lnTo>
                <a:lnTo>
                  <a:pt x="1183065" y="1795924"/>
                </a:lnTo>
                <a:lnTo>
                  <a:pt x="0" y="17959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0173843" y="2865774"/>
            <a:ext cx="860327" cy="1126452"/>
          </a:xfrm>
          <a:custGeom>
            <a:avLst/>
            <a:gdLst/>
            <a:ahLst/>
            <a:cxnLst/>
            <a:rect l="l" t="t" r="r" b="b"/>
            <a:pathLst>
              <a:path w="1290491" h="1689678">
                <a:moveTo>
                  <a:pt x="0" y="0"/>
                </a:moveTo>
                <a:lnTo>
                  <a:pt x="1290491" y="0"/>
                </a:lnTo>
                <a:lnTo>
                  <a:pt x="1290491" y="1689678"/>
                </a:lnTo>
                <a:lnTo>
                  <a:pt x="0" y="1689678"/>
                </a:lnTo>
                <a:lnTo>
                  <a:pt x="0" y="0"/>
                </a:lnTo>
                <a:close/>
              </a:path>
            </a:pathLst>
          </a:custGeom>
          <a:blipFill>
            <a:blip r:embed="rId7"/>
            <a:stretch>
              <a:fillRect/>
            </a:stretch>
          </a:blipFill>
        </p:spPr>
      </p:sp>
      <p:sp>
        <p:nvSpPr>
          <p:cNvPr id="6" name="Freeform 6"/>
          <p:cNvSpPr/>
          <p:nvPr/>
        </p:nvSpPr>
        <p:spPr>
          <a:xfrm>
            <a:off x="5833031" y="2865774"/>
            <a:ext cx="1080389" cy="1121026"/>
          </a:xfrm>
          <a:custGeom>
            <a:avLst/>
            <a:gdLst/>
            <a:ahLst/>
            <a:cxnLst/>
            <a:rect l="l" t="t" r="r" b="b"/>
            <a:pathLst>
              <a:path w="1620584" h="1681539">
                <a:moveTo>
                  <a:pt x="0" y="0"/>
                </a:moveTo>
                <a:lnTo>
                  <a:pt x="1620584" y="0"/>
                </a:lnTo>
                <a:lnTo>
                  <a:pt x="1620584" y="1681540"/>
                </a:lnTo>
                <a:lnTo>
                  <a:pt x="0" y="16815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364017" y="4125576"/>
            <a:ext cx="3619407" cy="2077492"/>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A definição de que: "causa dano de natureza extra patrimonial, ação ou omissão que ofenda a esfera moral ou existencial da pessoa física ou jurídica". </a:t>
            </a:r>
          </a:p>
        </p:txBody>
      </p:sp>
      <p:sp>
        <p:nvSpPr>
          <p:cNvPr id="8" name="TextBox 8"/>
          <p:cNvSpPr txBox="1"/>
          <p:nvPr/>
        </p:nvSpPr>
        <p:spPr>
          <a:xfrm>
            <a:off x="4404602" y="4125576"/>
            <a:ext cx="4019825" cy="2077492"/>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"A honra, a imagem, a intimidade, a liberdade de ação, a autoestima, a sexualidade, saúde, lazer e a integridade física são bens juridicamente tutelados"</a:t>
            </a:r>
          </a:p>
        </p:txBody>
      </p:sp>
      <p:sp>
        <p:nvSpPr>
          <p:cNvPr id="9" name="TextBox 9"/>
          <p:cNvSpPr txBox="1"/>
          <p:nvPr/>
        </p:nvSpPr>
        <p:spPr>
          <a:xfrm>
            <a:off x="8843528" y="4007106"/>
            <a:ext cx="3109783" cy="1731243"/>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 "São responsáveis pelo dano extra patrimonial todos os que tenham colaborado para a ofensa ao bem jurídico tutelado"</a:t>
            </a:r>
          </a:p>
        </p:txBody>
      </p:sp>
      <p:sp>
        <p:nvSpPr>
          <p:cNvPr id="10" name="TextBox 10"/>
          <p:cNvSpPr txBox="1"/>
          <p:nvPr/>
        </p:nvSpPr>
        <p:spPr>
          <a:xfrm>
            <a:off x="7782478" y="984172"/>
            <a:ext cx="4170833" cy="551433"/>
          </a:xfrm>
          <a:prstGeom prst="rect">
            <a:avLst/>
          </a:prstGeom>
        </p:spPr>
        <p:txBody>
          <a:bodyPr lIns="0" tIns="0" rIns="0" bIns="0" rtlCol="0" anchor="t">
            <a:spAutoFit/>
          </a:bodyPr>
          <a:lstStyle/>
          <a:p>
            <a:pPr algn="r">
              <a:lnSpc>
                <a:spcPts val="4280"/>
              </a:lnSpc>
              <a:spcBef>
                <a:spcPct val="0"/>
              </a:spcBef>
            </a:pPr>
            <a:r>
              <a:rPr lang="en-US" sz="3057" spc="153">
                <a:solidFill>
                  <a:srgbClr val="FFFFFF"/>
                </a:solidFill>
                <a:latin typeface="Agrandir Wide Medium"/>
              </a:rPr>
              <a:t>ARTIGO 223</a:t>
            </a:r>
          </a:p>
        </p:txBody>
      </p:sp>
      <p:sp>
        <p:nvSpPr>
          <p:cNvPr id="11" name="TextBox 11"/>
          <p:cNvSpPr txBox="1"/>
          <p:nvPr/>
        </p:nvSpPr>
        <p:spPr>
          <a:xfrm>
            <a:off x="2350102" y="80626"/>
            <a:ext cx="2029222" cy="346249"/>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Boa práticas </a:t>
            </a:r>
          </a:p>
        </p:txBody>
      </p:sp>
      <p:sp>
        <p:nvSpPr>
          <p:cNvPr id="12" name="Freeform 12"/>
          <p:cNvSpPr/>
          <p:nvPr/>
        </p:nvSpPr>
        <p:spPr>
          <a:xfrm>
            <a:off x="5085164" y="97485"/>
            <a:ext cx="578568" cy="431757"/>
          </a:xfrm>
          <a:custGeom>
            <a:avLst/>
            <a:gdLst/>
            <a:ahLst/>
            <a:cxnLst/>
            <a:rect l="l" t="t" r="r" b="b"/>
            <a:pathLst>
              <a:path w="867852" h="647635">
                <a:moveTo>
                  <a:pt x="0" y="0"/>
                </a:moveTo>
                <a:lnTo>
                  <a:pt x="867852" y="0"/>
                </a:lnTo>
                <a:lnTo>
                  <a:pt x="867852" y="647635"/>
                </a:lnTo>
                <a:lnTo>
                  <a:pt x="0" y="6476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6414515" y="80626"/>
            <a:ext cx="4236936" cy="346249"/>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Obrigatoriedade</a:t>
            </a:r>
          </a:p>
        </p:txBody>
      </p:sp>
    </p:spTree>
    <p:extLst>
      <p:ext uri="{BB962C8B-B14F-4D97-AF65-F5344CB8AC3E}">
        <p14:creationId xmlns:p14="http://schemas.microsoft.com/office/powerpoint/2010/main" val="88713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01237" y="628445"/>
            <a:ext cx="8115013" cy="692497"/>
          </a:xfrm>
          <a:prstGeom prst="rect">
            <a:avLst/>
          </a:prstGeom>
        </p:spPr>
        <p:txBody>
          <a:bodyPr lIns="0" tIns="0" rIns="0" bIns="0" rtlCol="0" anchor="t">
            <a:spAutoFit/>
          </a:bodyPr>
          <a:lstStyle/>
          <a:p>
            <a:pPr algn="ctr">
              <a:lnSpc>
                <a:spcPts val="2693"/>
              </a:lnSpc>
              <a:spcBef>
                <a:spcPct val="0"/>
              </a:spcBef>
            </a:pPr>
            <a:r>
              <a:rPr lang="en-US" sz="1924" spc="96" dirty="0">
                <a:solidFill>
                  <a:srgbClr val="000000"/>
                </a:solidFill>
                <a:latin typeface="Agrandir Wide Medium"/>
              </a:rPr>
              <a:t> 2021 - Benchmarking para </a:t>
            </a:r>
            <a:r>
              <a:rPr lang="en-US" sz="1924" spc="96" dirty="0" err="1">
                <a:solidFill>
                  <a:srgbClr val="000000"/>
                </a:solidFill>
                <a:latin typeface="Agrandir Wide Medium"/>
              </a:rPr>
              <a:t>poder</a:t>
            </a:r>
            <a:r>
              <a:rPr lang="en-US" sz="1924" spc="96" dirty="0">
                <a:solidFill>
                  <a:srgbClr val="000000"/>
                </a:solidFill>
                <a:latin typeface="Agrandir Wide Medium"/>
              </a:rPr>
              <a:t> </a:t>
            </a:r>
            <a:r>
              <a:rPr lang="en-US" sz="1924" spc="96" dirty="0" err="1">
                <a:solidFill>
                  <a:srgbClr val="000000"/>
                </a:solidFill>
                <a:latin typeface="Agrandir Wide Medium"/>
              </a:rPr>
              <a:t>entender</a:t>
            </a:r>
            <a:r>
              <a:rPr lang="en-US" sz="1924" spc="96" dirty="0">
                <a:solidFill>
                  <a:srgbClr val="000000"/>
                </a:solidFill>
                <a:latin typeface="Agrandir Wide Medium"/>
              </a:rPr>
              <a:t> </a:t>
            </a:r>
            <a:r>
              <a:rPr lang="en-US" sz="1924" spc="96" dirty="0" err="1">
                <a:solidFill>
                  <a:srgbClr val="000000"/>
                </a:solidFill>
                <a:latin typeface="Agrandir Wide Medium"/>
              </a:rPr>
              <a:t>qual</a:t>
            </a:r>
            <a:r>
              <a:rPr lang="en-US" sz="1924" spc="96" dirty="0">
                <a:solidFill>
                  <a:srgbClr val="000000"/>
                </a:solidFill>
                <a:latin typeface="Agrandir Wide Medium"/>
              </a:rPr>
              <a:t> </a:t>
            </a:r>
            <a:r>
              <a:rPr lang="en-US" sz="1924" spc="96" dirty="0" err="1">
                <a:solidFill>
                  <a:srgbClr val="000000"/>
                </a:solidFill>
                <a:latin typeface="Agrandir Wide Medium"/>
              </a:rPr>
              <a:t>seria</a:t>
            </a:r>
            <a:r>
              <a:rPr lang="en-US" sz="1924" spc="96" dirty="0">
                <a:solidFill>
                  <a:srgbClr val="000000"/>
                </a:solidFill>
                <a:latin typeface="Agrandir Wide Medium"/>
              </a:rPr>
              <a:t> o </a:t>
            </a:r>
            <a:r>
              <a:rPr lang="en-US" sz="1924" spc="96" dirty="0" err="1">
                <a:solidFill>
                  <a:srgbClr val="000000"/>
                </a:solidFill>
                <a:latin typeface="Agrandir Wide Medium"/>
              </a:rPr>
              <a:t>modelo</a:t>
            </a:r>
            <a:r>
              <a:rPr lang="en-US" sz="1924" spc="96" dirty="0">
                <a:solidFill>
                  <a:srgbClr val="000000"/>
                </a:solidFill>
                <a:latin typeface="Agrandir Wide Medium"/>
              </a:rPr>
              <a:t> que o TCU </a:t>
            </a:r>
            <a:r>
              <a:rPr lang="en-US" sz="1924" spc="96" dirty="0" err="1">
                <a:solidFill>
                  <a:srgbClr val="000000"/>
                </a:solidFill>
                <a:latin typeface="Agrandir Wide Medium"/>
              </a:rPr>
              <a:t>futuramente</a:t>
            </a:r>
            <a:r>
              <a:rPr lang="en-US" sz="1924" spc="96" dirty="0">
                <a:solidFill>
                  <a:srgbClr val="000000"/>
                </a:solidFill>
                <a:latin typeface="Agrandir Wide Medium"/>
              </a:rPr>
              <a:t> </a:t>
            </a:r>
            <a:r>
              <a:rPr lang="en-US" sz="1924" spc="96" dirty="0" err="1">
                <a:solidFill>
                  <a:srgbClr val="000000"/>
                </a:solidFill>
                <a:latin typeface="Agrandir Wide Medium"/>
              </a:rPr>
              <a:t>vai</a:t>
            </a:r>
            <a:r>
              <a:rPr lang="en-US" sz="1924" spc="96" dirty="0">
                <a:solidFill>
                  <a:srgbClr val="000000"/>
                </a:solidFill>
                <a:latin typeface="Agrandir Wide Medium"/>
              </a:rPr>
              <a:t> </a:t>
            </a:r>
            <a:r>
              <a:rPr lang="en-US" sz="1924" spc="96" dirty="0" err="1">
                <a:solidFill>
                  <a:srgbClr val="000000"/>
                </a:solidFill>
                <a:latin typeface="Agrandir Wide Medium"/>
              </a:rPr>
              <a:t>poder</a:t>
            </a:r>
            <a:r>
              <a:rPr lang="en-US" sz="1924" spc="96" dirty="0">
                <a:solidFill>
                  <a:srgbClr val="000000"/>
                </a:solidFill>
                <a:latin typeface="Agrandir Wide Medium"/>
              </a:rPr>
              <a:t> </a:t>
            </a:r>
            <a:r>
              <a:rPr lang="en-US" sz="1924" spc="96" dirty="0" err="1">
                <a:solidFill>
                  <a:srgbClr val="000000"/>
                </a:solidFill>
                <a:latin typeface="Agrandir Wide Medium"/>
              </a:rPr>
              <a:t>auditar</a:t>
            </a:r>
            <a:r>
              <a:rPr lang="en-US" sz="1924" spc="96" dirty="0">
                <a:solidFill>
                  <a:srgbClr val="000000"/>
                </a:solidFill>
                <a:latin typeface="Agrandir Wide Medium"/>
              </a:rPr>
              <a:t>.</a:t>
            </a:r>
          </a:p>
        </p:txBody>
      </p:sp>
      <p:sp>
        <p:nvSpPr>
          <p:cNvPr id="3" name="TextBox 3"/>
          <p:cNvSpPr txBox="1"/>
          <p:nvPr/>
        </p:nvSpPr>
        <p:spPr>
          <a:xfrm>
            <a:off x="4811782" y="1600621"/>
            <a:ext cx="6808391" cy="346249"/>
          </a:xfrm>
          <a:prstGeom prst="rect">
            <a:avLst/>
          </a:prstGeom>
        </p:spPr>
        <p:txBody>
          <a:bodyPr lIns="0" tIns="0" rIns="0" bIns="0" rtlCol="0" anchor="t">
            <a:spAutoFit/>
          </a:bodyPr>
          <a:lstStyle/>
          <a:p>
            <a:pPr algn="ctr">
              <a:lnSpc>
                <a:spcPts val="2693"/>
              </a:lnSpc>
              <a:spcBef>
                <a:spcPct val="0"/>
              </a:spcBef>
            </a:pPr>
            <a:r>
              <a:rPr lang="en-US" sz="1924" spc="96" dirty="0" err="1">
                <a:solidFill>
                  <a:srgbClr val="000000"/>
                </a:solidFill>
                <a:latin typeface="Agrandir Wide Medium"/>
              </a:rPr>
              <a:t>Petrobrás</a:t>
            </a:r>
            <a:r>
              <a:rPr lang="en-US" sz="1924" spc="96" dirty="0">
                <a:solidFill>
                  <a:srgbClr val="000000"/>
                </a:solidFill>
                <a:latin typeface="Agrandir Wide Medium"/>
              </a:rPr>
              <a:t>, o </a:t>
            </a:r>
            <a:r>
              <a:rPr lang="en-US" sz="1924" spc="96" dirty="0" err="1">
                <a:solidFill>
                  <a:srgbClr val="000000"/>
                </a:solidFill>
                <a:latin typeface="Agrandir Wide Medium"/>
              </a:rPr>
              <a:t>Senado</a:t>
            </a:r>
            <a:r>
              <a:rPr lang="en-US" sz="1924" spc="96" dirty="0">
                <a:solidFill>
                  <a:srgbClr val="000000"/>
                </a:solidFill>
                <a:latin typeface="Agrandir Wide Medium"/>
              </a:rPr>
              <a:t> Federal, o TRF4 e a CGU.</a:t>
            </a:r>
          </a:p>
        </p:txBody>
      </p:sp>
      <p:sp>
        <p:nvSpPr>
          <p:cNvPr id="4" name="TextBox 4"/>
          <p:cNvSpPr txBox="1"/>
          <p:nvPr/>
        </p:nvSpPr>
        <p:spPr>
          <a:xfrm>
            <a:off x="5015706" y="2489326"/>
            <a:ext cx="6400544" cy="1731243"/>
          </a:xfrm>
          <a:prstGeom prst="rect">
            <a:avLst/>
          </a:prstGeom>
        </p:spPr>
        <p:txBody>
          <a:bodyPr wrap="square" lIns="0" tIns="0" rIns="0" bIns="0" rtlCol="0" anchor="t">
            <a:spAutoFit/>
          </a:bodyPr>
          <a:lstStyle/>
          <a:p>
            <a:pPr algn="ctr">
              <a:lnSpc>
                <a:spcPts val="2693"/>
              </a:lnSpc>
            </a:pPr>
            <a:r>
              <a:rPr lang="en-US" sz="1924" spc="96" dirty="0">
                <a:solidFill>
                  <a:srgbClr val="000000"/>
                </a:solidFill>
                <a:latin typeface="Agrandir Wide Medium"/>
              </a:rPr>
              <a:t>O </a:t>
            </a:r>
            <a:r>
              <a:rPr lang="en-US" sz="1924" spc="96" dirty="0" err="1">
                <a:solidFill>
                  <a:srgbClr val="000000"/>
                </a:solidFill>
                <a:latin typeface="Agrandir Wide Medium"/>
              </a:rPr>
              <a:t>modelo</a:t>
            </a:r>
            <a:r>
              <a:rPr lang="en-US" sz="1924" spc="96" dirty="0">
                <a:solidFill>
                  <a:srgbClr val="000000"/>
                </a:solidFill>
                <a:latin typeface="Agrandir Wide Medium"/>
              </a:rPr>
              <a:t> de </a:t>
            </a:r>
            <a:r>
              <a:rPr lang="en-US" sz="1924" spc="96" dirty="0" err="1">
                <a:solidFill>
                  <a:srgbClr val="000000"/>
                </a:solidFill>
                <a:latin typeface="Agrandir Wide Medium"/>
              </a:rPr>
              <a:t>integridade</a:t>
            </a:r>
            <a:r>
              <a:rPr lang="en-US" sz="1924" spc="96" dirty="0">
                <a:solidFill>
                  <a:srgbClr val="000000"/>
                </a:solidFill>
                <a:latin typeface="Agrandir Wide Medium"/>
              </a:rPr>
              <a:t> (que </a:t>
            </a:r>
            <a:r>
              <a:rPr lang="en-US" sz="1924" spc="96" dirty="0" err="1">
                <a:solidFill>
                  <a:srgbClr val="000000"/>
                </a:solidFill>
                <a:latin typeface="Agrandir Wide Medium"/>
              </a:rPr>
              <a:t>cuida</a:t>
            </a:r>
            <a:r>
              <a:rPr lang="en-US" sz="1924" spc="96" dirty="0">
                <a:solidFill>
                  <a:srgbClr val="000000"/>
                </a:solidFill>
                <a:latin typeface="Agrandir Wide Medium"/>
              </a:rPr>
              <a:t> de </a:t>
            </a:r>
            <a:r>
              <a:rPr lang="en-US" sz="1924" spc="96" dirty="0" err="1">
                <a:solidFill>
                  <a:srgbClr val="000000"/>
                </a:solidFill>
                <a:latin typeface="Agrandir Wide Medium"/>
              </a:rPr>
              <a:t>fraude</a:t>
            </a:r>
            <a:r>
              <a:rPr lang="en-US" sz="1924" spc="96" dirty="0">
                <a:solidFill>
                  <a:srgbClr val="000000"/>
                </a:solidFill>
                <a:latin typeface="Agrandir Wide Medium"/>
              </a:rPr>
              <a:t>, </a:t>
            </a:r>
            <a:r>
              <a:rPr lang="en-US" sz="1924" spc="96" dirty="0" err="1">
                <a:solidFill>
                  <a:srgbClr val="000000"/>
                </a:solidFill>
                <a:latin typeface="Agrandir Wide Medium"/>
              </a:rPr>
              <a:t>corrupção</a:t>
            </a:r>
            <a:r>
              <a:rPr lang="en-US" sz="1924" spc="96" dirty="0">
                <a:solidFill>
                  <a:srgbClr val="000000"/>
                </a:solidFill>
                <a:latin typeface="Agrandir Wide Medium"/>
              </a:rPr>
              <a:t>, </a:t>
            </a:r>
            <a:r>
              <a:rPr lang="en-US" sz="1924" spc="96" dirty="0" err="1">
                <a:solidFill>
                  <a:srgbClr val="000000"/>
                </a:solidFill>
                <a:latin typeface="Agrandir Wide Medium"/>
              </a:rPr>
              <a:t>lavagem</a:t>
            </a:r>
            <a:r>
              <a:rPr lang="en-US" sz="1924" spc="96" dirty="0">
                <a:solidFill>
                  <a:srgbClr val="000000"/>
                </a:solidFill>
                <a:latin typeface="Agrandir Wide Medium"/>
              </a:rPr>
              <a:t> de </a:t>
            </a:r>
            <a:r>
              <a:rPr lang="en-US" sz="1924" spc="96" dirty="0" err="1">
                <a:solidFill>
                  <a:srgbClr val="000000"/>
                </a:solidFill>
                <a:latin typeface="Agrandir Wide Medium"/>
              </a:rPr>
              <a:t>dinheiro</a:t>
            </a:r>
            <a:r>
              <a:rPr lang="en-US" sz="1924" spc="96" dirty="0">
                <a:solidFill>
                  <a:srgbClr val="000000"/>
                </a:solidFill>
                <a:latin typeface="Agrandir Wide Medium"/>
              </a:rPr>
              <a:t> e </a:t>
            </a:r>
            <a:r>
              <a:rPr lang="en-US" sz="1924" spc="96" dirty="0" err="1">
                <a:solidFill>
                  <a:srgbClr val="000000"/>
                </a:solidFill>
                <a:latin typeface="Agrandir Wide Medium"/>
              </a:rPr>
              <a:t>outras</a:t>
            </a:r>
            <a:r>
              <a:rPr lang="en-US" sz="1924" spc="96" dirty="0">
                <a:solidFill>
                  <a:srgbClr val="000000"/>
                </a:solidFill>
                <a:latin typeface="Agrandir Wide Medium"/>
              </a:rPr>
              <a:t> </a:t>
            </a:r>
            <a:r>
              <a:rPr lang="en-US" sz="1924" spc="96" dirty="0" err="1">
                <a:solidFill>
                  <a:srgbClr val="000000"/>
                </a:solidFill>
                <a:latin typeface="Agrandir Wide Medium"/>
              </a:rPr>
              <a:t>irregularidades</a:t>
            </a:r>
            <a:r>
              <a:rPr lang="en-US" sz="1924" spc="96" dirty="0">
                <a:solidFill>
                  <a:srgbClr val="000000"/>
                </a:solidFill>
                <a:latin typeface="Agrandir Wide Medium"/>
              </a:rPr>
              <a:t>) </a:t>
            </a:r>
            <a:r>
              <a:rPr lang="en-US" sz="1924" spc="96" dirty="0" err="1">
                <a:solidFill>
                  <a:srgbClr val="000000"/>
                </a:solidFill>
                <a:latin typeface="Agrandir Wide Medium"/>
              </a:rPr>
              <a:t>possui</a:t>
            </a:r>
            <a:r>
              <a:rPr lang="en-US" sz="1924" spc="96" dirty="0">
                <a:solidFill>
                  <a:srgbClr val="000000"/>
                </a:solidFill>
                <a:latin typeface="Agrandir Wide Medium"/>
              </a:rPr>
              <a:t> </a:t>
            </a:r>
            <a:r>
              <a:rPr lang="en-US" sz="1924" spc="96" dirty="0" err="1">
                <a:solidFill>
                  <a:srgbClr val="000000"/>
                </a:solidFill>
                <a:latin typeface="Agrandir Wide Medium"/>
              </a:rPr>
              <a:t>três</a:t>
            </a:r>
            <a:r>
              <a:rPr lang="en-US" sz="1924" spc="96" dirty="0">
                <a:solidFill>
                  <a:srgbClr val="000000"/>
                </a:solidFill>
                <a:latin typeface="Agrandir Wide Medium"/>
              </a:rPr>
              <a:t> </a:t>
            </a:r>
            <a:r>
              <a:rPr lang="en-US" sz="1924" spc="96" dirty="0" err="1">
                <a:solidFill>
                  <a:srgbClr val="000000"/>
                </a:solidFill>
                <a:latin typeface="Agrandir Wide Medium"/>
              </a:rPr>
              <a:t>pilares</a:t>
            </a:r>
            <a:r>
              <a:rPr lang="en-US" sz="1924" spc="96" dirty="0">
                <a:solidFill>
                  <a:srgbClr val="000000"/>
                </a:solidFill>
                <a:latin typeface="Agrandir Wide Medium"/>
              </a:rPr>
              <a:t> </a:t>
            </a:r>
            <a:r>
              <a:rPr lang="en-US" sz="1924" spc="96" dirty="0" err="1">
                <a:solidFill>
                  <a:srgbClr val="000000"/>
                </a:solidFill>
                <a:latin typeface="Agrandir Wide Medium"/>
              </a:rPr>
              <a:t>fundamentais</a:t>
            </a:r>
            <a:r>
              <a:rPr lang="en-US" sz="1924" spc="96" dirty="0">
                <a:solidFill>
                  <a:srgbClr val="000000"/>
                </a:solidFill>
                <a:latin typeface="Agrandir Wide Medium"/>
              </a:rPr>
              <a:t>: </a:t>
            </a:r>
          </a:p>
          <a:p>
            <a:pPr algn="ctr">
              <a:lnSpc>
                <a:spcPts val="2693"/>
              </a:lnSpc>
              <a:spcBef>
                <a:spcPct val="0"/>
              </a:spcBef>
            </a:pPr>
            <a:r>
              <a:rPr lang="en-US" sz="1924" spc="96" dirty="0">
                <a:solidFill>
                  <a:srgbClr val="000000"/>
                </a:solidFill>
                <a:latin typeface="Agrandir Wide Medium"/>
              </a:rPr>
              <a:t>Pilar da </a:t>
            </a:r>
            <a:r>
              <a:rPr lang="en-US" sz="1924" spc="96" dirty="0" err="1">
                <a:solidFill>
                  <a:srgbClr val="000000"/>
                </a:solidFill>
                <a:latin typeface="Agrandir Wide Medium"/>
              </a:rPr>
              <a:t>Prevenção</a:t>
            </a:r>
            <a:r>
              <a:rPr lang="en-US" sz="1924" spc="96" dirty="0">
                <a:solidFill>
                  <a:srgbClr val="000000"/>
                </a:solidFill>
                <a:latin typeface="Agrandir Wide Medium"/>
              </a:rPr>
              <a:t> e da </a:t>
            </a:r>
            <a:r>
              <a:rPr lang="en-US" sz="1924" spc="96" dirty="0" err="1">
                <a:solidFill>
                  <a:srgbClr val="000000"/>
                </a:solidFill>
                <a:latin typeface="Agrandir Wide Medium"/>
              </a:rPr>
              <a:t>Detecção</a:t>
            </a:r>
            <a:r>
              <a:rPr lang="en-US" sz="1924" spc="96" dirty="0">
                <a:solidFill>
                  <a:srgbClr val="000000"/>
                </a:solidFill>
                <a:latin typeface="Agrandir Wide Medium"/>
              </a:rPr>
              <a:t> e o Pilar da </a:t>
            </a:r>
            <a:r>
              <a:rPr lang="en-US" sz="1924" spc="96" dirty="0" err="1">
                <a:solidFill>
                  <a:srgbClr val="000000"/>
                </a:solidFill>
                <a:latin typeface="Agrandir Wide Medium"/>
              </a:rPr>
              <a:t>Correção</a:t>
            </a:r>
            <a:r>
              <a:rPr lang="en-US" sz="1924" spc="96" dirty="0">
                <a:solidFill>
                  <a:srgbClr val="000000"/>
                </a:solidFill>
                <a:latin typeface="Agrandir Wide Medium"/>
              </a:rPr>
              <a:t>.</a:t>
            </a:r>
          </a:p>
        </p:txBody>
      </p:sp>
      <p:sp>
        <p:nvSpPr>
          <p:cNvPr id="5" name="TextBox 5"/>
          <p:cNvSpPr txBox="1"/>
          <p:nvPr/>
        </p:nvSpPr>
        <p:spPr>
          <a:xfrm>
            <a:off x="3735642" y="4779926"/>
            <a:ext cx="8102982" cy="346249"/>
          </a:xfrm>
          <a:prstGeom prst="rect">
            <a:avLst/>
          </a:prstGeom>
        </p:spPr>
        <p:txBody>
          <a:bodyPr wrap="square" lIns="0" tIns="0" rIns="0" bIns="0" rtlCol="0" anchor="t">
            <a:spAutoFit/>
          </a:bodyPr>
          <a:lstStyle/>
          <a:p>
            <a:pPr algn="ctr">
              <a:lnSpc>
                <a:spcPts val="2693"/>
              </a:lnSpc>
              <a:spcBef>
                <a:spcPct val="0"/>
              </a:spcBef>
            </a:pPr>
            <a:r>
              <a:rPr lang="en-US" sz="1924" spc="96" dirty="0">
                <a:solidFill>
                  <a:srgbClr val="000000"/>
                </a:solidFill>
                <a:latin typeface="Agrandir Wide Medium"/>
              </a:rPr>
              <a:t>O TCU </a:t>
            </a:r>
            <a:r>
              <a:rPr lang="en-US" sz="1924" spc="96" dirty="0" err="1">
                <a:solidFill>
                  <a:srgbClr val="000000"/>
                </a:solidFill>
                <a:latin typeface="Agrandir Wide Medium"/>
              </a:rPr>
              <a:t>incluiu</a:t>
            </a:r>
            <a:r>
              <a:rPr lang="en-US" sz="1924" spc="96" dirty="0">
                <a:solidFill>
                  <a:srgbClr val="000000"/>
                </a:solidFill>
                <a:latin typeface="Agrandir Wide Medium"/>
              </a:rPr>
              <a:t> o </a:t>
            </a:r>
            <a:r>
              <a:rPr lang="en-US" sz="1924" spc="96" dirty="0" err="1">
                <a:solidFill>
                  <a:srgbClr val="000000"/>
                </a:solidFill>
                <a:latin typeface="Agrandir Wide Medium"/>
              </a:rPr>
              <a:t>pilar</a:t>
            </a:r>
            <a:r>
              <a:rPr lang="en-US" sz="1924" spc="96" dirty="0">
                <a:solidFill>
                  <a:srgbClr val="000000"/>
                </a:solidFill>
                <a:latin typeface="Agrandir Wide Medium"/>
              </a:rPr>
              <a:t>: </a:t>
            </a:r>
            <a:r>
              <a:rPr lang="en-US" sz="1924" spc="96" dirty="0" err="1">
                <a:solidFill>
                  <a:srgbClr val="000000"/>
                </a:solidFill>
                <a:latin typeface="Agrandir Wide Medium"/>
              </a:rPr>
              <a:t>está</a:t>
            </a:r>
            <a:r>
              <a:rPr lang="en-US" sz="1924" spc="96" dirty="0">
                <a:solidFill>
                  <a:srgbClr val="000000"/>
                </a:solidFill>
                <a:latin typeface="Agrandir Wide Medium"/>
              </a:rPr>
              <a:t> </a:t>
            </a:r>
            <a:r>
              <a:rPr lang="en-US" sz="1924" spc="96" dirty="0" err="1">
                <a:solidFill>
                  <a:srgbClr val="000000"/>
                </a:solidFill>
                <a:latin typeface="Agrandir Wide Medium"/>
              </a:rPr>
              <a:t>chamando</a:t>
            </a:r>
            <a:r>
              <a:rPr lang="en-US" sz="1924" spc="96" dirty="0">
                <a:solidFill>
                  <a:srgbClr val="000000"/>
                </a:solidFill>
                <a:latin typeface="Agrandir Wide Medium"/>
              </a:rPr>
              <a:t> de </a:t>
            </a:r>
            <a:r>
              <a:rPr lang="en-US" sz="1924" spc="96" dirty="0" err="1" smtClean="0">
                <a:solidFill>
                  <a:srgbClr val="000000"/>
                </a:solidFill>
                <a:latin typeface="Agrandir Wide Medium"/>
              </a:rPr>
              <a:t>institucionalização</a:t>
            </a:r>
            <a:r>
              <a:rPr lang="en-US" sz="1924" spc="96" dirty="0" smtClean="0">
                <a:solidFill>
                  <a:srgbClr val="000000"/>
                </a:solidFill>
                <a:latin typeface="Agrandir Wide Medium"/>
              </a:rPr>
              <a:t>.</a:t>
            </a:r>
            <a:endParaRPr lang="en-US" sz="1924" spc="96" dirty="0">
              <a:solidFill>
                <a:srgbClr val="000000"/>
              </a:solidFill>
              <a:latin typeface="Agrandir Wide Medium"/>
            </a:endParaRPr>
          </a:p>
        </p:txBody>
      </p:sp>
      <p:sp>
        <p:nvSpPr>
          <p:cNvPr id="7" name="TextBox 7"/>
          <p:cNvSpPr txBox="1"/>
          <p:nvPr/>
        </p:nvSpPr>
        <p:spPr>
          <a:xfrm>
            <a:off x="1099449" y="6077410"/>
            <a:ext cx="11027147" cy="769441"/>
          </a:xfrm>
          <a:prstGeom prst="rect">
            <a:avLst/>
          </a:prstGeom>
        </p:spPr>
        <p:txBody>
          <a:bodyPr lIns="0" tIns="0" rIns="0" bIns="0" rtlCol="0" anchor="t">
            <a:spAutoFit/>
          </a:bodyPr>
          <a:lstStyle/>
          <a:p>
            <a:pPr algn="ctr">
              <a:lnSpc>
                <a:spcPts val="2040"/>
              </a:lnSpc>
              <a:spcBef>
                <a:spcPct val="0"/>
              </a:spcBef>
            </a:pPr>
            <a:r>
              <a:rPr lang="en-US" sz="1457" spc="73" dirty="0">
                <a:solidFill>
                  <a:srgbClr val="435B66"/>
                </a:solidFill>
                <a:latin typeface="Agrandir Wide Medium"/>
              </a:rPr>
              <a:t>Benchmark é </a:t>
            </a:r>
            <a:r>
              <a:rPr lang="en-US" sz="1457" spc="73" dirty="0" err="1">
                <a:solidFill>
                  <a:srgbClr val="435B66"/>
                </a:solidFill>
                <a:latin typeface="Agrandir Wide Medium"/>
              </a:rPr>
              <a:t>uma</a:t>
            </a:r>
            <a:r>
              <a:rPr lang="en-US" sz="1457" spc="73" dirty="0">
                <a:solidFill>
                  <a:srgbClr val="435B66"/>
                </a:solidFill>
                <a:latin typeface="Agrandir Wide Medium"/>
              </a:rPr>
              <a:t> </a:t>
            </a:r>
            <a:r>
              <a:rPr lang="en-US" sz="1457" spc="73" dirty="0" err="1">
                <a:solidFill>
                  <a:srgbClr val="435B66"/>
                </a:solidFill>
                <a:latin typeface="Agrandir Wide Medium"/>
              </a:rPr>
              <a:t>ferramenta</a:t>
            </a:r>
            <a:r>
              <a:rPr lang="en-US" sz="1457" spc="73" dirty="0">
                <a:solidFill>
                  <a:srgbClr val="435B66"/>
                </a:solidFill>
                <a:latin typeface="Agrandir Wide Medium"/>
              </a:rPr>
              <a:t> </a:t>
            </a:r>
            <a:r>
              <a:rPr lang="en-US" sz="1457" spc="73" dirty="0" err="1">
                <a:solidFill>
                  <a:srgbClr val="435B66"/>
                </a:solidFill>
                <a:latin typeface="Agrandir Wide Medium"/>
              </a:rPr>
              <a:t>usada</a:t>
            </a:r>
            <a:r>
              <a:rPr lang="en-US" sz="1457" spc="73" dirty="0">
                <a:solidFill>
                  <a:srgbClr val="435B66"/>
                </a:solidFill>
                <a:latin typeface="Agrandir Wide Medium"/>
              </a:rPr>
              <a:t> para </a:t>
            </a:r>
            <a:r>
              <a:rPr lang="en-US" sz="1457" spc="73" dirty="0" err="1">
                <a:solidFill>
                  <a:srgbClr val="435B66"/>
                </a:solidFill>
                <a:latin typeface="Agrandir Wide Medium"/>
              </a:rPr>
              <a:t>comparar</a:t>
            </a:r>
            <a:r>
              <a:rPr lang="en-US" sz="1457" spc="73" dirty="0">
                <a:solidFill>
                  <a:srgbClr val="435B66"/>
                </a:solidFill>
                <a:latin typeface="Agrandir Wide Medium"/>
              </a:rPr>
              <a:t> o </a:t>
            </a:r>
            <a:r>
              <a:rPr lang="en-US" sz="1457" spc="73" dirty="0" err="1">
                <a:solidFill>
                  <a:srgbClr val="435B66"/>
                </a:solidFill>
                <a:latin typeface="Agrandir Wide Medium"/>
              </a:rPr>
              <a:t>desempenho</a:t>
            </a:r>
            <a:r>
              <a:rPr lang="en-US" sz="1457" spc="73" dirty="0">
                <a:solidFill>
                  <a:srgbClr val="435B66"/>
                </a:solidFill>
                <a:latin typeface="Agrandir Wide Medium"/>
              </a:rPr>
              <a:t> de um </a:t>
            </a:r>
            <a:r>
              <a:rPr lang="en-US" sz="1457" spc="73" dirty="0" err="1">
                <a:solidFill>
                  <a:srgbClr val="435B66"/>
                </a:solidFill>
                <a:latin typeface="Agrandir Wide Medium"/>
              </a:rPr>
              <a:t>processo</a:t>
            </a:r>
            <a:r>
              <a:rPr lang="en-US" sz="1457" spc="73" dirty="0">
                <a:solidFill>
                  <a:srgbClr val="435B66"/>
                </a:solidFill>
                <a:latin typeface="Agrandir Wide Medium"/>
              </a:rPr>
              <a:t>, </a:t>
            </a:r>
            <a:r>
              <a:rPr lang="en-US" sz="1457" spc="73" dirty="0" err="1">
                <a:solidFill>
                  <a:srgbClr val="435B66"/>
                </a:solidFill>
                <a:latin typeface="Agrandir Wide Medium"/>
              </a:rPr>
              <a:t>produto</a:t>
            </a:r>
            <a:r>
              <a:rPr lang="en-US" sz="1457" spc="73" dirty="0">
                <a:solidFill>
                  <a:srgbClr val="435B66"/>
                </a:solidFill>
                <a:latin typeface="Agrandir Wide Medium"/>
              </a:rPr>
              <a:t> </a:t>
            </a:r>
            <a:r>
              <a:rPr lang="en-US" sz="1457" spc="73" dirty="0" err="1">
                <a:solidFill>
                  <a:srgbClr val="435B66"/>
                </a:solidFill>
                <a:latin typeface="Agrandir Wide Medium"/>
              </a:rPr>
              <a:t>ou</a:t>
            </a:r>
            <a:r>
              <a:rPr lang="en-US" sz="1457" spc="73" dirty="0">
                <a:solidFill>
                  <a:srgbClr val="435B66"/>
                </a:solidFill>
                <a:latin typeface="Agrandir Wide Medium"/>
              </a:rPr>
              <a:t> </a:t>
            </a:r>
            <a:r>
              <a:rPr lang="en-US" sz="1457" spc="73" dirty="0" err="1">
                <a:solidFill>
                  <a:srgbClr val="435B66"/>
                </a:solidFill>
                <a:latin typeface="Agrandir Wide Medium"/>
              </a:rPr>
              <a:t>serviço</a:t>
            </a:r>
            <a:r>
              <a:rPr lang="en-US" sz="1457" spc="73" dirty="0">
                <a:solidFill>
                  <a:srgbClr val="435B66"/>
                </a:solidFill>
                <a:latin typeface="Agrandir Wide Medium"/>
              </a:rPr>
              <a:t> </a:t>
            </a:r>
            <a:r>
              <a:rPr lang="en-US" sz="1457" spc="73" dirty="0" err="1">
                <a:solidFill>
                  <a:srgbClr val="435B66"/>
                </a:solidFill>
                <a:latin typeface="Agrandir Wide Medium"/>
              </a:rPr>
              <a:t>em</a:t>
            </a:r>
            <a:r>
              <a:rPr lang="en-US" sz="1457" spc="73" dirty="0">
                <a:solidFill>
                  <a:srgbClr val="435B66"/>
                </a:solidFill>
                <a:latin typeface="Agrandir Wide Medium"/>
              </a:rPr>
              <a:t> </a:t>
            </a:r>
            <a:r>
              <a:rPr lang="en-US" sz="1457" spc="73" dirty="0" err="1">
                <a:solidFill>
                  <a:srgbClr val="435B66"/>
                </a:solidFill>
                <a:latin typeface="Agrandir Wide Medium"/>
              </a:rPr>
              <a:t>relação</a:t>
            </a:r>
            <a:r>
              <a:rPr lang="en-US" sz="1457" spc="73" dirty="0">
                <a:solidFill>
                  <a:srgbClr val="435B66"/>
                </a:solidFill>
                <a:latin typeface="Agrandir Wide Medium"/>
              </a:rPr>
              <a:t> a outros </a:t>
            </a:r>
            <a:r>
              <a:rPr lang="en-US" sz="1457" spc="73" dirty="0" err="1">
                <a:solidFill>
                  <a:srgbClr val="435B66"/>
                </a:solidFill>
                <a:latin typeface="Agrandir Wide Medium"/>
              </a:rPr>
              <a:t>processos</a:t>
            </a:r>
            <a:r>
              <a:rPr lang="en-US" sz="1457" spc="73" dirty="0">
                <a:solidFill>
                  <a:srgbClr val="435B66"/>
                </a:solidFill>
                <a:latin typeface="Agrandir Wide Medium"/>
              </a:rPr>
              <a:t>, </a:t>
            </a:r>
            <a:r>
              <a:rPr lang="en-US" sz="1457" spc="73" dirty="0" err="1">
                <a:solidFill>
                  <a:srgbClr val="435B66"/>
                </a:solidFill>
                <a:latin typeface="Agrandir Wide Medium"/>
              </a:rPr>
              <a:t>produtos</a:t>
            </a:r>
            <a:r>
              <a:rPr lang="en-US" sz="1457" spc="73" dirty="0">
                <a:solidFill>
                  <a:srgbClr val="435B66"/>
                </a:solidFill>
                <a:latin typeface="Agrandir Wide Medium"/>
              </a:rPr>
              <a:t> </a:t>
            </a:r>
            <a:r>
              <a:rPr lang="en-US" sz="1457" spc="73" dirty="0" err="1">
                <a:solidFill>
                  <a:srgbClr val="435B66"/>
                </a:solidFill>
                <a:latin typeface="Agrandir Wide Medium"/>
              </a:rPr>
              <a:t>ou</a:t>
            </a:r>
            <a:r>
              <a:rPr lang="en-US" sz="1457" spc="73" dirty="0">
                <a:solidFill>
                  <a:srgbClr val="435B66"/>
                </a:solidFill>
                <a:latin typeface="Agrandir Wide Medium"/>
              </a:rPr>
              <a:t> </a:t>
            </a:r>
            <a:r>
              <a:rPr lang="en-US" sz="1457" spc="73" dirty="0" err="1">
                <a:solidFill>
                  <a:srgbClr val="435B66"/>
                </a:solidFill>
                <a:latin typeface="Agrandir Wide Medium"/>
              </a:rPr>
              <a:t>serviços</a:t>
            </a:r>
            <a:r>
              <a:rPr lang="en-US" sz="1457" spc="73" dirty="0">
                <a:solidFill>
                  <a:srgbClr val="435B66"/>
                </a:solidFill>
                <a:latin typeface="Agrandir Wide Medium"/>
              </a:rPr>
              <a:t> </a:t>
            </a:r>
            <a:r>
              <a:rPr lang="en-US" sz="1457" spc="73" dirty="0" err="1">
                <a:solidFill>
                  <a:srgbClr val="435B66"/>
                </a:solidFill>
                <a:latin typeface="Agrandir Wide Medium"/>
              </a:rPr>
              <a:t>semelhantes</a:t>
            </a:r>
            <a:r>
              <a:rPr lang="en-US" sz="1457" spc="73" dirty="0">
                <a:solidFill>
                  <a:srgbClr val="435B66"/>
                </a:solidFill>
                <a:latin typeface="Agrandir Wide Medium"/>
              </a:rPr>
              <a:t>. A </a:t>
            </a:r>
            <a:r>
              <a:rPr lang="en-US" sz="1457" spc="73" dirty="0" err="1">
                <a:solidFill>
                  <a:srgbClr val="435B66"/>
                </a:solidFill>
                <a:latin typeface="Agrandir Wide Medium"/>
              </a:rPr>
              <a:t>ideia</a:t>
            </a:r>
            <a:r>
              <a:rPr lang="en-US" sz="1457" spc="73" dirty="0">
                <a:solidFill>
                  <a:srgbClr val="435B66"/>
                </a:solidFill>
                <a:latin typeface="Agrandir Wide Medium"/>
              </a:rPr>
              <a:t> é </a:t>
            </a:r>
            <a:r>
              <a:rPr lang="en-US" sz="1457" spc="73" dirty="0" err="1">
                <a:solidFill>
                  <a:srgbClr val="435B66"/>
                </a:solidFill>
                <a:latin typeface="Agrandir Wide Medium"/>
              </a:rPr>
              <a:t>identificar</a:t>
            </a:r>
            <a:r>
              <a:rPr lang="en-US" sz="1457" spc="73" dirty="0">
                <a:solidFill>
                  <a:srgbClr val="435B66"/>
                </a:solidFill>
                <a:latin typeface="Agrandir Wide Medium"/>
              </a:rPr>
              <a:t> as </a:t>
            </a:r>
            <a:r>
              <a:rPr lang="en-US" sz="1457" spc="73" dirty="0" err="1">
                <a:solidFill>
                  <a:srgbClr val="435B66"/>
                </a:solidFill>
                <a:latin typeface="Agrandir Wide Medium"/>
              </a:rPr>
              <a:t>melhores</a:t>
            </a:r>
            <a:r>
              <a:rPr lang="en-US" sz="1457" spc="73" dirty="0">
                <a:solidFill>
                  <a:srgbClr val="435B66"/>
                </a:solidFill>
                <a:latin typeface="Agrandir Wide Medium"/>
              </a:rPr>
              <a:t> </a:t>
            </a:r>
            <a:r>
              <a:rPr lang="en-US" sz="1457" spc="73" dirty="0" err="1">
                <a:solidFill>
                  <a:srgbClr val="435B66"/>
                </a:solidFill>
                <a:latin typeface="Agrandir Wide Medium"/>
              </a:rPr>
              <a:t>práticas</a:t>
            </a:r>
            <a:r>
              <a:rPr lang="en-US" sz="1457" spc="73" dirty="0">
                <a:solidFill>
                  <a:srgbClr val="435B66"/>
                </a:solidFill>
                <a:latin typeface="Agrandir Wide Medium"/>
              </a:rPr>
              <a:t> e </a:t>
            </a:r>
            <a:r>
              <a:rPr lang="en-US" sz="1457" spc="73" dirty="0" err="1">
                <a:solidFill>
                  <a:srgbClr val="435B66"/>
                </a:solidFill>
                <a:latin typeface="Agrandir Wide Medium"/>
              </a:rPr>
              <a:t>implementá</a:t>
            </a:r>
            <a:r>
              <a:rPr lang="en-US" sz="1457" spc="73" dirty="0">
                <a:solidFill>
                  <a:srgbClr val="435B66"/>
                </a:solidFill>
                <a:latin typeface="Agrandir Wide Medium"/>
              </a:rPr>
              <a:t>-las para </a:t>
            </a:r>
            <a:r>
              <a:rPr lang="en-US" sz="1457" spc="73" dirty="0" err="1">
                <a:solidFill>
                  <a:srgbClr val="435B66"/>
                </a:solidFill>
                <a:latin typeface="Agrandir Wide Medium"/>
              </a:rPr>
              <a:t>melhorar</a:t>
            </a:r>
            <a:r>
              <a:rPr lang="en-US" sz="1457" spc="73" dirty="0">
                <a:solidFill>
                  <a:srgbClr val="435B66"/>
                </a:solidFill>
                <a:latin typeface="Agrandir Wide Medium"/>
              </a:rPr>
              <a:t> o </a:t>
            </a:r>
            <a:r>
              <a:rPr lang="en-US" sz="1457" spc="73" dirty="0" err="1">
                <a:solidFill>
                  <a:srgbClr val="435B66"/>
                </a:solidFill>
                <a:latin typeface="Agrandir Wide Medium"/>
              </a:rPr>
              <a:t>desempenho</a:t>
            </a:r>
            <a:endParaRPr lang="en-US" sz="1457" spc="73" dirty="0">
              <a:solidFill>
                <a:srgbClr val="435B66"/>
              </a:solidFill>
              <a:latin typeface="Agrandir Wide Medium"/>
            </a:endParaRPr>
          </a:p>
        </p:txBody>
      </p:sp>
      <p:pic>
        <p:nvPicPr>
          <p:cNvPr id="11" name="Espaço Reservado para Imagem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76" r="25476"/>
          <a:stretch>
            <a:fillRect/>
          </a:stretch>
        </p:blipFill>
        <p:spPr>
          <a:xfrm>
            <a:off x="0" y="0"/>
            <a:ext cx="4811782" cy="6822583"/>
          </a:xfrm>
        </p:spPr>
      </p:pic>
    </p:spTree>
    <p:extLst>
      <p:ext uri="{BB962C8B-B14F-4D97-AF65-F5344CB8AC3E}">
        <p14:creationId xmlns:p14="http://schemas.microsoft.com/office/powerpoint/2010/main" val="2806608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91060" y="229935"/>
            <a:ext cx="6019800" cy="2769989"/>
          </a:xfrm>
          <a:prstGeom prst="rect">
            <a:avLst/>
          </a:prstGeom>
        </p:spPr>
        <p:txBody>
          <a:bodyPr wrap="square" lIns="0" tIns="0" rIns="0" bIns="0" rtlCol="0" anchor="t">
            <a:spAutoFit/>
          </a:bodyPr>
          <a:lstStyle/>
          <a:p>
            <a:r>
              <a:rPr lang="en-US" sz="3600" spc="96" dirty="0">
                <a:solidFill>
                  <a:srgbClr val="000000"/>
                </a:solidFill>
                <a:latin typeface="Now Medium" panose="020B0604020202020204" charset="0"/>
              </a:rPr>
              <a:t>Como é </a:t>
            </a:r>
            <a:r>
              <a:rPr lang="en-US" sz="3600" spc="96" dirty="0" err="1">
                <a:solidFill>
                  <a:srgbClr val="000000"/>
                </a:solidFill>
                <a:latin typeface="Now Medium" panose="020B0604020202020204" charset="0"/>
              </a:rPr>
              <a:t>feita</a:t>
            </a:r>
            <a:r>
              <a:rPr lang="en-US" sz="3600" spc="96" dirty="0">
                <a:solidFill>
                  <a:srgbClr val="000000"/>
                </a:solidFill>
                <a:latin typeface="Now Medium" panose="020B0604020202020204" charset="0"/>
              </a:rPr>
              <a:t> a </a:t>
            </a:r>
            <a:r>
              <a:rPr lang="en-US" sz="3600" spc="96" dirty="0" err="1">
                <a:solidFill>
                  <a:srgbClr val="000000"/>
                </a:solidFill>
                <a:latin typeface="Now Medium" panose="020B0604020202020204" charset="0"/>
              </a:rPr>
              <a:t>comunicação</a:t>
            </a:r>
            <a:r>
              <a:rPr lang="en-US" sz="3600" spc="96" dirty="0">
                <a:solidFill>
                  <a:srgbClr val="000000"/>
                </a:solidFill>
                <a:latin typeface="Now Medium" panose="020B0604020202020204" charset="0"/>
              </a:rPr>
              <a:t> dos </a:t>
            </a:r>
            <a:r>
              <a:rPr lang="en-US" sz="3600" spc="96" dirty="0" err="1">
                <a:solidFill>
                  <a:srgbClr val="000000"/>
                </a:solidFill>
                <a:latin typeface="Now Medium" panose="020B0604020202020204" charset="0"/>
              </a:rPr>
              <a:t>valores</a:t>
            </a:r>
            <a:r>
              <a:rPr lang="en-US" sz="3600" spc="96" dirty="0">
                <a:solidFill>
                  <a:srgbClr val="000000"/>
                </a:solidFill>
                <a:latin typeface="Now Medium" panose="020B0604020202020204" charset="0"/>
              </a:rPr>
              <a:t> da </a:t>
            </a:r>
            <a:r>
              <a:rPr lang="en-US" sz="3600" spc="96" dirty="0" err="1">
                <a:solidFill>
                  <a:srgbClr val="000000"/>
                </a:solidFill>
                <a:latin typeface="Now Medium" panose="020B0604020202020204" charset="0"/>
              </a:rPr>
              <a:t>Organização</a:t>
            </a:r>
            <a:r>
              <a:rPr lang="en-US" sz="3600" spc="96" dirty="0">
                <a:solidFill>
                  <a:srgbClr val="000000"/>
                </a:solidFill>
                <a:latin typeface="Now Medium" panose="020B0604020202020204" charset="0"/>
              </a:rPr>
              <a:t> que </a:t>
            </a:r>
            <a:r>
              <a:rPr lang="en-US" sz="3600" spc="96" dirty="0" err="1">
                <a:solidFill>
                  <a:srgbClr val="000000"/>
                </a:solidFill>
                <a:latin typeface="Now Medium" panose="020B0604020202020204" charset="0"/>
              </a:rPr>
              <a:t>são</a:t>
            </a:r>
            <a:r>
              <a:rPr lang="en-US" sz="3600" spc="96" dirty="0">
                <a:solidFill>
                  <a:srgbClr val="000000"/>
                </a:solidFill>
                <a:latin typeface="Now Medium" panose="020B0604020202020204" charset="0"/>
              </a:rPr>
              <a:t> </a:t>
            </a:r>
            <a:r>
              <a:rPr lang="en-US" sz="3600" spc="96" dirty="0" err="1">
                <a:solidFill>
                  <a:srgbClr val="000000"/>
                </a:solidFill>
                <a:latin typeface="Now Medium" panose="020B0604020202020204" charset="0"/>
              </a:rPr>
              <a:t>contrários</a:t>
            </a:r>
            <a:r>
              <a:rPr lang="en-US" sz="3600" spc="96" dirty="0">
                <a:solidFill>
                  <a:srgbClr val="000000"/>
                </a:solidFill>
                <a:latin typeface="Now Medium" panose="020B0604020202020204" charset="0"/>
              </a:rPr>
              <a:t> </a:t>
            </a:r>
            <a:r>
              <a:rPr lang="en-US" sz="3600" spc="96" dirty="0" err="1">
                <a:solidFill>
                  <a:srgbClr val="000000"/>
                </a:solidFill>
                <a:latin typeface="Now Medium" panose="020B0604020202020204" charset="0"/>
              </a:rPr>
              <a:t>às</a:t>
            </a:r>
            <a:r>
              <a:rPr lang="en-US" sz="3600" spc="96" dirty="0">
                <a:solidFill>
                  <a:srgbClr val="000000"/>
                </a:solidFill>
                <a:latin typeface="Now Medium" panose="020B0604020202020204" charset="0"/>
              </a:rPr>
              <a:t> </a:t>
            </a:r>
            <a:r>
              <a:rPr lang="en-US" sz="3600" spc="96" dirty="0" err="1">
                <a:solidFill>
                  <a:srgbClr val="000000"/>
                </a:solidFill>
                <a:latin typeface="Now Medium" panose="020B0604020202020204" charset="0"/>
              </a:rPr>
              <a:t>práticas</a:t>
            </a:r>
            <a:r>
              <a:rPr lang="en-US" sz="3600" spc="96" dirty="0">
                <a:solidFill>
                  <a:srgbClr val="000000"/>
                </a:solidFill>
                <a:latin typeface="Now Medium" panose="020B0604020202020204" charset="0"/>
              </a:rPr>
              <a:t> de </a:t>
            </a:r>
            <a:r>
              <a:rPr lang="en-US" sz="3600" spc="96" dirty="0" err="1">
                <a:solidFill>
                  <a:srgbClr val="000000"/>
                </a:solidFill>
                <a:latin typeface="Now Medium" panose="020B0604020202020204" charset="0"/>
              </a:rPr>
              <a:t>assédio</a:t>
            </a:r>
            <a:r>
              <a:rPr lang="en-US" sz="3600" spc="96" dirty="0">
                <a:solidFill>
                  <a:srgbClr val="000000"/>
                </a:solidFill>
                <a:latin typeface="Now Medium" panose="020B0604020202020204" charset="0"/>
              </a:rPr>
              <a:t>? </a:t>
            </a:r>
          </a:p>
        </p:txBody>
      </p:sp>
      <p:pic>
        <p:nvPicPr>
          <p:cNvPr id="11" name="Espaço Reservado para Imagem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266" b="18266"/>
          <a:stretch>
            <a:fillRect/>
          </a:stretch>
        </p:blipFill>
        <p:spPr>
          <a:xfrm>
            <a:off x="6185519" y="229935"/>
            <a:ext cx="6006480" cy="2541251"/>
          </a:xfrm>
        </p:spPr>
      </p:pic>
      <p:sp>
        <p:nvSpPr>
          <p:cNvPr id="10" name="TextBox 6"/>
          <p:cNvSpPr txBox="1"/>
          <p:nvPr/>
        </p:nvSpPr>
        <p:spPr>
          <a:xfrm>
            <a:off x="671946" y="3410902"/>
            <a:ext cx="11027147" cy="3447098"/>
          </a:xfrm>
          <a:prstGeom prst="rect">
            <a:avLst/>
          </a:prstGeom>
        </p:spPr>
        <p:txBody>
          <a:bodyPr lIns="0" tIns="0" rIns="0" bIns="0" rtlCol="0" anchor="t">
            <a:spAutoFit/>
          </a:bodyPr>
          <a:lstStyle/>
          <a:p>
            <a:pPr algn="r"/>
            <a:r>
              <a:rPr lang="en-US" sz="3200" spc="96" dirty="0" smtClean="0">
                <a:solidFill>
                  <a:srgbClr val="000000"/>
                </a:solidFill>
                <a:latin typeface="Now Medium" panose="020B0604020202020204" charset="0"/>
              </a:rPr>
              <a:t>Como </a:t>
            </a:r>
            <a:r>
              <a:rPr lang="en-US" sz="3200" spc="96" dirty="0">
                <a:solidFill>
                  <a:srgbClr val="000000"/>
                </a:solidFill>
                <a:latin typeface="Now Medium" panose="020B0604020202020204" charset="0"/>
              </a:rPr>
              <a:t>se </a:t>
            </a:r>
            <a:r>
              <a:rPr lang="en-US" sz="3200" spc="96" dirty="0" err="1">
                <a:solidFill>
                  <a:srgbClr val="000000"/>
                </a:solidFill>
                <a:latin typeface="Now Medium" panose="020B0604020202020204" charset="0"/>
              </a:rPr>
              <a:t>formaliza</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esse</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sistema</a:t>
            </a:r>
            <a:r>
              <a:rPr lang="en-US" sz="3200" spc="96" dirty="0">
                <a:solidFill>
                  <a:srgbClr val="000000"/>
                </a:solidFill>
                <a:latin typeface="Now Medium" panose="020B0604020202020204" charset="0"/>
              </a:rPr>
              <a:t>? </a:t>
            </a:r>
            <a:endParaRPr lang="en-US" sz="3200" spc="96" dirty="0" smtClean="0">
              <a:solidFill>
                <a:srgbClr val="000000"/>
              </a:solidFill>
              <a:latin typeface="Now Medium" panose="020B0604020202020204" charset="0"/>
            </a:endParaRPr>
          </a:p>
          <a:p>
            <a:pPr algn="r"/>
            <a:endParaRPr lang="en-US" sz="3200" spc="96" dirty="0">
              <a:solidFill>
                <a:srgbClr val="000000"/>
              </a:solidFill>
              <a:latin typeface="Now Medium" panose="020B0604020202020204" charset="0"/>
            </a:endParaRPr>
          </a:p>
          <a:p>
            <a:pPr algn="r"/>
            <a:r>
              <a:rPr lang="en-US" sz="3200" spc="96" dirty="0">
                <a:solidFill>
                  <a:srgbClr val="000000"/>
                </a:solidFill>
                <a:latin typeface="Now Medium" panose="020B0604020202020204" charset="0"/>
              </a:rPr>
              <a:t>Como se </a:t>
            </a:r>
            <a:r>
              <a:rPr lang="en-US" sz="3200" spc="96" dirty="0" err="1">
                <a:solidFill>
                  <a:srgbClr val="000000"/>
                </a:solidFill>
                <a:latin typeface="Now Medium" panose="020B0604020202020204" charset="0"/>
              </a:rPr>
              <a:t>elaboram</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normativas</a:t>
            </a:r>
            <a:r>
              <a:rPr lang="en-US" sz="3200" spc="96" dirty="0">
                <a:solidFill>
                  <a:srgbClr val="000000"/>
                </a:solidFill>
                <a:latin typeface="Now Medium" panose="020B0604020202020204" charset="0"/>
              </a:rPr>
              <a:t> de </a:t>
            </a:r>
            <a:r>
              <a:rPr lang="en-US" sz="3200" spc="96" dirty="0" err="1">
                <a:solidFill>
                  <a:srgbClr val="000000"/>
                </a:solidFill>
                <a:latin typeface="Now Medium" panose="020B0604020202020204" charset="0"/>
              </a:rPr>
              <a:t>prevenção</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aos</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assédios</a:t>
            </a:r>
            <a:r>
              <a:rPr lang="en-US" sz="3200" spc="96" dirty="0">
                <a:solidFill>
                  <a:srgbClr val="000000"/>
                </a:solidFill>
                <a:latin typeface="Now Medium" panose="020B0604020202020204" charset="0"/>
              </a:rPr>
              <a:t>? </a:t>
            </a:r>
            <a:endParaRPr lang="en-US" sz="3200" spc="96" dirty="0" smtClean="0">
              <a:solidFill>
                <a:srgbClr val="000000"/>
              </a:solidFill>
              <a:latin typeface="Now Medium" panose="020B0604020202020204" charset="0"/>
            </a:endParaRPr>
          </a:p>
          <a:p>
            <a:pPr algn="r"/>
            <a:endParaRPr lang="en-US" sz="3200" spc="96" dirty="0">
              <a:solidFill>
                <a:srgbClr val="000000"/>
              </a:solidFill>
              <a:latin typeface="Now Medium" panose="020B0604020202020204" charset="0"/>
            </a:endParaRPr>
          </a:p>
          <a:p>
            <a:pPr algn="r"/>
            <a:r>
              <a:rPr lang="en-US" sz="3200" spc="96" dirty="0">
                <a:solidFill>
                  <a:srgbClr val="000000"/>
                </a:solidFill>
                <a:latin typeface="Now Medium" panose="020B0604020202020204" charset="0"/>
              </a:rPr>
              <a:t>Como é que </a:t>
            </a:r>
            <a:r>
              <a:rPr lang="en-US" sz="3200" spc="96" dirty="0" err="1">
                <a:solidFill>
                  <a:srgbClr val="000000"/>
                </a:solidFill>
                <a:latin typeface="Now Medium" panose="020B0604020202020204" charset="0"/>
              </a:rPr>
              <a:t>isso</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está</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sendo</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implementado</a:t>
            </a:r>
            <a:r>
              <a:rPr lang="en-US" sz="3200" spc="96" dirty="0">
                <a:solidFill>
                  <a:srgbClr val="000000"/>
                </a:solidFill>
                <a:latin typeface="Now Medium" panose="020B0604020202020204" charset="0"/>
              </a:rPr>
              <a:t> e </a:t>
            </a:r>
            <a:r>
              <a:rPr lang="en-US" sz="3200" spc="96" dirty="0" err="1">
                <a:solidFill>
                  <a:srgbClr val="000000"/>
                </a:solidFill>
                <a:latin typeface="Now Medium" panose="020B0604020202020204" charset="0"/>
              </a:rPr>
              <a:t>como</a:t>
            </a:r>
            <a:r>
              <a:rPr lang="en-US" sz="3200" spc="96" dirty="0">
                <a:solidFill>
                  <a:srgbClr val="000000"/>
                </a:solidFill>
                <a:latin typeface="Now Medium" panose="020B0604020202020204" charset="0"/>
              </a:rPr>
              <a:t> é que </a:t>
            </a:r>
            <a:r>
              <a:rPr lang="en-US" sz="3200" spc="96" dirty="0" err="1">
                <a:solidFill>
                  <a:srgbClr val="000000"/>
                </a:solidFill>
                <a:latin typeface="Now Medium" panose="020B0604020202020204" charset="0"/>
              </a:rPr>
              <a:t>funciona</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esse</a:t>
            </a:r>
            <a:r>
              <a:rPr lang="en-US" sz="3200" spc="96" dirty="0">
                <a:solidFill>
                  <a:srgbClr val="000000"/>
                </a:solidFill>
                <a:latin typeface="Now Medium" panose="020B0604020202020204" charset="0"/>
              </a:rPr>
              <a:t> </a:t>
            </a:r>
            <a:r>
              <a:rPr lang="en-US" sz="3200" spc="96" dirty="0" err="1">
                <a:solidFill>
                  <a:srgbClr val="000000"/>
                </a:solidFill>
                <a:latin typeface="Now Medium" panose="020B0604020202020204" charset="0"/>
              </a:rPr>
              <a:t>sistema</a:t>
            </a:r>
            <a:r>
              <a:rPr lang="en-US" sz="3200" spc="96" dirty="0">
                <a:solidFill>
                  <a:srgbClr val="000000"/>
                </a:solidFill>
                <a:latin typeface="Now Medium" panose="020B0604020202020204" charset="0"/>
              </a:rPr>
              <a:t>?</a:t>
            </a:r>
          </a:p>
        </p:txBody>
      </p:sp>
    </p:spTree>
    <p:extLst>
      <p:ext uri="{BB962C8B-B14F-4D97-AF65-F5344CB8AC3E}">
        <p14:creationId xmlns:p14="http://schemas.microsoft.com/office/powerpoint/2010/main" val="3552307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685800"/>
            <a:ext cx="5058849" cy="5486400"/>
          </a:xfrm>
          <a:custGeom>
            <a:avLst/>
            <a:gdLst/>
            <a:ahLst/>
            <a:cxnLst/>
            <a:rect l="l" t="t" r="r" b="b"/>
            <a:pathLst>
              <a:path w="7588274" h="8229600">
                <a:moveTo>
                  <a:pt x="0" y="0"/>
                </a:moveTo>
                <a:lnTo>
                  <a:pt x="7588274" y="0"/>
                </a:lnTo>
                <a:lnTo>
                  <a:pt x="7588274" y="8229600"/>
                </a:lnTo>
                <a:lnTo>
                  <a:pt x="0" y="8229600"/>
                </a:lnTo>
                <a:lnTo>
                  <a:pt x="0" y="0"/>
                </a:lnTo>
                <a:close/>
              </a:path>
            </a:pathLst>
          </a:custGeom>
          <a:blipFill>
            <a:blip r:embed="rId2"/>
            <a:stretch>
              <a:fillRect l="-23776" r="-23776"/>
            </a:stretch>
          </a:blipFill>
        </p:spPr>
      </p:sp>
      <p:sp>
        <p:nvSpPr>
          <p:cNvPr id="3" name="TextBox 3"/>
          <p:cNvSpPr txBox="1"/>
          <p:nvPr/>
        </p:nvSpPr>
        <p:spPr>
          <a:xfrm>
            <a:off x="7313921" y="609601"/>
            <a:ext cx="4192279" cy="294953"/>
          </a:xfrm>
          <a:prstGeom prst="rect">
            <a:avLst/>
          </a:prstGeom>
        </p:spPr>
        <p:txBody>
          <a:bodyPr lIns="0" tIns="0" rIns="0" bIns="0" rtlCol="0" anchor="t">
            <a:spAutoFit/>
          </a:bodyPr>
          <a:lstStyle/>
          <a:p>
            <a:pPr algn="r">
              <a:lnSpc>
                <a:spcPts val="2333"/>
              </a:lnSpc>
            </a:pPr>
            <a:r>
              <a:rPr lang="en-US" sz="1666" spc="333">
                <a:solidFill>
                  <a:srgbClr val="184014"/>
                </a:solidFill>
                <a:latin typeface="Agrandir Wide Ultra-Bold"/>
              </a:rPr>
              <a:t>PILARES</a:t>
            </a:r>
          </a:p>
        </p:txBody>
      </p:sp>
      <p:grpSp>
        <p:nvGrpSpPr>
          <p:cNvPr id="4" name="Group 4"/>
          <p:cNvGrpSpPr/>
          <p:nvPr/>
        </p:nvGrpSpPr>
        <p:grpSpPr>
          <a:xfrm>
            <a:off x="-327020" y="685800"/>
            <a:ext cx="2457661" cy="5486400"/>
            <a:chOff x="0" y="0"/>
            <a:chExt cx="6205035" cy="13851913"/>
          </a:xfrm>
        </p:grpSpPr>
        <p:sp>
          <p:nvSpPr>
            <p:cNvPr id="5" name="Freeform 5"/>
            <p:cNvSpPr/>
            <p:nvPr/>
          </p:nvSpPr>
          <p:spPr>
            <a:xfrm>
              <a:off x="0" y="0"/>
              <a:ext cx="6205034" cy="13851913"/>
            </a:xfrm>
            <a:custGeom>
              <a:avLst/>
              <a:gdLst/>
              <a:ahLst/>
              <a:cxnLst/>
              <a:rect l="l" t="t" r="r" b="b"/>
              <a:pathLst>
                <a:path w="6205034" h="13851913">
                  <a:moveTo>
                    <a:pt x="0" y="0"/>
                  </a:moveTo>
                  <a:lnTo>
                    <a:pt x="6205034" y="0"/>
                  </a:lnTo>
                  <a:lnTo>
                    <a:pt x="6205034" y="13851913"/>
                  </a:lnTo>
                  <a:lnTo>
                    <a:pt x="0" y="13851913"/>
                  </a:lnTo>
                  <a:close/>
                </a:path>
              </a:pathLst>
            </a:custGeom>
            <a:solidFill>
              <a:srgbClr val="184014">
                <a:alpha val="49804"/>
              </a:srgbClr>
            </a:solidFill>
          </p:spPr>
        </p:sp>
      </p:grpSp>
      <p:sp>
        <p:nvSpPr>
          <p:cNvPr id="6" name="TextBox 6"/>
          <p:cNvSpPr txBox="1"/>
          <p:nvPr/>
        </p:nvSpPr>
        <p:spPr>
          <a:xfrm>
            <a:off x="6565403" y="1704157"/>
            <a:ext cx="5177408" cy="846386"/>
          </a:xfrm>
          <a:prstGeom prst="rect">
            <a:avLst/>
          </a:prstGeom>
        </p:spPr>
        <p:txBody>
          <a:bodyPr lIns="0" tIns="0" rIns="0" bIns="0" rtlCol="0" anchor="t">
            <a:spAutoFit/>
          </a:bodyPr>
          <a:lstStyle/>
          <a:p>
            <a:pPr algn="r">
              <a:lnSpc>
                <a:spcPts val="2239"/>
              </a:lnSpc>
            </a:pPr>
            <a:r>
              <a:rPr lang="en-US" sz="1599" spc="79" dirty="0">
                <a:solidFill>
                  <a:srgbClr val="184014"/>
                </a:solidFill>
                <a:latin typeface="Now Medium"/>
              </a:rPr>
              <a:t>A </a:t>
            </a:r>
            <a:r>
              <a:rPr lang="en-US" sz="1599" spc="79" dirty="0" err="1">
                <a:solidFill>
                  <a:srgbClr val="184014"/>
                </a:solidFill>
                <a:latin typeface="Now Medium"/>
              </a:rPr>
              <a:t>Prevenção</a:t>
            </a:r>
            <a:r>
              <a:rPr lang="en-US" sz="1599" spc="79" dirty="0">
                <a:solidFill>
                  <a:srgbClr val="184014"/>
                </a:solidFill>
                <a:latin typeface="Now Medium"/>
              </a:rPr>
              <a:t> é um </a:t>
            </a:r>
            <a:r>
              <a:rPr lang="en-US" sz="1599" spc="79" dirty="0" err="1">
                <a:solidFill>
                  <a:srgbClr val="184014"/>
                </a:solidFill>
                <a:latin typeface="Now Medium"/>
              </a:rPr>
              <a:t>pilar</a:t>
            </a:r>
            <a:r>
              <a:rPr lang="en-US" sz="1599" spc="79" dirty="0">
                <a:solidFill>
                  <a:srgbClr val="184014"/>
                </a:solidFill>
                <a:latin typeface="Now Medium"/>
              </a:rPr>
              <a:t> fundamental </a:t>
            </a:r>
            <a:r>
              <a:rPr lang="en-US" sz="1599" spc="79" dirty="0" err="1">
                <a:solidFill>
                  <a:srgbClr val="184014"/>
                </a:solidFill>
                <a:latin typeface="Now Medium"/>
              </a:rPr>
              <a:t>em</a:t>
            </a:r>
            <a:r>
              <a:rPr lang="en-US" sz="1599" spc="79" dirty="0">
                <a:solidFill>
                  <a:srgbClr val="184014"/>
                </a:solidFill>
                <a:latin typeface="Now Medium"/>
              </a:rPr>
              <a:t> </a:t>
            </a:r>
            <a:r>
              <a:rPr lang="en-US" sz="1599" spc="79" dirty="0" err="1">
                <a:solidFill>
                  <a:srgbClr val="184014"/>
                </a:solidFill>
                <a:latin typeface="Now Medium"/>
              </a:rPr>
              <a:t>relação</a:t>
            </a:r>
            <a:r>
              <a:rPr lang="en-US" sz="1599" spc="79" dirty="0">
                <a:solidFill>
                  <a:srgbClr val="184014"/>
                </a:solidFill>
                <a:latin typeface="Now Medium"/>
              </a:rPr>
              <a:t> à </a:t>
            </a:r>
            <a:r>
              <a:rPr lang="en-US" sz="1599" spc="79" dirty="0" err="1">
                <a:solidFill>
                  <a:srgbClr val="184014"/>
                </a:solidFill>
                <a:latin typeface="Now Medium"/>
              </a:rPr>
              <a:t>violência</a:t>
            </a:r>
            <a:r>
              <a:rPr lang="en-US" sz="1599" spc="79" dirty="0">
                <a:solidFill>
                  <a:srgbClr val="184014"/>
                </a:solidFill>
                <a:latin typeface="Now Medium"/>
              </a:rPr>
              <a:t> no </a:t>
            </a:r>
            <a:r>
              <a:rPr lang="en-US" sz="1599" spc="79" dirty="0" err="1">
                <a:solidFill>
                  <a:srgbClr val="184014"/>
                </a:solidFill>
                <a:latin typeface="Now Medium"/>
              </a:rPr>
              <a:t>trabalho</a:t>
            </a:r>
            <a:r>
              <a:rPr lang="en-US" sz="1599" spc="79" dirty="0">
                <a:solidFill>
                  <a:srgbClr val="184014"/>
                </a:solidFill>
                <a:latin typeface="Now Medium"/>
              </a:rPr>
              <a:t>, </a:t>
            </a:r>
            <a:r>
              <a:rPr lang="en-US" sz="1599" spc="79" dirty="0" err="1">
                <a:solidFill>
                  <a:srgbClr val="184014"/>
                </a:solidFill>
                <a:latin typeface="Now Medium"/>
              </a:rPr>
              <a:t>porque</a:t>
            </a:r>
            <a:r>
              <a:rPr lang="en-US" sz="1599" spc="79" dirty="0">
                <a:solidFill>
                  <a:srgbClr val="184014"/>
                </a:solidFill>
                <a:latin typeface="Now Medium"/>
              </a:rPr>
              <a:t> é a </a:t>
            </a:r>
            <a:r>
              <a:rPr lang="en-US" sz="1599" spc="79" dirty="0" err="1">
                <a:solidFill>
                  <a:srgbClr val="184014"/>
                </a:solidFill>
                <a:latin typeface="Now Medium"/>
              </a:rPr>
              <a:t>prevenção</a:t>
            </a:r>
            <a:r>
              <a:rPr lang="en-US" sz="1599" spc="79" dirty="0">
                <a:solidFill>
                  <a:srgbClr val="184014"/>
                </a:solidFill>
                <a:latin typeface="Now Medium"/>
              </a:rPr>
              <a:t> que </a:t>
            </a:r>
            <a:r>
              <a:rPr lang="en-US" sz="1599" spc="79" dirty="0" err="1">
                <a:solidFill>
                  <a:srgbClr val="184014"/>
                </a:solidFill>
                <a:latin typeface="Now Medium"/>
              </a:rPr>
              <a:t>vai</a:t>
            </a:r>
            <a:r>
              <a:rPr lang="en-US" sz="1599" spc="79" dirty="0">
                <a:solidFill>
                  <a:srgbClr val="184014"/>
                </a:solidFill>
                <a:latin typeface="Now Medium"/>
              </a:rPr>
              <a:t> </a:t>
            </a:r>
            <a:r>
              <a:rPr lang="en-US" sz="1599" spc="79" dirty="0" err="1">
                <a:solidFill>
                  <a:srgbClr val="184014"/>
                </a:solidFill>
                <a:latin typeface="Now Medium"/>
              </a:rPr>
              <a:t>criar</a:t>
            </a:r>
            <a:r>
              <a:rPr lang="en-US" sz="1599" spc="79" dirty="0">
                <a:solidFill>
                  <a:srgbClr val="184014"/>
                </a:solidFill>
                <a:latin typeface="Now Medium"/>
              </a:rPr>
              <a:t> </a:t>
            </a:r>
            <a:r>
              <a:rPr lang="en-US" sz="1599" spc="79" dirty="0" err="1">
                <a:solidFill>
                  <a:srgbClr val="184014"/>
                </a:solidFill>
                <a:latin typeface="Now Medium"/>
              </a:rPr>
              <a:t>cultura</a:t>
            </a:r>
            <a:r>
              <a:rPr lang="en-US" sz="1599" spc="79" dirty="0">
                <a:solidFill>
                  <a:srgbClr val="184014"/>
                </a:solidFill>
                <a:latin typeface="Now Medium"/>
              </a:rPr>
              <a:t>, que é </a:t>
            </a:r>
            <a:r>
              <a:rPr lang="en-US" sz="1599" spc="79" dirty="0" err="1">
                <a:solidFill>
                  <a:srgbClr val="184014"/>
                </a:solidFill>
                <a:latin typeface="Now Medium"/>
              </a:rPr>
              <a:t>tudo</a:t>
            </a:r>
            <a:r>
              <a:rPr lang="en-US" sz="1599" spc="79" dirty="0">
                <a:solidFill>
                  <a:srgbClr val="184014"/>
                </a:solidFill>
                <a:latin typeface="Now Medium"/>
              </a:rPr>
              <a:t> o que a </a:t>
            </a:r>
            <a:r>
              <a:rPr lang="en-US" sz="1599" spc="79" dirty="0" err="1">
                <a:solidFill>
                  <a:srgbClr val="184014"/>
                </a:solidFill>
                <a:latin typeface="Now Medium"/>
              </a:rPr>
              <a:t>gente</a:t>
            </a:r>
            <a:r>
              <a:rPr lang="en-US" sz="1599" spc="79" dirty="0">
                <a:solidFill>
                  <a:srgbClr val="184014"/>
                </a:solidFill>
                <a:latin typeface="Now Medium"/>
              </a:rPr>
              <a:t> </a:t>
            </a:r>
            <a:r>
              <a:rPr lang="en-US" sz="1599" spc="79" dirty="0" err="1">
                <a:solidFill>
                  <a:srgbClr val="184014"/>
                </a:solidFill>
                <a:latin typeface="Now Medium"/>
              </a:rPr>
              <a:t>quer</a:t>
            </a:r>
            <a:endParaRPr lang="en-US" sz="1599" spc="79" dirty="0">
              <a:solidFill>
                <a:srgbClr val="184014"/>
              </a:solidFill>
              <a:latin typeface="Now Medium"/>
            </a:endParaRPr>
          </a:p>
        </p:txBody>
      </p:sp>
      <p:sp>
        <p:nvSpPr>
          <p:cNvPr id="7" name="TextBox 7"/>
          <p:cNvSpPr txBox="1"/>
          <p:nvPr/>
        </p:nvSpPr>
        <p:spPr>
          <a:xfrm>
            <a:off x="6565403" y="4048174"/>
            <a:ext cx="5177408" cy="1410643"/>
          </a:xfrm>
          <a:prstGeom prst="rect">
            <a:avLst/>
          </a:prstGeom>
        </p:spPr>
        <p:txBody>
          <a:bodyPr lIns="0" tIns="0" rIns="0" bIns="0" rtlCol="0" anchor="t">
            <a:spAutoFit/>
          </a:bodyPr>
          <a:lstStyle/>
          <a:p>
            <a:pPr algn="r">
              <a:lnSpc>
                <a:spcPts val="2239"/>
              </a:lnSpc>
            </a:pPr>
            <a:r>
              <a:rPr lang="en-US" sz="1599" spc="79">
                <a:solidFill>
                  <a:srgbClr val="184014"/>
                </a:solidFill>
                <a:latin typeface="Now Medium"/>
              </a:rPr>
              <a:t>Os outros dois pilares vão focar na situação do prato quebrado. O prato já está danificado. Assim, será investigado quem quebrou o prato e em seguida, responsabilizar a pessoa. Contudo, o prato já está quebrado.</a:t>
            </a:r>
          </a:p>
        </p:txBody>
      </p:sp>
      <p:sp>
        <p:nvSpPr>
          <p:cNvPr id="8" name="TextBox 8"/>
          <p:cNvSpPr txBox="1"/>
          <p:nvPr/>
        </p:nvSpPr>
        <p:spPr>
          <a:xfrm>
            <a:off x="7550532" y="3051237"/>
            <a:ext cx="4192279" cy="294953"/>
          </a:xfrm>
          <a:prstGeom prst="rect">
            <a:avLst/>
          </a:prstGeom>
        </p:spPr>
        <p:txBody>
          <a:bodyPr lIns="0" tIns="0" rIns="0" bIns="0" rtlCol="0" anchor="t">
            <a:spAutoFit/>
          </a:bodyPr>
          <a:lstStyle/>
          <a:p>
            <a:pPr algn="r">
              <a:lnSpc>
                <a:spcPts val="2333"/>
              </a:lnSpc>
            </a:pPr>
            <a:r>
              <a:rPr lang="en-US" sz="1666" spc="333">
                <a:solidFill>
                  <a:srgbClr val="184014"/>
                </a:solidFill>
                <a:latin typeface="Agrandir Wide Ultra-Bold"/>
              </a:rPr>
              <a:t>DETECÇÃO</a:t>
            </a:r>
          </a:p>
        </p:txBody>
      </p:sp>
      <p:sp>
        <p:nvSpPr>
          <p:cNvPr id="9" name="TextBox 9"/>
          <p:cNvSpPr txBox="1"/>
          <p:nvPr/>
        </p:nvSpPr>
        <p:spPr>
          <a:xfrm>
            <a:off x="7550532" y="3524306"/>
            <a:ext cx="4192279" cy="294953"/>
          </a:xfrm>
          <a:prstGeom prst="rect">
            <a:avLst/>
          </a:prstGeom>
        </p:spPr>
        <p:txBody>
          <a:bodyPr lIns="0" tIns="0" rIns="0" bIns="0" rtlCol="0" anchor="t">
            <a:spAutoFit/>
          </a:bodyPr>
          <a:lstStyle/>
          <a:p>
            <a:pPr algn="r">
              <a:lnSpc>
                <a:spcPts val="2333"/>
              </a:lnSpc>
            </a:pPr>
            <a:r>
              <a:rPr lang="en-US" sz="1666" spc="333">
                <a:solidFill>
                  <a:srgbClr val="184014"/>
                </a:solidFill>
                <a:latin typeface="Agrandir Wide Ultra-Bold"/>
              </a:rPr>
              <a:t>CORREÇÃO</a:t>
            </a:r>
          </a:p>
        </p:txBody>
      </p:sp>
      <p:sp>
        <p:nvSpPr>
          <p:cNvPr id="10" name="TextBox 10"/>
          <p:cNvSpPr txBox="1"/>
          <p:nvPr/>
        </p:nvSpPr>
        <p:spPr>
          <a:xfrm>
            <a:off x="7313921" y="1079740"/>
            <a:ext cx="4192279" cy="294953"/>
          </a:xfrm>
          <a:prstGeom prst="rect">
            <a:avLst/>
          </a:prstGeom>
        </p:spPr>
        <p:txBody>
          <a:bodyPr lIns="0" tIns="0" rIns="0" bIns="0" rtlCol="0" anchor="t">
            <a:spAutoFit/>
          </a:bodyPr>
          <a:lstStyle/>
          <a:p>
            <a:pPr algn="r">
              <a:lnSpc>
                <a:spcPts val="2333"/>
              </a:lnSpc>
            </a:pPr>
            <a:r>
              <a:rPr lang="en-US" sz="1666" spc="333">
                <a:solidFill>
                  <a:srgbClr val="184014"/>
                </a:solidFill>
                <a:latin typeface="Agrandir Wide Ultra-Bold"/>
              </a:rPr>
              <a:t>PREVENÇÃO</a:t>
            </a:r>
          </a:p>
        </p:txBody>
      </p:sp>
    </p:spTree>
    <p:extLst>
      <p:ext uri="{BB962C8B-B14F-4D97-AF65-F5344CB8AC3E}">
        <p14:creationId xmlns:p14="http://schemas.microsoft.com/office/powerpoint/2010/main" val="1583943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0800000">
            <a:off x="7310615" y="152948"/>
            <a:ext cx="4881385" cy="6858000"/>
          </a:xfrm>
          <a:custGeom>
            <a:avLst/>
            <a:gdLst/>
            <a:ahLst/>
            <a:cxnLst/>
            <a:rect l="l" t="t" r="r" b="b"/>
            <a:pathLst>
              <a:path w="7322078" h="10287000">
                <a:moveTo>
                  <a:pt x="0" y="0"/>
                </a:moveTo>
                <a:lnTo>
                  <a:pt x="7322078" y="0"/>
                </a:lnTo>
                <a:lnTo>
                  <a:pt x="7322078" y="10287000"/>
                </a:lnTo>
                <a:lnTo>
                  <a:pt x="0" y="10287000"/>
                </a:lnTo>
                <a:lnTo>
                  <a:pt x="0" y="0"/>
                </a:lnTo>
                <a:close/>
              </a:path>
            </a:pathLst>
          </a:custGeom>
          <a:blipFill>
            <a:blip r:embed="rId2">
              <a:extLst>
                <a:ext uri="{96DAC541-7B7A-43D3-8B79-37D633B846F1}">
                  <asvg:svgBlip xmlns="" xmlns:asvg="http://schemas.microsoft.com/office/drawing/2016/SVG/main" r:embed="rId6"/>
                </a:ext>
              </a:extLst>
            </a:blip>
            <a:stretch>
              <a:fillRect l="-64921" t="-17387"/>
            </a:stretch>
          </a:blipFill>
        </p:spPr>
      </p:sp>
      <p:sp>
        <p:nvSpPr>
          <p:cNvPr id="2" name="Freeform 2"/>
          <p:cNvSpPr/>
          <p:nvPr/>
        </p:nvSpPr>
        <p:spPr>
          <a:xfrm>
            <a:off x="3136435" y="0"/>
            <a:ext cx="9055565" cy="6858000"/>
          </a:xfrm>
          <a:custGeom>
            <a:avLst/>
            <a:gdLst/>
            <a:ahLst/>
            <a:cxnLst/>
            <a:rect l="l" t="t" r="r" b="b"/>
            <a:pathLst>
              <a:path w="13583348" h="10287000">
                <a:moveTo>
                  <a:pt x="0" y="0"/>
                </a:moveTo>
                <a:lnTo>
                  <a:pt x="13583348" y="0"/>
                </a:lnTo>
                <a:lnTo>
                  <a:pt x="13583348" y="10287000"/>
                </a:lnTo>
                <a:lnTo>
                  <a:pt x="0" y="10287000"/>
                </a:lnTo>
                <a:lnTo>
                  <a:pt x="0" y="0"/>
                </a:lnTo>
                <a:close/>
              </a:path>
            </a:pathLst>
          </a:custGeom>
          <a:blipFill>
            <a:blip r:embed="rId7">
              <a:alphaModFix amt="65000"/>
            </a:blip>
            <a:stretch>
              <a:fillRect l="-4096" r="-9501"/>
            </a:stretch>
          </a:blipFill>
        </p:spPr>
      </p:sp>
      <p:grpSp>
        <p:nvGrpSpPr>
          <p:cNvPr id="3" name="Group 3"/>
          <p:cNvGrpSpPr/>
          <p:nvPr/>
        </p:nvGrpSpPr>
        <p:grpSpPr>
          <a:xfrm>
            <a:off x="538491" y="831056"/>
            <a:ext cx="5195888" cy="519588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E6E8"/>
            </a:solidFill>
          </p:spPr>
        </p:sp>
      </p:grpSp>
      <p:sp>
        <p:nvSpPr>
          <p:cNvPr id="5" name="Freeform 5"/>
          <p:cNvSpPr/>
          <p:nvPr/>
        </p:nvSpPr>
        <p:spPr>
          <a:xfrm>
            <a:off x="751175" y="1043740"/>
            <a:ext cx="4770520" cy="4770520"/>
          </a:xfrm>
          <a:custGeom>
            <a:avLst/>
            <a:gdLst/>
            <a:ahLst/>
            <a:cxnLst/>
            <a:rect l="l" t="t" r="r" b="b"/>
            <a:pathLst>
              <a:path w="7155780" h="7155780">
                <a:moveTo>
                  <a:pt x="0" y="0"/>
                </a:moveTo>
                <a:lnTo>
                  <a:pt x="7155780" y="0"/>
                </a:lnTo>
                <a:lnTo>
                  <a:pt x="7155780" y="7155780"/>
                </a:lnTo>
                <a:lnTo>
                  <a:pt x="0" y="7155780"/>
                </a:lnTo>
                <a:lnTo>
                  <a:pt x="0" y="0"/>
                </a:lnTo>
                <a:close/>
              </a:path>
            </a:pathLst>
          </a:custGeom>
          <a:blipFill>
            <a:blip r:embed="rId8">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6081494" y="627293"/>
            <a:ext cx="5958106" cy="5909310"/>
          </a:xfrm>
          <a:prstGeom prst="rect">
            <a:avLst/>
          </a:prstGeom>
        </p:spPr>
        <p:txBody>
          <a:bodyPr wrap="square" lIns="0" tIns="0" rIns="0" bIns="0" rtlCol="0" anchor="t">
            <a:spAutoFit/>
          </a:bodyPr>
          <a:lstStyle/>
          <a:p>
            <a:pPr algn="ctr"/>
            <a:r>
              <a:rPr lang="en-US" sz="2400" b="1" spc="93" dirty="0">
                <a:solidFill>
                  <a:srgbClr val="000000"/>
                </a:solidFill>
                <a:latin typeface="Now Medium" panose="020B0604020202020204" charset="0"/>
              </a:rPr>
              <a:t>O </a:t>
            </a:r>
            <a:r>
              <a:rPr lang="en-US" sz="2400" b="1" spc="93" dirty="0" err="1">
                <a:solidFill>
                  <a:srgbClr val="000000"/>
                </a:solidFill>
                <a:latin typeface="Now Medium" panose="020B0604020202020204" charset="0"/>
              </a:rPr>
              <a:t>esclarecimento</a:t>
            </a:r>
            <a:r>
              <a:rPr lang="en-US" sz="2400" b="1" spc="93" dirty="0">
                <a:solidFill>
                  <a:srgbClr val="000000"/>
                </a:solidFill>
                <a:latin typeface="Now Medium" panose="020B0604020202020204" charset="0"/>
              </a:rPr>
              <a:t> dos </a:t>
            </a:r>
            <a:r>
              <a:rPr lang="en-US" sz="2400" b="1" spc="93" dirty="0" err="1">
                <a:solidFill>
                  <a:srgbClr val="000000"/>
                </a:solidFill>
                <a:latin typeface="Now Medium" panose="020B0604020202020204" charset="0"/>
              </a:rPr>
              <a:t>comportamentos</a:t>
            </a:r>
            <a:r>
              <a:rPr lang="en-US" sz="2400" b="1" spc="93" dirty="0">
                <a:solidFill>
                  <a:srgbClr val="000000"/>
                </a:solidFill>
                <a:latin typeface="Now Medium" panose="020B0604020202020204" charset="0"/>
              </a:rPr>
              <a:t> que </a:t>
            </a:r>
            <a:r>
              <a:rPr lang="en-US" sz="2400" b="1" spc="93" dirty="0" err="1">
                <a:solidFill>
                  <a:srgbClr val="000000"/>
                </a:solidFill>
                <a:latin typeface="Now Medium" panose="020B0604020202020204" charset="0"/>
              </a:rPr>
              <a:t>são</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desejáveis</a:t>
            </a:r>
            <a:r>
              <a:rPr lang="en-US" sz="2400" b="1" spc="93" dirty="0">
                <a:solidFill>
                  <a:srgbClr val="000000"/>
                </a:solidFill>
                <a:latin typeface="Now Medium" panose="020B0604020202020204" charset="0"/>
              </a:rPr>
              <a:t> e </a:t>
            </a:r>
            <a:r>
              <a:rPr lang="en-US" sz="2400" b="1" spc="93" dirty="0" err="1">
                <a:solidFill>
                  <a:srgbClr val="000000"/>
                </a:solidFill>
                <a:latin typeface="Now Medium" panose="020B0604020202020204" charset="0"/>
              </a:rPr>
              <a:t>não</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desejáveis</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dentro</a:t>
            </a:r>
            <a:r>
              <a:rPr lang="en-US" sz="2400" b="1" spc="93" dirty="0">
                <a:solidFill>
                  <a:srgbClr val="000000"/>
                </a:solidFill>
                <a:latin typeface="Now Medium" panose="020B0604020202020204" charset="0"/>
              </a:rPr>
              <a:t> da </a:t>
            </a:r>
            <a:r>
              <a:rPr lang="en-US" sz="2400" b="1" spc="93" dirty="0" err="1">
                <a:solidFill>
                  <a:srgbClr val="000000"/>
                </a:solidFill>
                <a:latin typeface="Now Medium" panose="020B0604020202020204" charset="0"/>
              </a:rPr>
              <a:t>área</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organizacional</a:t>
            </a:r>
            <a:r>
              <a:rPr lang="en-US" sz="2400" b="1" spc="93" dirty="0">
                <a:solidFill>
                  <a:srgbClr val="000000"/>
                </a:solidFill>
                <a:latin typeface="Now Medium" panose="020B0604020202020204" charset="0"/>
              </a:rPr>
              <a:t>. </a:t>
            </a:r>
          </a:p>
          <a:p>
            <a:pPr algn="ctr"/>
            <a:endParaRPr lang="en-US" sz="2400" b="1" spc="93" dirty="0">
              <a:solidFill>
                <a:srgbClr val="000000"/>
              </a:solidFill>
              <a:latin typeface="Now Medium" panose="020B0604020202020204" charset="0"/>
            </a:endParaRPr>
          </a:p>
          <a:p>
            <a:pPr algn="ctr"/>
            <a:r>
              <a:rPr lang="en-US" sz="2400" b="1" spc="93" dirty="0">
                <a:solidFill>
                  <a:srgbClr val="000000"/>
                </a:solidFill>
                <a:latin typeface="Now Medium" panose="020B0604020202020204" charset="0"/>
              </a:rPr>
              <a:t>Uma </a:t>
            </a:r>
            <a:r>
              <a:rPr lang="en-US" sz="2400" b="1" spc="93" dirty="0" err="1">
                <a:solidFill>
                  <a:srgbClr val="000000"/>
                </a:solidFill>
                <a:latin typeface="Now Medium" panose="020B0604020202020204" charset="0"/>
              </a:rPr>
              <a:t>criação</a:t>
            </a:r>
            <a:r>
              <a:rPr lang="en-US" sz="2400" b="1" spc="93" dirty="0">
                <a:solidFill>
                  <a:srgbClr val="000000"/>
                </a:solidFill>
                <a:latin typeface="Now Medium" panose="020B0604020202020204" charset="0"/>
              </a:rPr>
              <a:t> de </a:t>
            </a:r>
            <a:r>
              <a:rPr lang="en-US" sz="2400" b="1" spc="93" dirty="0" err="1">
                <a:solidFill>
                  <a:srgbClr val="000000"/>
                </a:solidFill>
                <a:latin typeface="Now Medium" panose="020B0604020202020204" charset="0"/>
              </a:rPr>
              <a:t>estruturas</a:t>
            </a:r>
            <a:r>
              <a:rPr lang="en-US" sz="2400" b="1" spc="93" dirty="0">
                <a:solidFill>
                  <a:srgbClr val="000000"/>
                </a:solidFill>
                <a:latin typeface="Now Medium" panose="020B0604020202020204" charset="0"/>
              </a:rPr>
              <a:t> de </a:t>
            </a:r>
            <a:r>
              <a:rPr lang="en-US" sz="2400" b="1" spc="93" dirty="0" err="1">
                <a:solidFill>
                  <a:srgbClr val="000000"/>
                </a:solidFill>
                <a:latin typeface="Now Medium" panose="020B0604020202020204" charset="0"/>
              </a:rPr>
              <a:t>acolhimento</a:t>
            </a:r>
            <a:r>
              <a:rPr lang="en-US" sz="2400" b="1" spc="93" dirty="0">
                <a:solidFill>
                  <a:srgbClr val="000000"/>
                </a:solidFill>
                <a:latin typeface="Now Medium" panose="020B0604020202020204" charset="0"/>
              </a:rPr>
              <a:t> e </a:t>
            </a:r>
            <a:r>
              <a:rPr lang="en-US" sz="2400" b="1" spc="93" dirty="0" err="1">
                <a:solidFill>
                  <a:srgbClr val="000000"/>
                </a:solidFill>
                <a:latin typeface="Now Medium" panose="020B0604020202020204" charset="0"/>
              </a:rPr>
              <a:t>prevenção</a:t>
            </a:r>
            <a:r>
              <a:rPr lang="en-US" sz="2400" b="1" spc="93" dirty="0">
                <a:solidFill>
                  <a:srgbClr val="000000"/>
                </a:solidFill>
                <a:latin typeface="Now Medium" panose="020B0604020202020204" charset="0"/>
              </a:rPr>
              <a:t> à </a:t>
            </a:r>
            <a:r>
              <a:rPr lang="en-US" sz="2400" b="1" spc="93" dirty="0" err="1">
                <a:solidFill>
                  <a:srgbClr val="000000"/>
                </a:solidFill>
                <a:latin typeface="Now Medium" panose="020B0604020202020204" charset="0"/>
              </a:rPr>
              <a:t>violência</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divulgação</a:t>
            </a:r>
            <a:r>
              <a:rPr lang="en-US" sz="2400" b="1" spc="93" dirty="0">
                <a:solidFill>
                  <a:srgbClr val="000000"/>
                </a:solidFill>
                <a:latin typeface="Now Medium" panose="020B0604020202020204" charset="0"/>
              </a:rPr>
              <a:t> de </a:t>
            </a:r>
            <a:r>
              <a:rPr lang="en-US" sz="2400" b="1" spc="93" dirty="0" err="1">
                <a:solidFill>
                  <a:srgbClr val="000000"/>
                </a:solidFill>
                <a:latin typeface="Now Medium" panose="020B0604020202020204" charset="0"/>
              </a:rPr>
              <a:t>políticas</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sistema</a:t>
            </a:r>
            <a:r>
              <a:rPr lang="en-US" sz="2400" b="1" spc="93" dirty="0">
                <a:solidFill>
                  <a:srgbClr val="000000"/>
                </a:solidFill>
                <a:latin typeface="Now Medium" panose="020B0604020202020204" charset="0"/>
              </a:rPr>
              <a:t> de </a:t>
            </a:r>
            <a:r>
              <a:rPr lang="en-US" sz="2400" b="1" spc="93" dirty="0" err="1">
                <a:solidFill>
                  <a:srgbClr val="000000"/>
                </a:solidFill>
                <a:latin typeface="Now Medium" panose="020B0604020202020204" charset="0"/>
              </a:rPr>
              <a:t>ação</a:t>
            </a:r>
            <a:r>
              <a:rPr lang="en-US" sz="2400" b="1" spc="93" dirty="0">
                <a:solidFill>
                  <a:srgbClr val="000000"/>
                </a:solidFill>
                <a:latin typeface="Now Medium" panose="020B0604020202020204" charset="0"/>
              </a:rPr>
              <a:t> e </a:t>
            </a:r>
            <a:r>
              <a:rPr lang="en-US" sz="2400" b="1" spc="93" dirty="0" err="1">
                <a:solidFill>
                  <a:srgbClr val="000000"/>
                </a:solidFill>
                <a:latin typeface="Now Medium" panose="020B0604020202020204" charset="0"/>
              </a:rPr>
              <a:t>prevenção</a:t>
            </a:r>
            <a:r>
              <a:rPr lang="en-US" sz="2400" b="1" spc="93" dirty="0">
                <a:solidFill>
                  <a:srgbClr val="000000"/>
                </a:solidFill>
                <a:latin typeface="Now Medium" panose="020B0604020202020204" charset="0"/>
              </a:rPr>
              <a:t> e </a:t>
            </a:r>
            <a:r>
              <a:rPr lang="en-US" sz="2400" b="1" spc="93" dirty="0" err="1">
                <a:solidFill>
                  <a:srgbClr val="000000"/>
                </a:solidFill>
                <a:latin typeface="Now Medium" panose="020B0604020202020204" charset="0"/>
              </a:rPr>
              <a:t>combate</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às</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violências</a:t>
            </a:r>
            <a:r>
              <a:rPr lang="en-US" sz="2400" b="1" spc="93" dirty="0">
                <a:solidFill>
                  <a:srgbClr val="000000"/>
                </a:solidFill>
                <a:latin typeface="Now Medium" panose="020B0604020202020204" charset="0"/>
              </a:rPr>
              <a:t>. </a:t>
            </a:r>
            <a:endParaRPr lang="en-US" sz="2400" b="1" spc="93" dirty="0" smtClean="0">
              <a:solidFill>
                <a:srgbClr val="000000"/>
              </a:solidFill>
              <a:latin typeface="Now Medium" panose="020B0604020202020204" charset="0"/>
            </a:endParaRPr>
          </a:p>
          <a:p>
            <a:pPr algn="ctr"/>
            <a:endParaRPr lang="en-US" sz="2400" b="1" spc="93" dirty="0">
              <a:solidFill>
                <a:srgbClr val="000000"/>
              </a:solidFill>
              <a:latin typeface="Now Medium" panose="020B0604020202020204" charset="0"/>
            </a:endParaRPr>
          </a:p>
          <a:p>
            <a:pPr algn="ctr"/>
            <a:r>
              <a:rPr lang="en-US" sz="2400" b="1" spc="93" dirty="0" err="1" smtClean="0">
                <a:solidFill>
                  <a:srgbClr val="000000"/>
                </a:solidFill>
                <a:latin typeface="Now Medium" panose="020B0604020202020204" charset="0"/>
              </a:rPr>
              <a:t>Orientação</a:t>
            </a:r>
            <a:r>
              <a:rPr lang="en-US" sz="2400" b="1" spc="93" dirty="0" smtClean="0">
                <a:solidFill>
                  <a:srgbClr val="000000"/>
                </a:solidFill>
                <a:latin typeface="Now Medium" panose="020B0604020202020204" charset="0"/>
              </a:rPr>
              <a:t> </a:t>
            </a:r>
            <a:r>
              <a:rPr lang="en-US" sz="2400" b="1" spc="93" dirty="0" err="1">
                <a:solidFill>
                  <a:srgbClr val="000000"/>
                </a:solidFill>
                <a:latin typeface="Now Medium" panose="020B0604020202020204" charset="0"/>
              </a:rPr>
              <a:t>sobre</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como</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alguém</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deve</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proceder</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diante</a:t>
            </a:r>
            <a:r>
              <a:rPr lang="en-US" sz="2400" b="1" spc="93" dirty="0">
                <a:solidFill>
                  <a:srgbClr val="000000"/>
                </a:solidFill>
                <a:latin typeface="Now Medium" panose="020B0604020202020204" charset="0"/>
              </a:rPr>
              <a:t> de um </a:t>
            </a:r>
            <a:r>
              <a:rPr lang="en-US" sz="2400" b="1" spc="93" dirty="0" err="1">
                <a:solidFill>
                  <a:srgbClr val="000000"/>
                </a:solidFill>
                <a:latin typeface="Now Medium" panose="020B0604020202020204" charset="0"/>
              </a:rPr>
              <a:t>caso</a:t>
            </a:r>
            <a:r>
              <a:rPr lang="en-US" sz="2400" b="1" spc="93" dirty="0">
                <a:solidFill>
                  <a:srgbClr val="000000"/>
                </a:solidFill>
                <a:latin typeface="Now Medium" panose="020B0604020202020204" charset="0"/>
              </a:rPr>
              <a:t> que </a:t>
            </a:r>
            <a:r>
              <a:rPr lang="en-US" sz="2400" b="1" spc="93" dirty="0" err="1">
                <a:solidFill>
                  <a:srgbClr val="000000"/>
                </a:solidFill>
                <a:latin typeface="Now Medium" panose="020B0604020202020204" charset="0"/>
              </a:rPr>
              <a:t>ela</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acha</a:t>
            </a:r>
            <a:r>
              <a:rPr lang="en-US" sz="2400" b="1" spc="93" dirty="0">
                <a:solidFill>
                  <a:srgbClr val="000000"/>
                </a:solidFill>
                <a:latin typeface="Now Medium" panose="020B0604020202020204" charset="0"/>
              </a:rPr>
              <a:t> que </a:t>
            </a:r>
            <a:r>
              <a:rPr lang="en-US" sz="2400" b="1" spc="93" dirty="0" err="1">
                <a:solidFill>
                  <a:srgbClr val="000000"/>
                </a:solidFill>
                <a:latin typeface="Now Medium" panose="020B0604020202020204" charset="0"/>
              </a:rPr>
              <a:t>está</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sendo</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ofendida</a:t>
            </a:r>
            <a:r>
              <a:rPr lang="en-US" sz="2400" b="1" spc="93" dirty="0">
                <a:solidFill>
                  <a:srgbClr val="000000"/>
                </a:solidFill>
                <a:latin typeface="Now Medium" panose="020B0604020202020204" charset="0"/>
              </a:rPr>
              <a:t> e, </a:t>
            </a:r>
            <a:r>
              <a:rPr lang="en-US" sz="2400" b="1" spc="93" dirty="0" err="1">
                <a:solidFill>
                  <a:srgbClr val="000000"/>
                </a:solidFill>
                <a:latin typeface="Now Medium" panose="020B0604020202020204" charset="0"/>
              </a:rPr>
              <a:t>por</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fim</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capacitação</a:t>
            </a:r>
            <a:r>
              <a:rPr lang="en-US" sz="2400" b="1" spc="93" dirty="0">
                <a:solidFill>
                  <a:srgbClr val="000000"/>
                </a:solidFill>
                <a:latin typeface="Now Medium" panose="020B0604020202020204" charset="0"/>
              </a:rPr>
              <a:t> de </a:t>
            </a:r>
            <a:r>
              <a:rPr lang="en-US" sz="2400" b="1" spc="93" dirty="0" err="1">
                <a:solidFill>
                  <a:srgbClr val="000000"/>
                </a:solidFill>
                <a:latin typeface="Now Medium" panose="020B0604020202020204" charset="0"/>
              </a:rPr>
              <a:t>todos</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os</a:t>
            </a:r>
            <a:r>
              <a:rPr lang="en-US" sz="2400" b="1" spc="93" dirty="0">
                <a:solidFill>
                  <a:srgbClr val="000000"/>
                </a:solidFill>
                <a:latin typeface="Now Medium" panose="020B0604020202020204" charset="0"/>
              </a:rPr>
              <a:t> </a:t>
            </a:r>
            <a:r>
              <a:rPr lang="en-US" sz="2400" b="1" spc="93" dirty="0" err="1">
                <a:solidFill>
                  <a:srgbClr val="000000"/>
                </a:solidFill>
                <a:latin typeface="Now Medium" panose="020B0604020202020204" charset="0"/>
              </a:rPr>
              <a:t>colaboradores</a:t>
            </a:r>
            <a:r>
              <a:rPr lang="en-US" sz="2400" b="1" spc="93" dirty="0">
                <a:solidFill>
                  <a:srgbClr val="000000"/>
                </a:solidFill>
                <a:latin typeface="Now Medium" panose="020B0604020202020204" charset="0"/>
              </a:rPr>
              <a:t>.</a:t>
            </a:r>
          </a:p>
        </p:txBody>
      </p:sp>
      <p:sp>
        <p:nvSpPr>
          <p:cNvPr id="8" name="TextBox 8"/>
          <p:cNvSpPr txBox="1"/>
          <p:nvPr/>
        </p:nvSpPr>
        <p:spPr>
          <a:xfrm>
            <a:off x="1663905" y="2658981"/>
            <a:ext cx="2945059" cy="1577355"/>
          </a:xfrm>
          <a:prstGeom prst="rect">
            <a:avLst/>
          </a:prstGeom>
        </p:spPr>
        <p:txBody>
          <a:bodyPr lIns="0" tIns="0" rIns="0" bIns="0" rtlCol="0" anchor="t">
            <a:spAutoFit/>
          </a:bodyPr>
          <a:lstStyle/>
          <a:p>
            <a:pPr algn="ctr">
              <a:lnSpc>
                <a:spcPts val="4061"/>
              </a:lnSpc>
            </a:pPr>
            <a:r>
              <a:rPr lang="en-US" sz="2901" spc="473">
                <a:solidFill>
                  <a:srgbClr val="FFFFFF"/>
                </a:solidFill>
                <a:latin typeface="Garet ExtraBold"/>
              </a:rPr>
              <a:t>PREVENÇÃO </a:t>
            </a:r>
          </a:p>
          <a:p>
            <a:pPr algn="ctr">
              <a:lnSpc>
                <a:spcPts val="4061"/>
              </a:lnSpc>
            </a:pPr>
            <a:endParaRPr lang="en-US" sz="2901" spc="473">
              <a:solidFill>
                <a:srgbClr val="FFFFFF"/>
              </a:solidFill>
              <a:latin typeface="Garet ExtraBold"/>
            </a:endParaRPr>
          </a:p>
          <a:p>
            <a:pPr algn="ctr">
              <a:lnSpc>
                <a:spcPts val="4061"/>
              </a:lnSpc>
            </a:pPr>
            <a:r>
              <a:rPr lang="en-US" sz="2901" spc="473">
                <a:solidFill>
                  <a:srgbClr val="FFFFFF"/>
                </a:solidFill>
                <a:latin typeface="Garet ExtraBold"/>
              </a:rPr>
              <a:t>PREVÊ? </a:t>
            </a:r>
          </a:p>
        </p:txBody>
      </p:sp>
      <p:sp>
        <p:nvSpPr>
          <p:cNvPr id="9" name="Freeform 9"/>
          <p:cNvSpPr/>
          <p:nvPr/>
        </p:nvSpPr>
        <p:spPr>
          <a:xfrm>
            <a:off x="11151017" y="6381927"/>
            <a:ext cx="368465" cy="274967"/>
          </a:xfrm>
          <a:custGeom>
            <a:avLst/>
            <a:gdLst/>
            <a:ahLst/>
            <a:cxnLst/>
            <a:rect l="l" t="t" r="r" b="b"/>
            <a:pathLst>
              <a:path w="552697" h="412450">
                <a:moveTo>
                  <a:pt x="0" y="0"/>
                </a:moveTo>
                <a:lnTo>
                  <a:pt x="552697" y="0"/>
                </a:lnTo>
                <a:lnTo>
                  <a:pt x="552697" y="412450"/>
                </a:lnTo>
                <a:lnTo>
                  <a:pt x="0" y="41245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1278041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514" t="-7856" b="-15674"/>
            </a:stretch>
          </a:blipFill>
        </p:spPr>
      </p:sp>
      <p:sp>
        <p:nvSpPr>
          <p:cNvPr id="3" name="Freeform 3"/>
          <p:cNvSpPr/>
          <p:nvPr/>
        </p:nvSpPr>
        <p:spPr>
          <a:xfrm rot="-10800000">
            <a:off x="3134941" y="0"/>
            <a:ext cx="10755459" cy="6858000"/>
          </a:xfrm>
          <a:custGeom>
            <a:avLst/>
            <a:gdLst/>
            <a:ahLst/>
            <a:cxnLst/>
            <a:rect l="l" t="t" r="r" b="b"/>
            <a:pathLst>
              <a:path w="16133189" h="10287000">
                <a:moveTo>
                  <a:pt x="0" y="0"/>
                </a:moveTo>
                <a:lnTo>
                  <a:pt x="16133189" y="0"/>
                </a:lnTo>
                <a:lnTo>
                  <a:pt x="16133189" y="10287000"/>
                </a:lnTo>
                <a:lnTo>
                  <a:pt x="0" y="10287000"/>
                </a:lnTo>
                <a:lnTo>
                  <a:pt x="0" y="0"/>
                </a:lnTo>
                <a:close/>
              </a:path>
            </a:pathLst>
          </a:custGeom>
          <a:blipFill>
            <a:blip r:embed="rId4">
              <a:extLst>
                <a:ext uri="{96DAC541-7B7A-43D3-8B79-37D633B846F1}">
                  <asvg:svgBlip xmlns="" xmlns:asvg="http://schemas.microsoft.com/office/drawing/2016/SVG/main" r:embed="rId5"/>
                </a:ext>
              </a:extLst>
            </a:blip>
            <a:stretch>
              <a:fillRect b="-56830"/>
            </a:stretch>
          </a:blipFill>
        </p:spPr>
      </p:sp>
      <p:sp>
        <p:nvSpPr>
          <p:cNvPr id="4" name="Freeform 4"/>
          <p:cNvSpPr/>
          <p:nvPr/>
        </p:nvSpPr>
        <p:spPr>
          <a:xfrm rot="-10800000">
            <a:off x="-2695668" y="5979499"/>
            <a:ext cx="3231631" cy="206333"/>
          </a:xfrm>
          <a:custGeom>
            <a:avLst/>
            <a:gdLst/>
            <a:ahLst/>
            <a:cxnLst/>
            <a:rect l="l" t="t" r="r" b="b"/>
            <a:pathLst>
              <a:path w="4847446" h="309499">
                <a:moveTo>
                  <a:pt x="0" y="0"/>
                </a:moveTo>
                <a:lnTo>
                  <a:pt x="4847445" y="0"/>
                </a:lnTo>
                <a:lnTo>
                  <a:pt x="4847445" y="309499"/>
                </a:lnTo>
                <a:lnTo>
                  <a:pt x="0" y="309499"/>
                </a:lnTo>
                <a:lnTo>
                  <a:pt x="0" y="0"/>
                </a:lnTo>
                <a:close/>
              </a:path>
            </a:pathLst>
          </a:custGeom>
          <a:blipFill>
            <a:blip r:embed="rId6">
              <a:extLst>
                <a:ext uri="{96DAC541-7B7A-43D3-8B79-37D633B846F1}">
                  <asvg:svgBlip xmlns="" xmlns:asvg="http://schemas.microsoft.com/office/drawing/2016/SVG/main" r:embed="rId7"/>
                </a:ext>
              </a:extLst>
            </a:blip>
            <a:stretch>
              <a:fillRect t="-1466224"/>
            </a:stretch>
          </a:blipFill>
        </p:spPr>
      </p:sp>
      <p:sp>
        <p:nvSpPr>
          <p:cNvPr id="5" name="Freeform 5"/>
          <p:cNvSpPr/>
          <p:nvPr/>
        </p:nvSpPr>
        <p:spPr>
          <a:xfrm>
            <a:off x="6385274" y="861611"/>
            <a:ext cx="7194087" cy="5134779"/>
          </a:xfrm>
          <a:custGeom>
            <a:avLst/>
            <a:gdLst/>
            <a:ahLst/>
            <a:cxnLst/>
            <a:rect l="l" t="t" r="r" b="b"/>
            <a:pathLst>
              <a:path w="10791130" h="7702169">
                <a:moveTo>
                  <a:pt x="0" y="0"/>
                </a:moveTo>
                <a:lnTo>
                  <a:pt x="10791130" y="0"/>
                </a:lnTo>
                <a:lnTo>
                  <a:pt x="10791130" y="7702170"/>
                </a:lnTo>
                <a:lnTo>
                  <a:pt x="0" y="7702170"/>
                </a:lnTo>
                <a:lnTo>
                  <a:pt x="0" y="0"/>
                </a:lnTo>
                <a:close/>
              </a:path>
            </a:pathLst>
          </a:custGeom>
          <a:blipFill>
            <a:blip r:embed="rId8">
              <a:alphaModFix amt="19999"/>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4258103" y="896382"/>
            <a:ext cx="7206756" cy="282129"/>
          </a:xfrm>
          <a:prstGeom prst="rect">
            <a:avLst/>
          </a:prstGeom>
        </p:spPr>
        <p:txBody>
          <a:bodyPr lIns="0" tIns="0" rIns="0" bIns="0" rtlCol="0" anchor="t">
            <a:spAutoFit/>
          </a:bodyPr>
          <a:lstStyle/>
          <a:p>
            <a:pPr algn="ctr">
              <a:lnSpc>
                <a:spcPts val="2239"/>
              </a:lnSpc>
            </a:pPr>
            <a:r>
              <a:rPr lang="en-US" sz="3200" spc="319" dirty="0">
                <a:solidFill>
                  <a:srgbClr val="FFFFFF"/>
                </a:solidFill>
                <a:latin typeface="Agrandir Wide Medium"/>
              </a:rPr>
              <a:t>RESPOSABILIZAÇÃO</a:t>
            </a:r>
          </a:p>
        </p:txBody>
      </p:sp>
      <p:sp>
        <p:nvSpPr>
          <p:cNvPr id="8" name="TextBox 8"/>
          <p:cNvSpPr txBox="1"/>
          <p:nvPr/>
        </p:nvSpPr>
        <p:spPr>
          <a:xfrm>
            <a:off x="685800" y="5967730"/>
            <a:ext cx="5699474" cy="218008"/>
          </a:xfrm>
          <a:prstGeom prst="rect">
            <a:avLst/>
          </a:prstGeom>
        </p:spPr>
        <p:txBody>
          <a:bodyPr lIns="0" tIns="0" rIns="0" bIns="0" rtlCol="0" anchor="t">
            <a:spAutoFit/>
          </a:bodyPr>
          <a:lstStyle/>
          <a:p>
            <a:pPr>
              <a:lnSpc>
                <a:spcPts val="1680"/>
              </a:lnSpc>
            </a:pPr>
            <a:r>
              <a:rPr lang="en-US" sz="1200" spc="135">
                <a:solidFill>
                  <a:srgbClr val="FFFFFF"/>
                </a:solidFill>
                <a:latin typeface="Garet ExtraBold"/>
              </a:rPr>
              <a:t>ABRIL 2024</a:t>
            </a:r>
          </a:p>
        </p:txBody>
      </p:sp>
      <p:sp>
        <p:nvSpPr>
          <p:cNvPr id="9" name="TextBox 9"/>
          <p:cNvSpPr txBox="1"/>
          <p:nvPr/>
        </p:nvSpPr>
        <p:spPr>
          <a:xfrm>
            <a:off x="4258103" y="2086473"/>
            <a:ext cx="7206756" cy="282129"/>
          </a:xfrm>
          <a:prstGeom prst="rect">
            <a:avLst/>
          </a:prstGeom>
        </p:spPr>
        <p:txBody>
          <a:bodyPr lIns="0" tIns="0" rIns="0" bIns="0" rtlCol="0" anchor="t">
            <a:spAutoFit/>
          </a:bodyPr>
          <a:lstStyle/>
          <a:p>
            <a:pPr algn="ctr">
              <a:lnSpc>
                <a:spcPts val="2239"/>
              </a:lnSpc>
            </a:pPr>
            <a:r>
              <a:rPr lang="en-US" sz="3200" spc="319" dirty="0">
                <a:solidFill>
                  <a:srgbClr val="FFFFFF"/>
                </a:solidFill>
                <a:latin typeface="Agrandir Wide Medium"/>
              </a:rPr>
              <a:t>GESTÃO DE DANOS</a:t>
            </a:r>
          </a:p>
        </p:txBody>
      </p:sp>
      <p:sp>
        <p:nvSpPr>
          <p:cNvPr id="11" name="TextBox 11"/>
          <p:cNvSpPr txBox="1"/>
          <p:nvPr/>
        </p:nvSpPr>
        <p:spPr>
          <a:xfrm>
            <a:off x="5024586" y="4602969"/>
            <a:ext cx="6975715" cy="346249"/>
          </a:xfrm>
          <a:prstGeom prst="rect">
            <a:avLst/>
          </a:prstGeom>
        </p:spPr>
        <p:txBody>
          <a:bodyPr wrap="square" lIns="0" tIns="0" rIns="0" bIns="0" rtlCol="0" anchor="t">
            <a:spAutoFit/>
          </a:bodyPr>
          <a:lstStyle/>
          <a:p>
            <a:pPr algn="ctr">
              <a:lnSpc>
                <a:spcPts val="2693"/>
              </a:lnSpc>
              <a:spcBef>
                <a:spcPct val="0"/>
              </a:spcBef>
            </a:pPr>
            <a:r>
              <a:rPr lang="en-US" sz="3200" spc="96" dirty="0">
                <a:solidFill>
                  <a:srgbClr val="FFFEFE"/>
                </a:solidFill>
                <a:latin typeface="Agrandir Wide Medium"/>
              </a:rPr>
              <a:t>CULTURA DE PREVENÇÃO</a:t>
            </a:r>
          </a:p>
        </p:txBody>
      </p:sp>
      <p:sp>
        <p:nvSpPr>
          <p:cNvPr id="12" name="TextBox 12"/>
          <p:cNvSpPr txBox="1"/>
          <p:nvPr/>
        </p:nvSpPr>
        <p:spPr>
          <a:xfrm>
            <a:off x="4509816" y="5730485"/>
            <a:ext cx="8005257" cy="346249"/>
          </a:xfrm>
          <a:prstGeom prst="rect">
            <a:avLst/>
          </a:prstGeom>
        </p:spPr>
        <p:txBody>
          <a:bodyPr wrap="square" lIns="0" tIns="0" rIns="0" bIns="0" rtlCol="0" anchor="t">
            <a:spAutoFit/>
          </a:bodyPr>
          <a:lstStyle/>
          <a:p>
            <a:pPr algn="ctr">
              <a:lnSpc>
                <a:spcPts val="2693"/>
              </a:lnSpc>
              <a:spcBef>
                <a:spcPct val="0"/>
              </a:spcBef>
            </a:pPr>
            <a:r>
              <a:rPr lang="en-US" sz="3200" spc="96" dirty="0">
                <a:solidFill>
                  <a:srgbClr val="FFFEFE"/>
                </a:solidFill>
                <a:latin typeface="Agrandir Wide Medium"/>
              </a:rPr>
              <a:t>CULTURA DE COMPLIANCE</a:t>
            </a:r>
          </a:p>
        </p:txBody>
      </p:sp>
      <p:sp>
        <p:nvSpPr>
          <p:cNvPr id="13" name="Retângulo de cantos arredondados 12"/>
          <p:cNvSpPr/>
          <p:nvPr/>
        </p:nvSpPr>
        <p:spPr>
          <a:xfrm>
            <a:off x="4007789" y="2790597"/>
            <a:ext cx="8608811" cy="1190091"/>
          </a:xfrm>
          <a:prstGeom prst="roundRect">
            <a:avLst/>
          </a:prstGeom>
          <a:solidFill>
            <a:srgbClr val="0345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4050133" y="3276564"/>
            <a:ext cx="7737609" cy="346249"/>
          </a:xfrm>
          <a:prstGeom prst="rect">
            <a:avLst/>
          </a:prstGeom>
        </p:spPr>
        <p:txBody>
          <a:bodyPr wrap="square" lIns="0" tIns="0" rIns="0" bIns="0" rtlCol="0" anchor="t">
            <a:spAutoFit/>
          </a:bodyPr>
          <a:lstStyle/>
          <a:p>
            <a:pPr algn="ctr">
              <a:lnSpc>
                <a:spcPts val="2693"/>
              </a:lnSpc>
              <a:spcBef>
                <a:spcPct val="0"/>
              </a:spcBef>
            </a:pPr>
            <a:r>
              <a:rPr lang="en-US" sz="3200" spc="96" dirty="0">
                <a:solidFill>
                  <a:srgbClr val="FFFEFE"/>
                </a:solidFill>
                <a:latin typeface="Agrandir Wide Medium"/>
              </a:rPr>
              <a:t>GESTÃO DOS RELACIONAMENTOS</a:t>
            </a:r>
          </a:p>
        </p:txBody>
      </p:sp>
    </p:spTree>
    <p:extLst>
      <p:ext uri="{BB962C8B-B14F-4D97-AF65-F5344CB8AC3E}">
        <p14:creationId xmlns:p14="http://schemas.microsoft.com/office/powerpoint/2010/main" val="3206132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4509"/>
        </a:solidFill>
        <a:effectLst/>
      </p:bgPr>
    </p:bg>
    <p:spTree>
      <p:nvGrpSpPr>
        <p:cNvPr id="1" name=""/>
        <p:cNvGrpSpPr/>
        <p:nvPr/>
      </p:nvGrpSpPr>
      <p:grpSpPr>
        <a:xfrm>
          <a:off x="0" y="0"/>
          <a:ext cx="0" cy="0"/>
          <a:chOff x="0" y="0"/>
          <a:chExt cx="0" cy="0"/>
        </a:xfrm>
      </p:grpSpPr>
      <p:sp>
        <p:nvSpPr>
          <p:cNvPr id="2" name="TextBox 2"/>
          <p:cNvSpPr txBox="1"/>
          <p:nvPr/>
        </p:nvSpPr>
        <p:spPr>
          <a:xfrm>
            <a:off x="1110341" y="1075871"/>
            <a:ext cx="9971314" cy="2769989"/>
          </a:xfrm>
          <a:prstGeom prst="rect">
            <a:avLst/>
          </a:prstGeom>
        </p:spPr>
        <p:txBody>
          <a:bodyPr wrap="square" lIns="0" tIns="0" rIns="0" bIns="0" rtlCol="0" anchor="t">
            <a:spAutoFit/>
          </a:bodyPr>
          <a:lstStyle/>
          <a:p>
            <a:pPr algn="ctr">
              <a:lnSpc>
                <a:spcPts val="2693"/>
              </a:lnSpc>
            </a:pPr>
            <a:r>
              <a:rPr lang="en-US" sz="2800" b="1" spc="96" dirty="0">
                <a:solidFill>
                  <a:schemeClr val="bg1"/>
                </a:solidFill>
                <a:latin typeface="Now Medium" panose="020B0604020202020204" charset="0"/>
              </a:rPr>
              <a:t> A </a:t>
            </a:r>
            <a:r>
              <a:rPr lang="en-US" sz="2800" b="1" spc="96" dirty="0" err="1">
                <a:solidFill>
                  <a:schemeClr val="bg1"/>
                </a:solidFill>
                <a:latin typeface="Now Medium" panose="020B0604020202020204" charset="0"/>
              </a:rPr>
              <a:t>violência</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como</a:t>
            </a:r>
            <a:r>
              <a:rPr lang="en-US" sz="2800" b="1" spc="96" dirty="0">
                <a:solidFill>
                  <a:schemeClr val="bg1"/>
                </a:solidFill>
                <a:latin typeface="Now Medium" panose="020B0604020202020204" charset="0"/>
              </a:rPr>
              <a:t> um </a:t>
            </a:r>
            <a:r>
              <a:rPr lang="en-US" sz="2800" b="1" spc="96" dirty="0" err="1">
                <a:solidFill>
                  <a:schemeClr val="bg1"/>
                </a:solidFill>
                <a:latin typeface="Now Medium" panose="020B0604020202020204" charset="0"/>
              </a:rPr>
              <a:t>traço</a:t>
            </a:r>
            <a:r>
              <a:rPr lang="en-US" sz="2800" b="1" spc="96" dirty="0">
                <a:solidFill>
                  <a:schemeClr val="bg1"/>
                </a:solidFill>
                <a:latin typeface="Now Medium" panose="020B0604020202020204" charset="0"/>
              </a:rPr>
              <a:t> da </a:t>
            </a:r>
            <a:r>
              <a:rPr lang="en-US" sz="2800" b="1" spc="96" dirty="0" err="1">
                <a:solidFill>
                  <a:schemeClr val="bg1"/>
                </a:solidFill>
                <a:latin typeface="Now Medium" panose="020B0604020202020204" charset="0"/>
              </a:rPr>
              <a:t>condição</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humana</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Byung-Chul</a:t>
            </a:r>
            <a:r>
              <a:rPr lang="en-US" sz="2800" b="1" spc="96" dirty="0">
                <a:solidFill>
                  <a:schemeClr val="bg1"/>
                </a:solidFill>
                <a:latin typeface="Now Medium" panose="020B0604020202020204" charset="0"/>
              </a:rPr>
              <a:t> Han). </a:t>
            </a:r>
          </a:p>
          <a:p>
            <a:pPr algn="ctr">
              <a:lnSpc>
                <a:spcPts val="2693"/>
              </a:lnSpc>
            </a:pPr>
            <a:endParaRPr lang="en-US" sz="2800" b="1" spc="96" dirty="0">
              <a:solidFill>
                <a:schemeClr val="bg1"/>
              </a:solidFill>
              <a:latin typeface="Now Medium" panose="020B0604020202020204" charset="0"/>
            </a:endParaRPr>
          </a:p>
          <a:p>
            <a:pPr algn="ctr">
              <a:lnSpc>
                <a:spcPts val="2693"/>
              </a:lnSpc>
            </a:pPr>
            <a:endParaRPr lang="en-US" sz="2800" b="1" spc="96" dirty="0">
              <a:solidFill>
                <a:schemeClr val="bg1"/>
              </a:solidFill>
              <a:latin typeface="Now Medium" panose="020B0604020202020204" charset="0"/>
            </a:endParaRPr>
          </a:p>
          <a:p>
            <a:pPr algn="ctr">
              <a:lnSpc>
                <a:spcPts val="2693"/>
              </a:lnSpc>
              <a:spcBef>
                <a:spcPct val="0"/>
              </a:spcBef>
            </a:pPr>
            <a:r>
              <a:rPr lang="en-US" sz="2800" b="1" spc="96" dirty="0" err="1">
                <a:solidFill>
                  <a:schemeClr val="bg1"/>
                </a:solidFill>
                <a:latin typeface="Now Medium" panose="020B0604020202020204" charset="0"/>
              </a:rPr>
              <a:t>Não</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há</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como</a:t>
            </a:r>
            <a:r>
              <a:rPr lang="en-US" sz="2800" b="1" spc="96" dirty="0">
                <a:solidFill>
                  <a:schemeClr val="bg1"/>
                </a:solidFill>
                <a:latin typeface="Now Medium" panose="020B0604020202020204" charset="0"/>
              </a:rPr>
              <a:t>, no </a:t>
            </a:r>
            <a:r>
              <a:rPr lang="en-US" sz="2800" b="1" spc="96" dirty="0" err="1">
                <a:solidFill>
                  <a:schemeClr val="bg1"/>
                </a:solidFill>
                <a:latin typeface="Now Medium" panose="020B0604020202020204" charset="0"/>
              </a:rPr>
              <a:t>processo</a:t>
            </a:r>
            <a:r>
              <a:rPr lang="en-US" sz="2800" b="1" spc="96" dirty="0">
                <a:solidFill>
                  <a:schemeClr val="bg1"/>
                </a:solidFill>
                <a:latin typeface="Now Medium" panose="020B0604020202020204" charset="0"/>
              </a:rPr>
              <a:t> de </a:t>
            </a:r>
            <a:r>
              <a:rPr lang="en-US" sz="2800" b="1" spc="96" dirty="0" err="1">
                <a:solidFill>
                  <a:schemeClr val="bg1"/>
                </a:solidFill>
                <a:latin typeface="Now Medium" panose="020B0604020202020204" charset="0"/>
              </a:rPr>
              <a:t>seleção</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identificar</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você</a:t>
            </a:r>
            <a:r>
              <a:rPr lang="en-US" sz="2800" b="1" spc="96" dirty="0">
                <a:solidFill>
                  <a:schemeClr val="bg1"/>
                </a:solidFill>
                <a:latin typeface="Now Medium" panose="020B0604020202020204" charset="0"/>
              </a:rPr>
              <a:t> é </a:t>
            </a:r>
            <a:r>
              <a:rPr lang="en-US" sz="2800" b="1" spc="96" dirty="0" err="1">
                <a:solidFill>
                  <a:schemeClr val="bg1"/>
                </a:solidFill>
                <a:latin typeface="Now Medium" panose="020B0604020202020204" charset="0"/>
              </a:rPr>
              <a:t>uma</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pessoa</a:t>
            </a:r>
            <a:r>
              <a:rPr lang="en-US" sz="2800" b="1" spc="96" dirty="0">
                <a:solidFill>
                  <a:schemeClr val="bg1"/>
                </a:solidFill>
                <a:latin typeface="Now Medium" panose="020B0604020202020204" charset="0"/>
              </a:rPr>
              <a:t> que </a:t>
            </a:r>
            <a:r>
              <a:rPr lang="en-US" sz="2800" b="1" spc="96" dirty="0" err="1">
                <a:solidFill>
                  <a:schemeClr val="bg1"/>
                </a:solidFill>
                <a:latin typeface="Now Medium" panose="020B0604020202020204" charset="0"/>
              </a:rPr>
              <a:t>vai</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cometer</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violência</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vai</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cometer</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assédio</a:t>
            </a:r>
            <a:r>
              <a:rPr lang="en-US" sz="2800" b="1" spc="96" dirty="0">
                <a:solidFill>
                  <a:schemeClr val="bg1"/>
                </a:solidFill>
                <a:latin typeface="Now Medium" panose="020B0604020202020204" charset="0"/>
              </a:rPr>
              <a:t> moral, </a:t>
            </a:r>
            <a:r>
              <a:rPr lang="en-US" sz="2800" b="1" spc="96" dirty="0" err="1">
                <a:solidFill>
                  <a:schemeClr val="bg1"/>
                </a:solidFill>
                <a:latin typeface="Now Medium" panose="020B0604020202020204" charset="0"/>
              </a:rPr>
              <a:t>vai</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cometer</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assédio</a:t>
            </a:r>
            <a:r>
              <a:rPr lang="en-US" sz="2800" b="1" spc="96" dirty="0">
                <a:solidFill>
                  <a:schemeClr val="bg1"/>
                </a:solidFill>
                <a:latin typeface="Now Medium" panose="020B0604020202020204" charset="0"/>
              </a:rPr>
              <a:t> sexual, </a:t>
            </a:r>
            <a:r>
              <a:rPr lang="en-US" sz="2800" b="1" spc="96" dirty="0" err="1">
                <a:solidFill>
                  <a:schemeClr val="bg1"/>
                </a:solidFill>
                <a:latin typeface="Now Medium" panose="020B0604020202020204" charset="0"/>
              </a:rPr>
              <a:t>você</a:t>
            </a:r>
            <a:r>
              <a:rPr lang="en-US" sz="2800" b="1" spc="96" dirty="0">
                <a:solidFill>
                  <a:schemeClr val="bg1"/>
                </a:solidFill>
                <a:latin typeface="Now Medium" panose="020B0604020202020204" charset="0"/>
              </a:rPr>
              <a:t> </a:t>
            </a:r>
            <a:r>
              <a:rPr lang="en-US" sz="2800" b="1" spc="96" dirty="0" err="1">
                <a:solidFill>
                  <a:schemeClr val="bg1"/>
                </a:solidFill>
                <a:latin typeface="Now Medium" panose="020B0604020202020204" charset="0"/>
              </a:rPr>
              <a:t>discrimina</a:t>
            </a:r>
            <a:r>
              <a:rPr lang="en-US" sz="2800" b="1" spc="96" dirty="0">
                <a:solidFill>
                  <a:schemeClr val="bg1"/>
                </a:solidFill>
                <a:latin typeface="Now Medium" panose="020B0604020202020204" charset="0"/>
              </a:rPr>
              <a:t>".</a:t>
            </a:r>
          </a:p>
        </p:txBody>
      </p:sp>
      <p:sp>
        <p:nvSpPr>
          <p:cNvPr id="3" name="TextBox 3"/>
          <p:cNvSpPr txBox="1"/>
          <p:nvPr/>
        </p:nvSpPr>
        <p:spPr>
          <a:xfrm>
            <a:off x="919105" y="5190008"/>
            <a:ext cx="10702131" cy="820738"/>
          </a:xfrm>
          <a:prstGeom prst="rect">
            <a:avLst/>
          </a:prstGeom>
        </p:spPr>
        <p:txBody>
          <a:bodyPr lIns="0" tIns="0" rIns="0" bIns="0" rtlCol="0" anchor="t">
            <a:spAutoFit/>
          </a:bodyPr>
          <a:lstStyle/>
          <a:p>
            <a:pPr algn="ctr">
              <a:lnSpc>
                <a:spcPts val="3160"/>
              </a:lnSpc>
              <a:spcBef>
                <a:spcPct val="0"/>
              </a:spcBef>
            </a:pPr>
            <a:r>
              <a:rPr lang="en-US" sz="3600" b="1" spc="113" dirty="0">
                <a:solidFill>
                  <a:schemeClr val="bg1"/>
                </a:solidFill>
                <a:latin typeface="Now Medium" panose="020B0604020202020204" charset="0"/>
              </a:rPr>
              <a:t>COMO É QUE SE CRIA CULTURA EM RELAÇÃO A PREVENÇÃO?</a:t>
            </a:r>
          </a:p>
        </p:txBody>
      </p:sp>
    </p:spTree>
    <p:extLst>
      <p:ext uri="{BB962C8B-B14F-4D97-AF65-F5344CB8AC3E}">
        <p14:creationId xmlns:p14="http://schemas.microsoft.com/office/powerpoint/2010/main" val="410416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4509"/>
        </a:solidFill>
        <a:effectLst/>
      </p:bgPr>
    </p:bg>
    <p:spTree>
      <p:nvGrpSpPr>
        <p:cNvPr id="1" name=""/>
        <p:cNvGrpSpPr/>
        <p:nvPr/>
      </p:nvGrpSpPr>
      <p:grpSpPr>
        <a:xfrm>
          <a:off x="0" y="0"/>
          <a:ext cx="0" cy="0"/>
          <a:chOff x="0" y="0"/>
          <a:chExt cx="0" cy="0"/>
        </a:xfrm>
      </p:grpSpPr>
      <p:sp>
        <p:nvSpPr>
          <p:cNvPr id="2" name="TextBox 2"/>
          <p:cNvSpPr txBox="1"/>
          <p:nvPr/>
        </p:nvSpPr>
        <p:spPr>
          <a:xfrm>
            <a:off x="370114" y="491031"/>
            <a:ext cx="11538857" cy="3808735"/>
          </a:xfrm>
          <a:prstGeom prst="rect">
            <a:avLst/>
          </a:prstGeom>
        </p:spPr>
        <p:txBody>
          <a:bodyPr wrap="square" lIns="0" tIns="0" rIns="0" bIns="0" rtlCol="0" anchor="t">
            <a:spAutoFit/>
          </a:bodyPr>
          <a:lstStyle/>
          <a:p>
            <a:pPr algn="ctr">
              <a:lnSpc>
                <a:spcPts val="2693"/>
              </a:lnSpc>
              <a:spcBef>
                <a:spcPct val="0"/>
              </a:spcBef>
            </a:pPr>
            <a:r>
              <a:rPr lang="en-US" sz="2400" b="1" spc="96" dirty="0">
                <a:solidFill>
                  <a:schemeClr val="bg1"/>
                </a:solidFill>
                <a:latin typeface="Now Medium" panose="020B0604020202020204" charset="0"/>
              </a:rPr>
              <a:t>É um </a:t>
            </a:r>
            <a:r>
              <a:rPr lang="en-US" sz="2400" b="1" spc="96" dirty="0" err="1">
                <a:solidFill>
                  <a:schemeClr val="bg1"/>
                </a:solidFill>
                <a:latin typeface="Now Medium" panose="020B0604020202020204" charset="0"/>
              </a:rPr>
              <a:t>processo</a:t>
            </a:r>
            <a:r>
              <a:rPr lang="en-US" sz="2400" b="1" spc="96" dirty="0">
                <a:solidFill>
                  <a:schemeClr val="bg1"/>
                </a:solidFill>
                <a:latin typeface="Now Medium" panose="020B0604020202020204" charset="0"/>
              </a:rPr>
              <a:t> gradual e </a:t>
            </a:r>
            <a:r>
              <a:rPr lang="en-US" sz="2400" b="1" spc="96" dirty="0" err="1">
                <a:solidFill>
                  <a:schemeClr val="bg1"/>
                </a:solidFill>
                <a:latin typeface="Now Medium" panose="020B0604020202020204" charset="0"/>
              </a:rPr>
              <a:t>consistente</a:t>
            </a:r>
            <a:r>
              <a:rPr lang="en-US" sz="2400" b="1" spc="96" dirty="0">
                <a:solidFill>
                  <a:schemeClr val="bg1"/>
                </a:solidFill>
                <a:latin typeface="Now Medium" panose="020B0604020202020204" charset="0"/>
              </a:rPr>
              <a:t> de </a:t>
            </a:r>
            <a:r>
              <a:rPr lang="en-US" sz="2400" b="1" spc="96" dirty="0" err="1">
                <a:solidFill>
                  <a:schemeClr val="bg1"/>
                </a:solidFill>
                <a:latin typeface="Now Medium" panose="020B0604020202020204" charset="0"/>
              </a:rPr>
              <a:t>mudança</a:t>
            </a:r>
            <a:r>
              <a:rPr lang="en-US" sz="2400" b="1" spc="96" dirty="0">
                <a:solidFill>
                  <a:schemeClr val="bg1"/>
                </a:solidFill>
                <a:latin typeface="Now Medium" panose="020B0604020202020204" charset="0"/>
              </a:rPr>
              <a:t> de </a:t>
            </a:r>
            <a:r>
              <a:rPr lang="en-US" sz="2400" b="1" spc="96" dirty="0" err="1">
                <a:solidFill>
                  <a:schemeClr val="bg1"/>
                </a:solidFill>
                <a:latin typeface="Now Medium" panose="020B0604020202020204" charset="0"/>
              </a:rPr>
              <a:t>comportamento</a:t>
            </a:r>
            <a:r>
              <a:rPr lang="en-US" sz="2400" b="1" spc="96" dirty="0">
                <a:solidFill>
                  <a:schemeClr val="bg1"/>
                </a:solidFill>
                <a:latin typeface="Now Medium" panose="020B0604020202020204" charset="0"/>
              </a:rPr>
              <a:t>. </a:t>
            </a:r>
          </a:p>
          <a:p>
            <a:pPr algn="ctr">
              <a:lnSpc>
                <a:spcPts val="2693"/>
              </a:lnSpc>
              <a:spcBef>
                <a:spcPct val="0"/>
              </a:spcBef>
            </a:pPr>
            <a:endParaRPr lang="en-US" sz="2400" b="1" spc="96" dirty="0">
              <a:solidFill>
                <a:schemeClr val="bg1"/>
              </a:solidFill>
              <a:latin typeface="Now Medium" panose="020B0604020202020204" charset="0"/>
            </a:endParaRPr>
          </a:p>
          <a:p>
            <a:pPr algn="ctr">
              <a:lnSpc>
                <a:spcPts val="2693"/>
              </a:lnSpc>
              <a:spcBef>
                <a:spcPct val="0"/>
              </a:spcBef>
            </a:pPr>
            <a:r>
              <a:rPr lang="en-US" sz="2400" b="1" spc="96" dirty="0">
                <a:solidFill>
                  <a:schemeClr val="bg1"/>
                </a:solidFill>
                <a:latin typeface="Now Medium" panose="020B0604020202020204" charset="0"/>
              </a:rPr>
              <a:t>A </a:t>
            </a:r>
            <a:r>
              <a:rPr lang="en-US" sz="2400" b="1" spc="96" dirty="0" err="1">
                <a:solidFill>
                  <a:schemeClr val="bg1"/>
                </a:solidFill>
                <a:latin typeface="Now Medium" panose="020B0604020202020204" charset="0"/>
              </a:rPr>
              <a:t>cultura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deve</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ser</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baseada</a:t>
            </a:r>
            <a:r>
              <a:rPr lang="en-US" sz="2400" b="1" spc="96" dirty="0">
                <a:solidFill>
                  <a:schemeClr val="bg1"/>
                </a:solidFill>
                <a:latin typeface="Now Medium" panose="020B0604020202020204" charset="0"/>
              </a:rPr>
              <a:t> no </a:t>
            </a:r>
            <a:r>
              <a:rPr lang="en-US" sz="2400" b="1" spc="96" dirty="0" err="1">
                <a:solidFill>
                  <a:schemeClr val="bg1"/>
                </a:solidFill>
                <a:latin typeface="Now Medium" panose="020B0604020202020204" charset="0"/>
              </a:rPr>
              <a:t>respeito</a:t>
            </a:r>
            <a:r>
              <a:rPr lang="en-US" sz="2400" b="1" spc="96" dirty="0">
                <a:solidFill>
                  <a:schemeClr val="bg1"/>
                </a:solidFill>
                <a:latin typeface="Now Medium" panose="020B0604020202020204" charset="0"/>
              </a:rPr>
              <a:t> e </a:t>
            </a:r>
            <a:r>
              <a:rPr lang="en-US" sz="2400" b="1" spc="96" dirty="0" err="1">
                <a:solidFill>
                  <a:schemeClr val="bg1"/>
                </a:solidFill>
                <a:latin typeface="Now Medium" panose="020B0604020202020204" charset="0"/>
              </a:rPr>
              <a:t>na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abordagem</a:t>
            </a:r>
            <a:r>
              <a:rPr lang="en-US" sz="2400" b="1" spc="96" dirty="0">
                <a:solidFill>
                  <a:schemeClr val="bg1"/>
                </a:solidFill>
                <a:latin typeface="Now Medium" panose="020B0604020202020204" charset="0"/>
              </a:rPr>
              <a:t> das </a:t>
            </a:r>
            <a:r>
              <a:rPr lang="en-US" sz="2400" b="1" spc="96" dirty="0" err="1">
                <a:solidFill>
                  <a:schemeClr val="bg1"/>
                </a:solidFill>
                <a:latin typeface="Now Medium" panose="020B0604020202020204" charset="0"/>
              </a:rPr>
              <a:t>violências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em</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todas</a:t>
            </a:r>
            <a:r>
              <a:rPr lang="en-US" sz="2400" b="1" spc="96" dirty="0">
                <a:solidFill>
                  <a:schemeClr val="bg1"/>
                </a:solidFill>
                <a:latin typeface="Now Medium" panose="020B0604020202020204" charset="0"/>
              </a:rPr>
              <a:t> as </a:t>
            </a:r>
            <a:r>
              <a:rPr lang="en-US" sz="2400" b="1" spc="96" dirty="0" err="1">
                <a:solidFill>
                  <a:schemeClr val="bg1"/>
                </a:solidFill>
                <a:latin typeface="Now Medium" panose="020B0604020202020204" charset="0"/>
              </a:rPr>
              <a:t>fases</a:t>
            </a:r>
            <a:r>
              <a:rPr lang="en-US" sz="2400" b="1" spc="96" dirty="0">
                <a:solidFill>
                  <a:schemeClr val="bg1"/>
                </a:solidFill>
                <a:latin typeface="Now Medium" panose="020B0604020202020204" charset="0"/>
              </a:rPr>
              <a:t>. </a:t>
            </a:r>
          </a:p>
          <a:p>
            <a:pPr algn="ctr">
              <a:lnSpc>
                <a:spcPts val="2693"/>
              </a:lnSpc>
              <a:spcBef>
                <a:spcPct val="0"/>
              </a:spcBef>
            </a:pPr>
            <a:endParaRPr lang="en-US" sz="2400" b="1" spc="96" dirty="0">
              <a:solidFill>
                <a:schemeClr val="bg1"/>
              </a:solidFill>
              <a:latin typeface="Now Medium" panose="020B0604020202020204" charset="0"/>
            </a:endParaRPr>
          </a:p>
          <a:p>
            <a:pPr algn="ctr">
              <a:lnSpc>
                <a:spcPts val="2693"/>
              </a:lnSpc>
              <a:spcBef>
                <a:spcPct val="0"/>
              </a:spcBef>
            </a:pPr>
            <a:r>
              <a:rPr lang="en-US" sz="2400" b="1" spc="96" dirty="0">
                <a:solidFill>
                  <a:schemeClr val="bg1"/>
                </a:solidFill>
                <a:latin typeface="Now Medium" panose="020B0604020202020204" charset="0"/>
              </a:rPr>
              <a:t> No </a:t>
            </a:r>
            <a:r>
              <a:rPr lang="en-US" sz="2400" b="1" spc="96" dirty="0" err="1">
                <a:solidFill>
                  <a:schemeClr val="bg1"/>
                </a:solidFill>
                <a:latin typeface="Now Medium" panose="020B0604020202020204" charset="0"/>
              </a:rPr>
              <a:t>entanto</a:t>
            </a:r>
            <a:r>
              <a:rPr lang="en-US" sz="2400" b="1" spc="96" dirty="0">
                <a:solidFill>
                  <a:schemeClr val="bg1"/>
                </a:solidFill>
                <a:latin typeface="Now Medium" panose="020B0604020202020204" charset="0"/>
              </a:rPr>
              <a:t>, o </a:t>
            </a:r>
            <a:r>
              <a:rPr lang="en-US" sz="2400" b="1" spc="96" dirty="0" err="1">
                <a:solidFill>
                  <a:schemeClr val="bg1"/>
                </a:solidFill>
                <a:latin typeface="Now Medium" panose="020B0604020202020204" charset="0"/>
              </a:rPr>
              <a:t>assédio</a:t>
            </a:r>
            <a:r>
              <a:rPr lang="en-US" sz="2400" b="1" spc="96" dirty="0">
                <a:solidFill>
                  <a:schemeClr val="bg1"/>
                </a:solidFill>
                <a:latin typeface="Now Medium" panose="020B0604020202020204" charset="0"/>
              </a:rPr>
              <a:t> tem um </a:t>
            </a:r>
            <a:r>
              <a:rPr lang="en-US" sz="2400" b="1" spc="96" dirty="0" err="1">
                <a:solidFill>
                  <a:schemeClr val="bg1"/>
                </a:solidFill>
                <a:latin typeface="Now Medium" panose="020B0604020202020204" charset="0"/>
              </a:rPr>
              <a:t>ponto</a:t>
            </a:r>
            <a:r>
              <a:rPr lang="en-US" sz="2400" b="1" spc="96" dirty="0">
                <a:solidFill>
                  <a:schemeClr val="bg1"/>
                </a:solidFill>
                <a:latin typeface="Now Medium" panose="020B0604020202020204" charset="0"/>
              </a:rPr>
              <a:t> de </a:t>
            </a:r>
            <a:r>
              <a:rPr lang="en-US" sz="2400" b="1" spc="96" dirty="0" err="1">
                <a:solidFill>
                  <a:schemeClr val="bg1"/>
                </a:solidFill>
                <a:latin typeface="Now Medium" panose="020B0604020202020204" charset="0"/>
              </a:rPr>
              <a:t>partida</a:t>
            </a:r>
            <a:r>
              <a:rPr lang="en-US" sz="2400" b="1" spc="96" dirty="0">
                <a:solidFill>
                  <a:schemeClr val="bg1"/>
                </a:solidFill>
                <a:latin typeface="Now Medium" panose="020B0604020202020204" charset="0"/>
              </a:rPr>
              <a:t>. </a:t>
            </a:r>
            <a:endParaRPr lang="en-US" sz="2400" b="1" spc="96" dirty="0" smtClean="0">
              <a:solidFill>
                <a:schemeClr val="bg1"/>
              </a:solidFill>
              <a:latin typeface="Now Medium" panose="020B0604020202020204" charset="0"/>
            </a:endParaRPr>
          </a:p>
          <a:p>
            <a:pPr algn="ctr">
              <a:lnSpc>
                <a:spcPts val="2693"/>
              </a:lnSpc>
              <a:spcBef>
                <a:spcPct val="0"/>
              </a:spcBef>
            </a:pPr>
            <a:r>
              <a:rPr lang="en-US" sz="2400" b="1" spc="96" dirty="0" err="1" smtClean="0">
                <a:solidFill>
                  <a:schemeClr val="bg1"/>
                </a:solidFill>
                <a:latin typeface="Now Medium" panose="020B0604020202020204" charset="0"/>
              </a:rPr>
              <a:t>Não</a:t>
            </a:r>
            <a:r>
              <a:rPr lang="en-US" sz="2400" b="1" spc="96" dirty="0" smtClean="0">
                <a:solidFill>
                  <a:schemeClr val="bg1"/>
                </a:solidFill>
                <a:latin typeface="Now Medium" panose="020B0604020202020204" charset="0"/>
              </a:rPr>
              <a:t> </a:t>
            </a:r>
            <a:r>
              <a:rPr lang="en-US" sz="2400" b="1" spc="96" dirty="0">
                <a:solidFill>
                  <a:schemeClr val="bg1"/>
                </a:solidFill>
                <a:latin typeface="Now Medium" panose="020B0604020202020204" charset="0"/>
              </a:rPr>
              <a:t>surge </a:t>
            </a:r>
            <a:r>
              <a:rPr lang="en-US" sz="2400" b="1" spc="96" dirty="0" err="1">
                <a:solidFill>
                  <a:schemeClr val="bg1"/>
                </a:solidFill>
                <a:latin typeface="Now Medium" panose="020B0604020202020204" charset="0"/>
              </a:rPr>
              <a:t>instantaneamente</a:t>
            </a:r>
            <a:r>
              <a:rPr lang="en-US" sz="2400" b="1" spc="96" dirty="0">
                <a:solidFill>
                  <a:schemeClr val="bg1"/>
                </a:solidFill>
                <a:latin typeface="Now Medium" panose="020B0604020202020204" charset="0"/>
              </a:rPr>
              <a:t>. </a:t>
            </a:r>
          </a:p>
          <a:p>
            <a:pPr algn="ctr">
              <a:lnSpc>
                <a:spcPts val="2693"/>
              </a:lnSpc>
              <a:spcBef>
                <a:spcPct val="0"/>
              </a:spcBef>
            </a:pPr>
            <a:endParaRPr lang="en-US" sz="2400" b="1" spc="96" dirty="0">
              <a:solidFill>
                <a:schemeClr val="bg1"/>
              </a:solidFill>
              <a:latin typeface="Now Medium" panose="020B0604020202020204" charset="0"/>
            </a:endParaRPr>
          </a:p>
          <a:p>
            <a:pPr algn="ctr">
              <a:lnSpc>
                <a:spcPts val="2693"/>
              </a:lnSpc>
              <a:spcBef>
                <a:spcPct val="0"/>
              </a:spcBef>
            </a:pPr>
            <a:r>
              <a:rPr lang="en-US" sz="2400" b="1" spc="96" dirty="0" err="1">
                <a:solidFill>
                  <a:schemeClr val="bg1"/>
                </a:solidFill>
                <a:latin typeface="Now Medium" panose="020B0604020202020204" charset="0"/>
              </a:rPr>
              <a:t>Acontece</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em</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algum</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momento</a:t>
            </a:r>
            <a:r>
              <a:rPr lang="en-US" sz="2400" b="1" spc="96" dirty="0">
                <a:solidFill>
                  <a:schemeClr val="bg1"/>
                </a:solidFill>
                <a:latin typeface="Now Medium" panose="020B0604020202020204" charset="0"/>
              </a:rPr>
              <a:t>. É </a:t>
            </a:r>
            <a:r>
              <a:rPr lang="en-US" sz="2400" b="1" spc="96" dirty="0" err="1">
                <a:solidFill>
                  <a:schemeClr val="bg1"/>
                </a:solidFill>
                <a:latin typeface="Now Medium" panose="020B0604020202020204" charset="0"/>
              </a:rPr>
              <a:t>uma</a:t>
            </a:r>
            <a:r>
              <a:rPr lang="en-US" sz="2400" b="1" spc="96" dirty="0">
                <a:solidFill>
                  <a:schemeClr val="bg1"/>
                </a:solidFill>
                <a:latin typeface="Now Medium" panose="020B0604020202020204" charset="0"/>
              </a:rPr>
              <a:t> forma </a:t>
            </a:r>
            <a:r>
              <a:rPr lang="en-US" sz="2400" b="1" spc="96" dirty="0" err="1">
                <a:solidFill>
                  <a:schemeClr val="bg1"/>
                </a:solidFill>
                <a:latin typeface="Now Medium" panose="020B0604020202020204" charset="0"/>
              </a:rPr>
              <a:t>leve</a:t>
            </a:r>
            <a:r>
              <a:rPr lang="en-US" sz="2400" b="1" spc="96" dirty="0">
                <a:solidFill>
                  <a:schemeClr val="bg1"/>
                </a:solidFill>
                <a:latin typeface="Now Medium" panose="020B0604020202020204" charset="0"/>
              </a:rPr>
              <a:t> de </a:t>
            </a:r>
            <a:r>
              <a:rPr lang="en-US" sz="2400" b="1" spc="96" dirty="0" err="1">
                <a:solidFill>
                  <a:schemeClr val="bg1"/>
                </a:solidFill>
                <a:latin typeface="Now Medium" panose="020B0604020202020204" charset="0"/>
              </a:rPr>
              <a:t>violência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tolerada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algo</a:t>
            </a:r>
            <a:r>
              <a:rPr lang="en-US" sz="2400" b="1" spc="96" dirty="0">
                <a:solidFill>
                  <a:schemeClr val="bg1"/>
                </a:solidFill>
                <a:latin typeface="Now Medium" panose="020B0604020202020204" charset="0"/>
              </a:rPr>
              <a:t> que é </a:t>
            </a:r>
            <a:r>
              <a:rPr lang="en-US" sz="2400" b="1" spc="96" dirty="0" err="1">
                <a:solidFill>
                  <a:schemeClr val="bg1"/>
                </a:solidFill>
                <a:latin typeface="Now Medium" panose="020B0604020202020204" charset="0"/>
              </a:rPr>
              <a:t>deixado</a:t>
            </a:r>
            <a:r>
              <a:rPr lang="en-US" sz="2400" b="1" spc="96" dirty="0">
                <a:solidFill>
                  <a:schemeClr val="bg1"/>
                </a:solidFill>
                <a:latin typeface="Now Medium" panose="020B0604020202020204" charset="0"/>
              </a:rPr>
              <a:t> de </a:t>
            </a:r>
            <a:r>
              <a:rPr lang="en-US" sz="2400" b="1" spc="96" dirty="0" err="1">
                <a:solidFill>
                  <a:schemeClr val="bg1"/>
                </a:solidFill>
                <a:latin typeface="Now Medium" panose="020B0604020202020204" charset="0"/>
              </a:rPr>
              <a:t>lado</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Vamos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esperar</a:t>
            </a:r>
            <a:r>
              <a:rPr lang="en-US" sz="2400" b="1" spc="96" dirty="0">
                <a:solidFill>
                  <a:schemeClr val="bg1"/>
                </a:solidFill>
                <a:latin typeface="Now Medium" panose="020B0604020202020204" charset="0"/>
              </a:rPr>
              <a:t> que a </a:t>
            </a:r>
            <a:r>
              <a:rPr lang="en-US" sz="2400" b="1" spc="96" dirty="0" err="1">
                <a:solidFill>
                  <a:schemeClr val="bg1"/>
                </a:solidFill>
                <a:latin typeface="Now Medium" panose="020B0604020202020204" charset="0"/>
              </a:rPr>
              <a:t>situação</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melhore</a:t>
            </a:r>
            <a:r>
              <a:rPr lang="en-US" sz="2400" b="1" spc="96" dirty="0">
                <a:solidFill>
                  <a:schemeClr val="bg1"/>
                </a:solidFill>
                <a:latin typeface="Now Medium" panose="020B0604020202020204" charset="0"/>
              </a:rPr>
              <a:t>, é o </a:t>
            </a:r>
            <a:r>
              <a:rPr lang="en-US" sz="2400" b="1" spc="96" dirty="0" err="1">
                <a:solidFill>
                  <a:schemeClr val="bg1"/>
                </a:solidFill>
                <a:latin typeface="Now Medium" panose="020B0604020202020204" charset="0"/>
              </a:rPr>
              <a:t>momento</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dessa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pessoa</a:t>
            </a:r>
            <a:r>
              <a:rPr lang="en-US" sz="2400" b="1" spc="96" dirty="0">
                <a:solidFill>
                  <a:schemeClr val="bg1"/>
                </a:solidFill>
                <a:latin typeface="Now Medium" panose="020B0604020202020204" charset="0"/>
              </a:rPr>
              <a:t>.</a:t>
            </a:r>
          </a:p>
        </p:txBody>
      </p:sp>
      <p:sp>
        <p:nvSpPr>
          <p:cNvPr id="3" name="TextBox 3"/>
          <p:cNvSpPr txBox="1"/>
          <p:nvPr/>
        </p:nvSpPr>
        <p:spPr>
          <a:xfrm>
            <a:off x="370114" y="4626886"/>
            <a:ext cx="11538857" cy="1731243"/>
          </a:xfrm>
          <a:prstGeom prst="rect">
            <a:avLst/>
          </a:prstGeom>
          <a:noFill/>
        </p:spPr>
        <p:txBody>
          <a:bodyPr wrap="square" lIns="0" tIns="0" rIns="0" bIns="0" rtlCol="0" anchor="t">
            <a:spAutoFit/>
          </a:bodyPr>
          <a:lstStyle/>
          <a:p>
            <a:pPr algn="ctr">
              <a:lnSpc>
                <a:spcPts val="2693"/>
              </a:lnSpc>
              <a:spcBef>
                <a:spcPct val="0"/>
              </a:spcBef>
            </a:pPr>
            <a:r>
              <a:rPr lang="en-US" sz="2400" b="1" spc="96" dirty="0" err="1" smtClean="0">
                <a:solidFill>
                  <a:schemeClr val="bg1"/>
                </a:solidFill>
                <a:latin typeface="Now Medium" panose="020B0604020202020204" charset="0"/>
              </a:rPr>
              <a:t>Toleramos</a:t>
            </a:r>
            <a:r>
              <a:rPr lang="en-US" sz="2400" b="1" spc="96" dirty="0" smtClean="0">
                <a:solidFill>
                  <a:schemeClr val="bg1"/>
                </a:solidFill>
                <a:latin typeface="Now Medium" panose="020B0604020202020204" charset="0"/>
              </a:rPr>
              <a:t> as </a:t>
            </a:r>
            <a:r>
              <a:rPr lang="en-US" sz="2400" b="1" spc="96" dirty="0" err="1">
                <a:solidFill>
                  <a:schemeClr val="bg1"/>
                </a:solidFill>
                <a:latin typeface="Now Medium" panose="020B0604020202020204" charset="0"/>
              </a:rPr>
              <a:t>pequenas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violências</a:t>
            </a:r>
            <a:r>
              <a:rPr lang="en-US" sz="2400" b="1" spc="96" dirty="0">
                <a:solidFill>
                  <a:schemeClr val="bg1"/>
                </a:solidFill>
                <a:latin typeface="Now Medium" panose="020B0604020202020204" charset="0"/>
              </a:rPr>
              <a:t> e </a:t>
            </a:r>
            <a:r>
              <a:rPr lang="en-US" sz="2400" b="1" spc="96" dirty="0" err="1" smtClean="0">
                <a:solidFill>
                  <a:schemeClr val="bg1"/>
                </a:solidFill>
                <a:latin typeface="Now Medium" panose="020B0604020202020204" charset="0"/>
              </a:rPr>
              <a:t>normalizamos</a:t>
            </a:r>
            <a:r>
              <a:rPr lang="en-US" sz="2400" b="1" spc="96" dirty="0" smtClean="0">
                <a:solidFill>
                  <a:schemeClr val="bg1"/>
                </a:solidFill>
                <a:latin typeface="Now Medium" panose="020B0604020202020204" charset="0"/>
              </a:rPr>
              <a:t> </a:t>
            </a:r>
            <a:r>
              <a:rPr lang="en-US" sz="2400" b="1" spc="96" dirty="0" err="1">
                <a:solidFill>
                  <a:schemeClr val="bg1"/>
                </a:solidFill>
                <a:latin typeface="Now Medium" panose="020B0604020202020204" charset="0"/>
              </a:rPr>
              <a:t>tais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situações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pois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essa</a:t>
            </a:r>
            <a:r>
              <a:rPr lang="en-US" sz="2400" b="1" spc="96" dirty="0">
                <a:solidFill>
                  <a:schemeClr val="bg1"/>
                </a:solidFill>
                <a:latin typeface="Now Medium" panose="020B0604020202020204" charset="0"/>
              </a:rPr>
              <a:t> é a </a:t>
            </a:r>
            <a:r>
              <a:rPr lang="en-US" sz="2400" b="1" spc="96" dirty="0" err="1">
                <a:solidFill>
                  <a:schemeClr val="bg1"/>
                </a:solidFill>
                <a:latin typeface="Now Medium" panose="020B0604020202020204" charset="0"/>
              </a:rPr>
              <a:t>dinâmica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comum</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nas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organizações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algo</a:t>
            </a:r>
            <a:r>
              <a:rPr lang="en-US" sz="2400" b="1" spc="96" dirty="0">
                <a:solidFill>
                  <a:schemeClr val="bg1"/>
                </a:solidFill>
                <a:latin typeface="Now Medium" panose="020B0604020202020204" charset="0"/>
              </a:rPr>
              <a:t> com o </a:t>
            </a:r>
            <a:r>
              <a:rPr lang="en-US" sz="2400" b="1" spc="96" dirty="0" err="1">
                <a:solidFill>
                  <a:schemeClr val="bg1"/>
                </a:solidFill>
                <a:latin typeface="Now Medium" panose="020B0604020202020204" charset="0"/>
              </a:rPr>
              <a:t>qual</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todos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estamos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familiarizados</a:t>
            </a:r>
            <a:r>
              <a:rPr lang="en-US" sz="2400" b="1" spc="96" dirty="0">
                <a:solidFill>
                  <a:schemeClr val="bg1"/>
                </a:solidFill>
                <a:latin typeface="Now Medium" panose="020B0604020202020204" charset="0"/>
              </a:rPr>
              <a:t>. São </a:t>
            </a:r>
            <a:r>
              <a:rPr lang="en-US" sz="2400" b="1" spc="96" dirty="0" err="1">
                <a:solidFill>
                  <a:schemeClr val="bg1"/>
                </a:solidFill>
                <a:latin typeface="Now Medium" panose="020B0604020202020204" charset="0"/>
              </a:rPr>
              <a:t>tantos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assuntos</a:t>
            </a:r>
            <a:r>
              <a:rPr lang="en-US" sz="2400" b="1" spc="96" dirty="0">
                <a:solidFill>
                  <a:schemeClr val="bg1"/>
                </a:solidFill>
                <a:latin typeface="Now Medium" panose="020B0604020202020204" charset="0"/>
              </a:rPr>
              <a:t>, agendas e </a:t>
            </a:r>
            <a:r>
              <a:rPr lang="en-US" sz="2400" b="1" spc="96" dirty="0" err="1">
                <a:solidFill>
                  <a:schemeClr val="bg1"/>
                </a:solidFill>
                <a:latin typeface="Now Medium" panose="020B0604020202020204" charset="0"/>
              </a:rPr>
              <a:t>pautas</a:t>
            </a:r>
            <a:r>
              <a:rPr lang="en-US" sz="2400" b="1" spc="96" dirty="0">
                <a:solidFill>
                  <a:schemeClr val="bg1"/>
                </a:solidFill>
                <a:latin typeface="Now Medium" panose="020B0604020202020204" charset="0"/>
              </a:rPr>
              <a:t> a </a:t>
            </a:r>
            <a:r>
              <a:rPr lang="en-US" sz="2400" b="1" spc="96" dirty="0" err="1">
                <a:solidFill>
                  <a:schemeClr val="bg1"/>
                </a:solidFill>
                <a:latin typeface="Now Medium" panose="020B0604020202020204" charset="0"/>
              </a:rPr>
              <a:t>considerar</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Quando</a:t>
            </a:r>
            <a:r>
              <a:rPr lang="en-US" sz="2400" b="1" spc="96" dirty="0">
                <a:solidFill>
                  <a:schemeClr val="bg1"/>
                </a:solidFill>
                <a:latin typeface="Now Medium" panose="020B0604020202020204" charset="0"/>
              </a:rPr>
              <a:t> surge um </a:t>
            </a:r>
            <a:r>
              <a:rPr lang="en-US" sz="2400" b="1" spc="96" dirty="0" err="1">
                <a:solidFill>
                  <a:schemeClr val="bg1"/>
                </a:solidFill>
                <a:latin typeface="Now Medium" panose="020B0604020202020204" charset="0"/>
              </a:rPr>
              <a:t>problema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na</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interação</a:t>
            </a:r>
            <a:r>
              <a:rPr lang="en-US" sz="2400" b="1" spc="96" dirty="0">
                <a:solidFill>
                  <a:schemeClr val="bg1"/>
                </a:solidFill>
                <a:latin typeface="Now Medium" panose="020B0604020202020204" charset="0"/>
              </a:rPr>
              <a:t> entre </a:t>
            </a:r>
            <a:r>
              <a:rPr lang="en-US" sz="2400" b="1" spc="96" dirty="0" err="1">
                <a:solidFill>
                  <a:schemeClr val="bg1"/>
                </a:solidFill>
                <a:latin typeface="Now Medium" panose="020B0604020202020204" charset="0"/>
              </a:rPr>
              <a:t>colegas</a:t>
            </a:r>
            <a:r>
              <a:rPr lang="en-US" sz="2400" b="1" spc="96" dirty="0">
                <a:solidFill>
                  <a:schemeClr val="bg1"/>
                </a:solidFill>
                <a:latin typeface="Now Medium" panose="020B0604020202020204" charset="0"/>
              </a:rPr>
              <a:t>, </a:t>
            </a:r>
            <a:r>
              <a:rPr lang="en-US" sz="2400" b="1" spc="96" dirty="0" err="1">
                <a:solidFill>
                  <a:schemeClr val="bg1"/>
                </a:solidFill>
                <a:latin typeface="Now Medium" panose="020B0604020202020204" charset="0"/>
              </a:rPr>
              <a:t>esperamos</a:t>
            </a:r>
            <a:r>
              <a:rPr lang="en-US" sz="2400" b="1" spc="96" dirty="0">
                <a:solidFill>
                  <a:schemeClr val="bg1"/>
                </a:solidFill>
                <a:latin typeface="Now Medium" panose="020B0604020202020204" charset="0"/>
              </a:rPr>
              <a:t> que, no final, </a:t>
            </a:r>
            <a:r>
              <a:rPr lang="en-US" sz="2400" b="1" spc="96" dirty="0" err="1">
                <a:solidFill>
                  <a:schemeClr val="bg1"/>
                </a:solidFill>
                <a:latin typeface="Now Medium" panose="020B0604020202020204" charset="0"/>
              </a:rPr>
              <a:t>tudo</a:t>
            </a:r>
            <a:r>
              <a:rPr lang="en-US" sz="2400" b="1" spc="96" dirty="0">
                <a:solidFill>
                  <a:schemeClr val="bg1"/>
                </a:solidFill>
                <a:latin typeface="Now Medium" panose="020B0604020202020204" charset="0"/>
              </a:rPr>
              <a:t> se </a:t>
            </a:r>
            <a:r>
              <a:rPr lang="en-US" sz="2400" b="1" spc="96" dirty="0" err="1">
                <a:solidFill>
                  <a:schemeClr val="bg1"/>
                </a:solidFill>
                <a:latin typeface="Now Medium" panose="020B0604020202020204" charset="0"/>
              </a:rPr>
              <a:t>resolva</a:t>
            </a:r>
            <a:r>
              <a:rPr lang="en-US" sz="2400" b="1" spc="96" dirty="0">
                <a:solidFill>
                  <a:schemeClr val="bg1"/>
                </a:solidFill>
                <a:latin typeface="Now Medium" panose="020B0604020202020204" charset="0"/>
              </a:rPr>
              <a:t> de forma natural.</a:t>
            </a:r>
          </a:p>
        </p:txBody>
      </p:sp>
    </p:spTree>
    <p:extLst>
      <p:ext uri="{BB962C8B-B14F-4D97-AF65-F5344CB8AC3E}">
        <p14:creationId xmlns:p14="http://schemas.microsoft.com/office/powerpoint/2010/main" val="22442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685800"/>
            <a:ext cx="5058849" cy="5486400"/>
          </a:xfrm>
          <a:custGeom>
            <a:avLst/>
            <a:gdLst/>
            <a:ahLst/>
            <a:cxnLst/>
            <a:rect l="l" t="t" r="r" b="b"/>
            <a:pathLst>
              <a:path w="7588274" h="8229600">
                <a:moveTo>
                  <a:pt x="0" y="0"/>
                </a:moveTo>
                <a:lnTo>
                  <a:pt x="7588274" y="0"/>
                </a:lnTo>
                <a:lnTo>
                  <a:pt x="7588274" y="8229600"/>
                </a:lnTo>
                <a:lnTo>
                  <a:pt x="0" y="8229600"/>
                </a:lnTo>
                <a:lnTo>
                  <a:pt x="0" y="0"/>
                </a:lnTo>
                <a:close/>
              </a:path>
            </a:pathLst>
          </a:custGeom>
          <a:blipFill>
            <a:blip r:embed="rId3"/>
            <a:stretch>
              <a:fillRect l="-35353" r="-86733" b="-11946"/>
            </a:stretch>
          </a:blipFill>
        </p:spPr>
      </p:sp>
      <p:sp>
        <p:nvSpPr>
          <p:cNvPr id="3" name="TextBox 3"/>
          <p:cNvSpPr txBox="1"/>
          <p:nvPr/>
        </p:nvSpPr>
        <p:spPr>
          <a:xfrm>
            <a:off x="5330624" y="685800"/>
            <a:ext cx="6502148" cy="705321"/>
          </a:xfrm>
          <a:prstGeom prst="rect">
            <a:avLst/>
          </a:prstGeom>
        </p:spPr>
        <p:txBody>
          <a:bodyPr lIns="0" tIns="0" rIns="0" bIns="0" rtlCol="0" anchor="t">
            <a:spAutoFit/>
          </a:bodyPr>
          <a:lstStyle/>
          <a:p>
            <a:pPr algn="r">
              <a:lnSpc>
                <a:spcPts val="5460"/>
              </a:lnSpc>
            </a:pPr>
            <a:r>
              <a:rPr lang="en-US" sz="5200" spc="260" dirty="0">
                <a:solidFill>
                  <a:srgbClr val="184014"/>
                </a:solidFill>
                <a:latin typeface="Garet ExtraBold"/>
              </a:rPr>
              <a:t>ASSÉDIO MORAL</a:t>
            </a:r>
          </a:p>
        </p:txBody>
      </p:sp>
      <p:grpSp>
        <p:nvGrpSpPr>
          <p:cNvPr id="4" name="Group 4"/>
          <p:cNvGrpSpPr/>
          <p:nvPr/>
        </p:nvGrpSpPr>
        <p:grpSpPr>
          <a:xfrm>
            <a:off x="-327020" y="685800"/>
            <a:ext cx="2457661" cy="5486400"/>
            <a:chOff x="0" y="0"/>
            <a:chExt cx="6205035" cy="13851913"/>
          </a:xfrm>
        </p:grpSpPr>
        <p:sp>
          <p:nvSpPr>
            <p:cNvPr id="5" name="Freeform 5"/>
            <p:cNvSpPr/>
            <p:nvPr/>
          </p:nvSpPr>
          <p:spPr>
            <a:xfrm>
              <a:off x="0" y="0"/>
              <a:ext cx="6205034" cy="13851913"/>
            </a:xfrm>
            <a:custGeom>
              <a:avLst/>
              <a:gdLst/>
              <a:ahLst/>
              <a:cxnLst/>
              <a:rect l="l" t="t" r="r" b="b"/>
              <a:pathLst>
                <a:path w="6205034" h="13851913">
                  <a:moveTo>
                    <a:pt x="0" y="0"/>
                  </a:moveTo>
                  <a:lnTo>
                    <a:pt x="6205034" y="0"/>
                  </a:lnTo>
                  <a:lnTo>
                    <a:pt x="6205034" y="13851913"/>
                  </a:lnTo>
                  <a:lnTo>
                    <a:pt x="0" y="13851913"/>
                  </a:lnTo>
                  <a:close/>
                </a:path>
              </a:pathLst>
            </a:custGeom>
            <a:solidFill>
              <a:srgbClr val="184014">
                <a:alpha val="49804"/>
              </a:srgbClr>
            </a:solidFill>
          </p:spPr>
        </p:sp>
      </p:grpSp>
      <p:sp>
        <p:nvSpPr>
          <p:cNvPr id="6" name="TextBox 6"/>
          <p:cNvSpPr txBox="1"/>
          <p:nvPr/>
        </p:nvSpPr>
        <p:spPr>
          <a:xfrm>
            <a:off x="6328792" y="2227570"/>
            <a:ext cx="5177408" cy="3667671"/>
          </a:xfrm>
          <a:prstGeom prst="rect">
            <a:avLst/>
          </a:prstGeom>
        </p:spPr>
        <p:txBody>
          <a:bodyPr lIns="0" tIns="0" rIns="0" bIns="0" rtlCol="0" anchor="t">
            <a:spAutoFit/>
          </a:bodyPr>
          <a:lstStyle/>
          <a:p>
            <a:pPr algn="r">
              <a:lnSpc>
                <a:spcPts val="2239"/>
              </a:lnSpc>
            </a:pPr>
            <a:r>
              <a:rPr lang="en-US" sz="2000" spc="79" dirty="0" smtClean="0">
                <a:solidFill>
                  <a:srgbClr val="184014"/>
                </a:solidFill>
                <a:latin typeface="Now Medium"/>
              </a:rPr>
              <a:t>O </a:t>
            </a:r>
            <a:r>
              <a:rPr lang="en-US" sz="2000" spc="79" dirty="0" err="1" smtClean="0">
                <a:solidFill>
                  <a:srgbClr val="184014"/>
                </a:solidFill>
                <a:latin typeface="Now Medium"/>
              </a:rPr>
              <a:t>assédio</a:t>
            </a:r>
            <a:r>
              <a:rPr lang="en-US" sz="2000" spc="79" dirty="0" smtClean="0">
                <a:solidFill>
                  <a:srgbClr val="184014"/>
                </a:solidFill>
                <a:latin typeface="Now Medium"/>
              </a:rPr>
              <a:t> </a:t>
            </a:r>
            <a:r>
              <a:rPr lang="en-US" sz="2000" spc="79" dirty="0">
                <a:solidFill>
                  <a:srgbClr val="184014"/>
                </a:solidFill>
                <a:latin typeface="Now Medium"/>
              </a:rPr>
              <a:t>moral é o </a:t>
            </a:r>
            <a:r>
              <a:rPr lang="en-US" sz="2000" spc="79" dirty="0" err="1">
                <a:solidFill>
                  <a:srgbClr val="184014"/>
                </a:solidFill>
                <a:latin typeface="Now Medium"/>
              </a:rPr>
              <a:t>resultado</a:t>
            </a:r>
            <a:r>
              <a:rPr lang="en-US" sz="2000" spc="79" dirty="0">
                <a:solidFill>
                  <a:srgbClr val="184014"/>
                </a:solidFill>
                <a:latin typeface="Now Medium"/>
              </a:rPr>
              <a:t> de </a:t>
            </a:r>
            <a:r>
              <a:rPr lang="en-US" sz="2000" spc="79" dirty="0" err="1">
                <a:solidFill>
                  <a:srgbClr val="184014"/>
                </a:solidFill>
                <a:latin typeface="Now Medium"/>
              </a:rPr>
              <a:t>atos</a:t>
            </a:r>
            <a:r>
              <a:rPr lang="en-US" sz="2000" spc="79" dirty="0">
                <a:solidFill>
                  <a:srgbClr val="184014"/>
                </a:solidFill>
                <a:latin typeface="Now Medium"/>
              </a:rPr>
              <a:t> de </a:t>
            </a:r>
            <a:r>
              <a:rPr lang="en-US" sz="2000" spc="79" dirty="0" err="1">
                <a:solidFill>
                  <a:srgbClr val="184014"/>
                </a:solidFill>
                <a:latin typeface="Now Medium"/>
              </a:rPr>
              <a:t>violência</a:t>
            </a:r>
            <a:r>
              <a:rPr lang="en-US" sz="2000" spc="79" dirty="0">
                <a:solidFill>
                  <a:srgbClr val="184014"/>
                </a:solidFill>
                <a:latin typeface="Now Medium"/>
              </a:rPr>
              <a:t> </a:t>
            </a:r>
            <a:r>
              <a:rPr lang="en-US" sz="2000" spc="79" dirty="0" err="1">
                <a:solidFill>
                  <a:srgbClr val="184014"/>
                </a:solidFill>
                <a:latin typeface="Now Medium"/>
              </a:rPr>
              <a:t>psicológica</a:t>
            </a:r>
            <a:r>
              <a:rPr lang="en-US" sz="2000" spc="79" dirty="0">
                <a:solidFill>
                  <a:srgbClr val="184014"/>
                </a:solidFill>
                <a:latin typeface="Now Medium"/>
              </a:rPr>
              <a:t> </a:t>
            </a:r>
            <a:r>
              <a:rPr lang="en-US" sz="2000" spc="79" dirty="0" err="1">
                <a:solidFill>
                  <a:srgbClr val="184014"/>
                </a:solidFill>
                <a:latin typeface="Now Medium"/>
              </a:rPr>
              <a:t>repetitivos</a:t>
            </a:r>
            <a:r>
              <a:rPr lang="en-US" sz="2000" spc="79" dirty="0">
                <a:solidFill>
                  <a:srgbClr val="184014"/>
                </a:solidFill>
                <a:latin typeface="Now Medium"/>
              </a:rPr>
              <a:t> e </a:t>
            </a:r>
            <a:r>
              <a:rPr lang="en-US" sz="2000" spc="79" dirty="0" err="1">
                <a:solidFill>
                  <a:srgbClr val="184014"/>
                </a:solidFill>
                <a:latin typeface="Now Medium"/>
              </a:rPr>
              <a:t>duradouros</a:t>
            </a:r>
            <a:r>
              <a:rPr lang="en-US" sz="2000" spc="79" dirty="0">
                <a:solidFill>
                  <a:srgbClr val="184014"/>
                </a:solidFill>
                <a:latin typeface="Now Medium"/>
              </a:rPr>
              <a:t> </a:t>
            </a:r>
            <a:r>
              <a:rPr lang="en-US" sz="2000" spc="79" dirty="0" err="1">
                <a:solidFill>
                  <a:srgbClr val="184014"/>
                </a:solidFill>
                <a:latin typeface="Now Medium"/>
              </a:rPr>
              <a:t>ao</a:t>
            </a:r>
            <a:r>
              <a:rPr lang="en-US" sz="2000" spc="79" dirty="0">
                <a:solidFill>
                  <a:srgbClr val="184014"/>
                </a:solidFill>
                <a:latin typeface="Now Medium"/>
              </a:rPr>
              <a:t> </a:t>
            </a:r>
            <a:r>
              <a:rPr lang="en-US" sz="2000" spc="79" dirty="0" err="1">
                <a:solidFill>
                  <a:srgbClr val="184014"/>
                </a:solidFill>
                <a:latin typeface="Now Medium"/>
              </a:rPr>
              <a:t>longo</a:t>
            </a:r>
            <a:r>
              <a:rPr lang="en-US" sz="2000" spc="79" dirty="0">
                <a:solidFill>
                  <a:srgbClr val="184014"/>
                </a:solidFill>
                <a:latin typeface="Now Medium"/>
              </a:rPr>
              <a:t> do tempo </a:t>
            </a:r>
            <a:r>
              <a:rPr lang="en-US" sz="2000" spc="79" dirty="0" err="1">
                <a:solidFill>
                  <a:srgbClr val="184014"/>
                </a:solidFill>
                <a:latin typeface="Now Medium"/>
              </a:rPr>
              <a:t>sobre</a:t>
            </a:r>
            <a:r>
              <a:rPr lang="en-US" sz="2000" spc="79" dirty="0">
                <a:solidFill>
                  <a:srgbClr val="184014"/>
                </a:solidFill>
                <a:latin typeface="Now Medium"/>
              </a:rPr>
              <a:t> um </a:t>
            </a:r>
            <a:r>
              <a:rPr lang="en-US" sz="2000" spc="79" dirty="0" err="1">
                <a:solidFill>
                  <a:srgbClr val="184014"/>
                </a:solidFill>
                <a:latin typeface="Now Medium"/>
              </a:rPr>
              <a:t>trabalhador</a:t>
            </a:r>
            <a:r>
              <a:rPr lang="en-US" sz="2000" spc="79" dirty="0">
                <a:solidFill>
                  <a:srgbClr val="184014"/>
                </a:solidFill>
                <a:latin typeface="Now Medium"/>
              </a:rPr>
              <a:t>. </a:t>
            </a:r>
          </a:p>
          <a:p>
            <a:pPr algn="r">
              <a:lnSpc>
                <a:spcPts val="2239"/>
              </a:lnSpc>
            </a:pPr>
            <a:endParaRPr lang="en-US" sz="2000" spc="79" dirty="0">
              <a:solidFill>
                <a:srgbClr val="184014"/>
              </a:solidFill>
              <a:latin typeface="Now Medium"/>
            </a:endParaRPr>
          </a:p>
          <a:p>
            <a:pPr algn="r">
              <a:lnSpc>
                <a:spcPts val="2239"/>
              </a:lnSpc>
            </a:pPr>
            <a:r>
              <a:rPr lang="en-US" sz="2000" spc="79" dirty="0">
                <a:solidFill>
                  <a:srgbClr val="184014"/>
                </a:solidFill>
                <a:latin typeface="Now Medium"/>
              </a:rPr>
              <a:t>Mas </a:t>
            </a:r>
            <a:r>
              <a:rPr lang="en-US" sz="2000" spc="79" dirty="0" err="1">
                <a:solidFill>
                  <a:srgbClr val="184014"/>
                </a:solidFill>
                <a:latin typeface="Now Medium"/>
              </a:rPr>
              <a:t>nem</a:t>
            </a:r>
            <a:r>
              <a:rPr lang="en-US" sz="2000" spc="79" dirty="0">
                <a:solidFill>
                  <a:srgbClr val="184014"/>
                </a:solidFill>
                <a:latin typeface="Now Medium"/>
              </a:rPr>
              <a:t> </a:t>
            </a:r>
            <a:r>
              <a:rPr lang="en-US" sz="2000" spc="79" dirty="0" err="1">
                <a:solidFill>
                  <a:srgbClr val="184014"/>
                </a:solidFill>
                <a:latin typeface="Now Medium"/>
              </a:rPr>
              <a:t>todo</a:t>
            </a:r>
            <a:r>
              <a:rPr lang="en-US" sz="2000" spc="79" dirty="0">
                <a:solidFill>
                  <a:srgbClr val="184014"/>
                </a:solidFill>
                <a:latin typeface="Now Medium"/>
              </a:rPr>
              <a:t> </a:t>
            </a:r>
            <a:r>
              <a:rPr lang="en-US" sz="2000" spc="79" dirty="0" err="1">
                <a:solidFill>
                  <a:srgbClr val="184014"/>
                </a:solidFill>
                <a:latin typeface="Now Medium"/>
              </a:rPr>
              <a:t>mundo</a:t>
            </a:r>
            <a:r>
              <a:rPr lang="en-US" sz="2000" spc="79" dirty="0">
                <a:solidFill>
                  <a:srgbClr val="184014"/>
                </a:solidFill>
                <a:latin typeface="Now Medium"/>
              </a:rPr>
              <a:t> </a:t>
            </a:r>
            <a:r>
              <a:rPr lang="en-US" sz="2000" spc="79" dirty="0" err="1">
                <a:solidFill>
                  <a:srgbClr val="184014"/>
                </a:solidFill>
                <a:latin typeface="Now Medium"/>
              </a:rPr>
              <a:t>sabe</a:t>
            </a:r>
            <a:r>
              <a:rPr lang="en-US" sz="2000" spc="79" dirty="0">
                <a:solidFill>
                  <a:srgbClr val="184014"/>
                </a:solidFill>
                <a:latin typeface="Now Medium"/>
              </a:rPr>
              <a:t> o que é </a:t>
            </a:r>
            <a:r>
              <a:rPr lang="en-US" sz="2000" spc="79" dirty="0" err="1">
                <a:solidFill>
                  <a:srgbClr val="184014"/>
                </a:solidFill>
                <a:latin typeface="Now Medium"/>
              </a:rPr>
              <a:t>violência</a:t>
            </a:r>
            <a:r>
              <a:rPr lang="en-US" sz="2000" spc="79" dirty="0">
                <a:solidFill>
                  <a:srgbClr val="184014"/>
                </a:solidFill>
                <a:latin typeface="Now Medium"/>
              </a:rPr>
              <a:t> </a:t>
            </a:r>
            <a:r>
              <a:rPr lang="en-US" sz="2000" spc="79" dirty="0" err="1">
                <a:solidFill>
                  <a:srgbClr val="184014"/>
                </a:solidFill>
                <a:latin typeface="Now Medium"/>
              </a:rPr>
              <a:t>psicológica</a:t>
            </a:r>
            <a:r>
              <a:rPr lang="en-US" sz="2000" spc="79" dirty="0">
                <a:solidFill>
                  <a:srgbClr val="184014"/>
                </a:solidFill>
                <a:latin typeface="Now Medium"/>
              </a:rPr>
              <a:t>?. </a:t>
            </a:r>
          </a:p>
          <a:p>
            <a:pPr algn="r">
              <a:lnSpc>
                <a:spcPts val="2239"/>
              </a:lnSpc>
            </a:pPr>
            <a:endParaRPr lang="en-US" sz="2000" spc="79" dirty="0">
              <a:solidFill>
                <a:srgbClr val="184014"/>
              </a:solidFill>
              <a:latin typeface="Now Medium"/>
            </a:endParaRPr>
          </a:p>
          <a:p>
            <a:pPr algn="r">
              <a:lnSpc>
                <a:spcPts val="2239"/>
              </a:lnSpc>
            </a:pPr>
            <a:r>
              <a:rPr lang="en-US" sz="2000" spc="79" dirty="0" err="1">
                <a:solidFill>
                  <a:srgbClr val="184014"/>
                </a:solidFill>
                <a:latin typeface="Now Medium"/>
              </a:rPr>
              <a:t>Violência</a:t>
            </a:r>
            <a:r>
              <a:rPr lang="en-US" sz="2000" spc="79" dirty="0">
                <a:solidFill>
                  <a:srgbClr val="184014"/>
                </a:solidFill>
                <a:latin typeface="Now Medium"/>
              </a:rPr>
              <a:t> </a:t>
            </a:r>
            <a:r>
              <a:rPr lang="en-US" sz="2000" spc="79" dirty="0" err="1">
                <a:solidFill>
                  <a:srgbClr val="184014"/>
                </a:solidFill>
                <a:latin typeface="Now Medium"/>
              </a:rPr>
              <a:t>psicológica</a:t>
            </a:r>
            <a:r>
              <a:rPr lang="en-US" sz="2000" spc="79" dirty="0">
                <a:solidFill>
                  <a:srgbClr val="184014"/>
                </a:solidFill>
                <a:latin typeface="Now Medium"/>
              </a:rPr>
              <a:t> </a:t>
            </a:r>
            <a:r>
              <a:rPr lang="en-US" sz="2000" spc="79" dirty="0" err="1">
                <a:solidFill>
                  <a:srgbClr val="184014"/>
                </a:solidFill>
                <a:latin typeface="Now Medium"/>
              </a:rPr>
              <a:t>parece</a:t>
            </a:r>
            <a:r>
              <a:rPr lang="en-US" sz="2000" spc="79" dirty="0">
                <a:solidFill>
                  <a:srgbClr val="184014"/>
                </a:solidFill>
                <a:latin typeface="Now Medium"/>
              </a:rPr>
              <a:t> </a:t>
            </a:r>
            <a:r>
              <a:rPr lang="en-US" sz="2000" spc="79" dirty="0" err="1">
                <a:solidFill>
                  <a:srgbClr val="184014"/>
                </a:solidFill>
                <a:latin typeface="Now Medium"/>
              </a:rPr>
              <a:t>ser</a:t>
            </a:r>
            <a:r>
              <a:rPr lang="en-US" sz="2000" spc="79" dirty="0">
                <a:solidFill>
                  <a:srgbClr val="184014"/>
                </a:solidFill>
                <a:latin typeface="Now Medium"/>
              </a:rPr>
              <a:t> </a:t>
            </a:r>
            <a:r>
              <a:rPr lang="en-US" sz="2000" spc="79" dirty="0" err="1">
                <a:solidFill>
                  <a:srgbClr val="184014"/>
                </a:solidFill>
                <a:latin typeface="Now Medium"/>
              </a:rPr>
              <a:t>algo</a:t>
            </a:r>
            <a:r>
              <a:rPr lang="en-US" sz="2000" spc="79" dirty="0">
                <a:solidFill>
                  <a:srgbClr val="184014"/>
                </a:solidFill>
                <a:latin typeface="Now Medium"/>
              </a:rPr>
              <a:t> </a:t>
            </a:r>
            <a:r>
              <a:rPr lang="en-US" sz="2000" spc="79" dirty="0" err="1">
                <a:solidFill>
                  <a:srgbClr val="184014"/>
                </a:solidFill>
                <a:latin typeface="Now Medium"/>
              </a:rPr>
              <a:t>assim</a:t>
            </a:r>
            <a:r>
              <a:rPr lang="en-US" sz="2000" spc="79" dirty="0">
                <a:solidFill>
                  <a:srgbClr val="184014"/>
                </a:solidFill>
                <a:latin typeface="Now Medium"/>
              </a:rPr>
              <a:t>, que </a:t>
            </a:r>
            <a:r>
              <a:rPr lang="en-US" sz="2000" spc="79" dirty="0" err="1">
                <a:solidFill>
                  <a:srgbClr val="184014"/>
                </a:solidFill>
                <a:latin typeface="Now Medium"/>
              </a:rPr>
              <a:t>eu</a:t>
            </a:r>
            <a:r>
              <a:rPr lang="en-US" sz="2000" spc="79" dirty="0">
                <a:solidFill>
                  <a:srgbClr val="184014"/>
                </a:solidFill>
                <a:latin typeface="Now Medium"/>
              </a:rPr>
              <a:t> </a:t>
            </a:r>
            <a:r>
              <a:rPr lang="en-US" sz="2000" spc="79" dirty="0" err="1">
                <a:solidFill>
                  <a:srgbClr val="184014"/>
                </a:solidFill>
                <a:latin typeface="Now Medium"/>
              </a:rPr>
              <a:t>prendi</a:t>
            </a:r>
            <a:r>
              <a:rPr lang="en-US" sz="2000" spc="79" dirty="0">
                <a:solidFill>
                  <a:srgbClr val="184014"/>
                </a:solidFill>
                <a:latin typeface="Now Medium"/>
              </a:rPr>
              <a:t> </a:t>
            </a:r>
            <a:r>
              <a:rPr lang="en-US" sz="2000" spc="79" dirty="0" err="1">
                <a:solidFill>
                  <a:srgbClr val="184014"/>
                </a:solidFill>
                <a:latin typeface="Now Medium"/>
              </a:rPr>
              <a:t>alguém</a:t>
            </a:r>
            <a:r>
              <a:rPr lang="en-US" sz="2000" spc="79" dirty="0">
                <a:solidFill>
                  <a:srgbClr val="184014"/>
                </a:solidFill>
                <a:latin typeface="Now Medium"/>
              </a:rPr>
              <a:t> </a:t>
            </a:r>
            <a:r>
              <a:rPr lang="en-US" sz="2000" spc="79" dirty="0" err="1">
                <a:solidFill>
                  <a:srgbClr val="184014"/>
                </a:solidFill>
                <a:latin typeface="Now Medium"/>
              </a:rPr>
              <a:t>numa</a:t>
            </a:r>
            <a:r>
              <a:rPr lang="en-US" sz="2000" spc="79" dirty="0">
                <a:solidFill>
                  <a:srgbClr val="184014"/>
                </a:solidFill>
                <a:latin typeface="Now Medium"/>
              </a:rPr>
              <a:t> </a:t>
            </a:r>
            <a:r>
              <a:rPr lang="en-US" sz="2000" spc="79" dirty="0" err="1">
                <a:solidFill>
                  <a:srgbClr val="184014"/>
                </a:solidFill>
                <a:latin typeface="Now Medium"/>
              </a:rPr>
              <a:t>sala</a:t>
            </a:r>
            <a:r>
              <a:rPr lang="en-US" sz="2000" spc="79" dirty="0">
                <a:solidFill>
                  <a:srgbClr val="184014"/>
                </a:solidFill>
                <a:latin typeface="Now Medium"/>
              </a:rPr>
              <a:t> e </a:t>
            </a:r>
            <a:r>
              <a:rPr lang="en-US" sz="2000" spc="79" dirty="0" err="1">
                <a:solidFill>
                  <a:srgbClr val="184014"/>
                </a:solidFill>
                <a:latin typeface="Now Medium"/>
              </a:rPr>
              <a:t>estou</a:t>
            </a:r>
            <a:r>
              <a:rPr lang="en-US" sz="2000" spc="79" dirty="0">
                <a:solidFill>
                  <a:srgbClr val="184014"/>
                </a:solidFill>
                <a:latin typeface="Now Medium"/>
              </a:rPr>
              <a:t> </a:t>
            </a:r>
            <a:r>
              <a:rPr lang="en-US" sz="2000" spc="79" dirty="0" err="1">
                <a:solidFill>
                  <a:srgbClr val="184014"/>
                </a:solidFill>
                <a:latin typeface="Now Medium"/>
              </a:rPr>
              <a:t>ali</a:t>
            </a:r>
            <a:r>
              <a:rPr lang="en-US" sz="2000" spc="79" dirty="0">
                <a:solidFill>
                  <a:srgbClr val="184014"/>
                </a:solidFill>
                <a:latin typeface="Now Medium"/>
              </a:rPr>
              <a:t> </a:t>
            </a:r>
            <a:r>
              <a:rPr lang="en-US" sz="2000" spc="79" dirty="0" err="1">
                <a:solidFill>
                  <a:srgbClr val="184014"/>
                </a:solidFill>
                <a:latin typeface="Now Medium"/>
              </a:rPr>
              <a:t>acabando</a:t>
            </a:r>
            <a:r>
              <a:rPr lang="en-US" sz="2000" spc="79" dirty="0">
                <a:solidFill>
                  <a:srgbClr val="184014"/>
                </a:solidFill>
                <a:latin typeface="Now Medium"/>
              </a:rPr>
              <a:t> com </a:t>
            </a:r>
            <a:r>
              <a:rPr lang="en-US" sz="2000" spc="79" dirty="0" err="1">
                <a:solidFill>
                  <a:srgbClr val="184014"/>
                </a:solidFill>
                <a:latin typeface="Now Medium"/>
              </a:rPr>
              <a:t>aquela</a:t>
            </a:r>
            <a:r>
              <a:rPr lang="en-US" sz="2000" spc="79" dirty="0">
                <a:solidFill>
                  <a:srgbClr val="184014"/>
                </a:solidFill>
                <a:latin typeface="Now Medium"/>
              </a:rPr>
              <a:t> </a:t>
            </a:r>
            <a:r>
              <a:rPr lang="en-US" sz="2000" spc="79" dirty="0" err="1">
                <a:solidFill>
                  <a:srgbClr val="184014"/>
                </a:solidFill>
                <a:latin typeface="Now Medium"/>
              </a:rPr>
              <a:t>pessoa</a:t>
            </a:r>
            <a:r>
              <a:rPr lang="en-US" sz="2000" spc="79" dirty="0">
                <a:solidFill>
                  <a:srgbClr val="184014"/>
                </a:solidFill>
                <a:latin typeface="Now Medium"/>
              </a:rPr>
              <a:t>. Mas o que a </a:t>
            </a:r>
            <a:r>
              <a:rPr lang="en-US" sz="2000" spc="79" dirty="0" err="1">
                <a:solidFill>
                  <a:srgbClr val="184014"/>
                </a:solidFill>
                <a:latin typeface="Now Medium"/>
              </a:rPr>
              <a:t>gente</a:t>
            </a:r>
            <a:r>
              <a:rPr lang="en-US" sz="2000" spc="79" dirty="0">
                <a:solidFill>
                  <a:srgbClr val="184014"/>
                </a:solidFill>
                <a:latin typeface="Now Medium"/>
              </a:rPr>
              <a:t> </a:t>
            </a:r>
            <a:r>
              <a:rPr lang="en-US" sz="2000" spc="79" dirty="0" err="1">
                <a:solidFill>
                  <a:srgbClr val="184014"/>
                </a:solidFill>
                <a:latin typeface="Now Medium"/>
              </a:rPr>
              <a:t>vai</a:t>
            </a:r>
            <a:r>
              <a:rPr lang="en-US" sz="2000" spc="79" dirty="0">
                <a:solidFill>
                  <a:srgbClr val="184014"/>
                </a:solidFill>
                <a:latin typeface="Now Medium"/>
              </a:rPr>
              <a:t> </a:t>
            </a:r>
            <a:r>
              <a:rPr lang="en-US" sz="2000" spc="79" dirty="0" err="1">
                <a:solidFill>
                  <a:srgbClr val="184014"/>
                </a:solidFill>
                <a:latin typeface="Now Medium"/>
              </a:rPr>
              <a:t>encontrar</a:t>
            </a:r>
            <a:r>
              <a:rPr lang="en-US" sz="2000" spc="79" dirty="0">
                <a:solidFill>
                  <a:srgbClr val="184014"/>
                </a:solidFill>
                <a:latin typeface="Now Medium"/>
              </a:rPr>
              <a:t> </a:t>
            </a:r>
            <a:r>
              <a:rPr lang="en-US" sz="2000" spc="79" dirty="0" err="1">
                <a:solidFill>
                  <a:srgbClr val="184014"/>
                </a:solidFill>
                <a:latin typeface="Now Medium"/>
              </a:rPr>
              <a:t>dentro</a:t>
            </a:r>
            <a:r>
              <a:rPr lang="en-US" sz="2000" spc="79" dirty="0">
                <a:solidFill>
                  <a:srgbClr val="184014"/>
                </a:solidFill>
                <a:latin typeface="Now Medium"/>
              </a:rPr>
              <a:t> do </a:t>
            </a:r>
            <a:r>
              <a:rPr lang="en-US" sz="2000" spc="79" dirty="0" err="1">
                <a:solidFill>
                  <a:srgbClr val="184014"/>
                </a:solidFill>
                <a:latin typeface="Now Medium"/>
              </a:rPr>
              <a:t>conceito</a:t>
            </a:r>
            <a:r>
              <a:rPr lang="en-US" sz="2000" spc="79" dirty="0">
                <a:solidFill>
                  <a:srgbClr val="184014"/>
                </a:solidFill>
                <a:latin typeface="Now Medium"/>
              </a:rPr>
              <a:t>?</a:t>
            </a:r>
          </a:p>
        </p:txBody>
      </p:sp>
    </p:spTree>
    <p:extLst>
      <p:ext uri="{BB962C8B-B14F-4D97-AF65-F5344CB8AC3E}">
        <p14:creationId xmlns:p14="http://schemas.microsoft.com/office/powerpoint/2010/main" val="12743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827314" y="3788229"/>
            <a:ext cx="11016343" cy="2764971"/>
          </a:xfrm>
          <a:prstGeom prst="roundRect">
            <a:avLst/>
          </a:prstGeom>
          <a:solidFill>
            <a:srgbClr val="034509"/>
          </a:solidFill>
          <a:ln>
            <a:solidFill>
              <a:srgbClr val="48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extBox 2"/>
          <p:cNvSpPr txBox="1"/>
          <p:nvPr/>
        </p:nvSpPr>
        <p:spPr>
          <a:xfrm>
            <a:off x="1274059" y="596900"/>
            <a:ext cx="9643883" cy="2423740"/>
          </a:xfrm>
          <a:prstGeom prst="rect">
            <a:avLst/>
          </a:prstGeom>
        </p:spPr>
        <p:txBody>
          <a:bodyPr lIns="0" tIns="0" rIns="0" bIns="0" rtlCol="0" anchor="t">
            <a:spAutoFit/>
          </a:bodyPr>
          <a:lstStyle/>
          <a:p>
            <a:pPr algn="ctr">
              <a:lnSpc>
                <a:spcPts val="2693"/>
              </a:lnSpc>
              <a:spcBef>
                <a:spcPct val="0"/>
              </a:spcBef>
            </a:pPr>
            <a:r>
              <a:rPr lang="en-US" sz="2800" spc="96" dirty="0" smtClean="0">
                <a:solidFill>
                  <a:srgbClr val="000000"/>
                </a:solidFill>
                <a:latin typeface="Now Medium" panose="020B0604020202020204" charset="0"/>
              </a:rPr>
              <a:t>VIOLÊNCIA PONTUAL É UMA COISA QUE NINGUÉM PODE PREMEDITAR. ACONTECEU. UMA PESSOA CHEGOU MUITO MAL NUMA REUNIÃO MUITO TENSA E DE REPENTE GRITOU COM ALGUÉM, É INADEQUADO! </a:t>
            </a:r>
          </a:p>
          <a:p>
            <a:pPr algn="ctr">
              <a:lnSpc>
                <a:spcPts val="2693"/>
              </a:lnSpc>
              <a:spcBef>
                <a:spcPct val="0"/>
              </a:spcBef>
            </a:pPr>
            <a:r>
              <a:rPr lang="en-US" sz="2800" spc="96" dirty="0" smtClean="0">
                <a:solidFill>
                  <a:srgbClr val="000000"/>
                </a:solidFill>
                <a:latin typeface="Now Medium" panose="020B0604020202020204" charset="0"/>
              </a:rPr>
              <a:t>(</a:t>
            </a:r>
            <a:r>
              <a:rPr lang="en-US" sz="2800" spc="96" dirty="0" err="1" smtClean="0">
                <a:solidFill>
                  <a:srgbClr val="000000"/>
                </a:solidFill>
                <a:latin typeface="Now Medium" panose="020B0604020202020204" charset="0"/>
              </a:rPr>
              <a:t>Necessário</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haver</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algum</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tipo</a:t>
            </a:r>
            <a:r>
              <a:rPr lang="en-US" sz="2800" spc="96" dirty="0" smtClean="0">
                <a:solidFill>
                  <a:srgbClr val="000000"/>
                </a:solidFill>
                <a:latin typeface="Now Medium" panose="020B0604020202020204" charset="0"/>
              </a:rPr>
              <a:t> de conversa com </a:t>
            </a:r>
            <a:r>
              <a:rPr lang="en-US" sz="2800" spc="96" dirty="0" err="1" smtClean="0">
                <a:solidFill>
                  <a:srgbClr val="000000"/>
                </a:solidFill>
                <a:latin typeface="Now Medium" panose="020B0604020202020204" charset="0"/>
              </a:rPr>
              <a:t>essa</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pessoa</a:t>
            </a:r>
            <a:r>
              <a:rPr lang="en-US" sz="2800" spc="96" dirty="0" smtClean="0">
                <a:solidFill>
                  <a:srgbClr val="000000"/>
                </a:solidFill>
                <a:latin typeface="Now Medium" panose="020B0604020202020204" charset="0"/>
              </a:rPr>
              <a:t>, mas </a:t>
            </a:r>
            <a:r>
              <a:rPr lang="en-US" sz="2800" spc="96" dirty="0" err="1" smtClean="0">
                <a:solidFill>
                  <a:srgbClr val="000000"/>
                </a:solidFill>
                <a:latin typeface="Now Medium" panose="020B0604020202020204" charset="0"/>
              </a:rPr>
              <a:t>não</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havia</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como</a:t>
            </a:r>
            <a:r>
              <a:rPr lang="en-US" sz="2800" spc="96" dirty="0" smtClean="0">
                <a:solidFill>
                  <a:srgbClr val="000000"/>
                </a:solidFill>
                <a:latin typeface="Now Medium" panose="020B0604020202020204" charset="0"/>
              </a:rPr>
              <a:t> </a:t>
            </a:r>
            <a:r>
              <a:rPr lang="en-US" sz="2800" spc="96" dirty="0" err="1" smtClean="0">
                <a:solidFill>
                  <a:srgbClr val="000000"/>
                </a:solidFill>
                <a:latin typeface="Now Medium" panose="020B0604020202020204" charset="0"/>
              </a:rPr>
              <a:t>evitar</a:t>
            </a:r>
            <a:r>
              <a:rPr lang="en-US" sz="2800" spc="96" dirty="0" smtClean="0">
                <a:solidFill>
                  <a:srgbClr val="000000"/>
                </a:solidFill>
                <a:latin typeface="Now Medium" panose="020B0604020202020204" charset="0"/>
              </a:rPr>
              <a:t>.</a:t>
            </a:r>
            <a:endParaRPr lang="en-US" sz="2800" spc="96" dirty="0">
              <a:solidFill>
                <a:srgbClr val="000000"/>
              </a:solidFill>
              <a:latin typeface="Now Medium" panose="020B0604020202020204" charset="0"/>
            </a:endParaRPr>
          </a:p>
        </p:txBody>
      </p:sp>
      <p:sp>
        <p:nvSpPr>
          <p:cNvPr id="3" name="TextBox 3"/>
          <p:cNvSpPr txBox="1"/>
          <p:nvPr/>
        </p:nvSpPr>
        <p:spPr>
          <a:xfrm>
            <a:off x="969259" y="3949581"/>
            <a:ext cx="10743770" cy="2585323"/>
          </a:xfrm>
          <a:prstGeom prst="rect">
            <a:avLst/>
          </a:prstGeom>
        </p:spPr>
        <p:txBody>
          <a:bodyPr wrap="square" lIns="0" tIns="0" rIns="0" bIns="0" rtlCol="0" anchor="t">
            <a:spAutoFit/>
          </a:bodyPr>
          <a:lstStyle/>
          <a:p>
            <a:pPr algn="ctr">
              <a:spcBef>
                <a:spcPct val="0"/>
              </a:spcBef>
            </a:pPr>
            <a:r>
              <a:rPr lang="en-US" sz="2800" spc="96" dirty="0" smtClean="0">
                <a:solidFill>
                  <a:schemeClr val="bg1"/>
                </a:solidFill>
                <a:latin typeface="Now Medium" panose="020B0604020202020204" charset="0"/>
              </a:rPr>
              <a:t>AGORA, O ASSÉDIO MORAL, QUE PRESSUPÕE O CONJUNTO DE AÇÕES QUE VÃO ACONTECENDO REPETIDAMENTE AO LONGO DO TEMPO, JÁ FICA MAIS DIFÍCIL DIZER O SEGUINTE "NINGUÉM QUE SABIA DISSO NÃO TINHA COMO SABER" O QUE ACONTECEU AO LONGO DO TEMPO.</a:t>
            </a:r>
            <a:endParaRPr lang="en-US" sz="2800" spc="96" dirty="0">
              <a:solidFill>
                <a:schemeClr val="bg1"/>
              </a:solidFill>
              <a:latin typeface="Now Medium" panose="020B0604020202020204" charset="0"/>
            </a:endParaRPr>
          </a:p>
        </p:txBody>
      </p:sp>
    </p:spTree>
    <p:extLst>
      <p:ext uri="{BB962C8B-B14F-4D97-AF65-F5344CB8AC3E}">
        <p14:creationId xmlns:p14="http://schemas.microsoft.com/office/powerpoint/2010/main" val="7336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20" name="Agrupar 19">
            <a:extLst>
              <a:ext uri="{FF2B5EF4-FFF2-40B4-BE49-F238E27FC236}">
                <a16:creationId xmlns="" xmlns:a16="http://schemas.microsoft.com/office/drawing/2014/main" id="{086EEF55-D49A-95F5-C4B7-240095C07B5B}"/>
              </a:ext>
            </a:extLst>
          </p:cNvPr>
          <p:cNvGrpSpPr/>
          <p:nvPr/>
        </p:nvGrpSpPr>
        <p:grpSpPr>
          <a:xfrm>
            <a:off x="1986197" y="13597"/>
            <a:ext cx="10189029" cy="6918961"/>
            <a:chOff x="2238103" y="-13064"/>
            <a:chExt cx="10023566" cy="6871064"/>
          </a:xfrm>
          <a:solidFill>
            <a:schemeClr val="bg1"/>
          </a:solidFill>
        </p:grpSpPr>
        <p:sp>
          <p:nvSpPr>
            <p:cNvPr id="18" name="Fluxograma: Atraso 17">
              <a:extLst>
                <a:ext uri="{FF2B5EF4-FFF2-40B4-BE49-F238E27FC236}">
                  <a16:creationId xmlns="" xmlns:a16="http://schemas.microsoft.com/office/drawing/2014/main" id="{002727D0-AF4B-9C73-C740-38A14A092B9B}"/>
                </a:ext>
              </a:extLst>
            </p:cNvPr>
            <p:cNvSpPr/>
            <p:nvPr/>
          </p:nvSpPr>
          <p:spPr>
            <a:xfrm flipH="1">
              <a:off x="2238103" y="-13063"/>
              <a:ext cx="6871063" cy="6871063"/>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9" name="Retângulo 18">
              <a:extLst>
                <a:ext uri="{FF2B5EF4-FFF2-40B4-BE49-F238E27FC236}">
                  <a16:creationId xmlns="" xmlns:a16="http://schemas.microsoft.com/office/drawing/2014/main" id="{87687D09-0C51-7960-3301-CE2DA4E5CF62}"/>
                </a:ext>
              </a:extLst>
            </p:cNvPr>
            <p:cNvSpPr/>
            <p:nvPr/>
          </p:nvSpPr>
          <p:spPr>
            <a:xfrm>
              <a:off x="9091749" y="-13064"/>
              <a:ext cx="3169920" cy="6871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21" name="Fluxograma: Atraso 20">
            <a:extLst>
              <a:ext uri="{FF2B5EF4-FFF2-40B4-BE49-F238E27FC236}">
                <a16:creationId xmlns="" xmlns:a16="http://schemas.microsoft.com/office/drawing/2014/main" id="{5F2D1EBD-3B22-9585-FB2B-35E7AA213930}"/>
              </a:ext>
            </a:extLst>
          </p:cNvPr>
          <p:cNvSpPr/>
          <p:nvPr/>
        </p:nvSpPr>
        <p:spPr>
          <a:xfrm rot="5400000">
            <a:off x="228600" y="0"/>
            <a:ext cx="2033587" cy="2033587"/>
          </a:xfrm>
          <a:prstGeom prst="flowChartDelay">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2" name="CaixaDeTexto 21">
            <a:extLst>
              <a:ext uri="{FF2B5EF4-FFF2-40B4-BE49-F238E27FC236}">
                <a16:creationId xmlns="" xmlns:a16="http://schemas.microsoft.com/office/drawing/2014/main" id="{CD2449BA-1310-449F-FCDD-DCACA5D29CB0}"/>
              </a:ext>
            </a:extLst>
          </p:cNvPr>
          <p:cNvSpPr txBox="1"/>
          <p:nvPr/>
        </p:nvSpPr>
        <p:spPr>
          <a:xfrm>
            <a:off x="-77676" y="724405"/>
            <a:ext cx="2646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44546A"/>
                </a:solidFill>
                <a:effectLst/>
                <a:uLnTx/>
                <a:uFillTx/>
                <a:latin typeface="BancoDoBrasil Textos" panose="00000500000000000000" pitchFamily="2" charset="0"/>
                <a:ea typeface="+mn-ea"/>
                <a:cs typeface="+mn-cs"/>
              </a:rPr>
              <a:t>02/Maio</a:t>
            </a:r>
            <a:endParaRPr kumimoji="0" lang="pt-BR" sz="3200" b="1" i="0" u="none" strike="noStrike" kern="1200" cap="none" spc="0" normalizeH="0" baseline="0" noProof="0" dirty="0">
              <a:ln>
                <a:noFill/>
              </a:ln>
              <a:solidFill>
                <a:srgbClr val="44546A"/>
              </a:solidFill>
              <a:effectLst/>
              <a:uLnTx/>
              <a:uFillTx/>
              <a:latin typeface="BancoDoBrasil Textos" panose="00000500000000000000" pitchFamily="2" charset="0"/>
              <a:ea typeface="+mn-ea"/>
              <a:cs typeface="+mn-cs"/>
            </a:endParaRPr>
          </a:p>
        </p:txBody>
      </p:sp>
      <p:grpSp>
        <p:nvGrpSpPr>
          <p:cNvPr id="59" name="Agrupar 58">
            <a:extLst>
              <a:ext uri="{FF2B5EF4-FFF2-40B4-BE49-F238E27FC236}">
                <a16:creationId xmlns="" xmlns:a16="http://schemas.microsoft.com/office/drawing/2014/main" id="{6B31176B-7A30-F90C-7DD4-EB6E2810BD60}"/>
              </a:ext>
            </a:extLst>
          </p:cNvPr>
          <p:cNvGrpSpPr/>
          <p:nvPr/>
        </p:nvGrpSpPr>
        <p:grpSpPr>
          <a:xfrm>
            <a:off x="7652530" y="1765774"/>
            <a:ext cx="2803966" cy="2334920"/>
            <a:chOff x="2609850" y="2203164"/>
            <a:chExt cx="2336074" cy="2165343"/>
          </a:xfrm>
        </p:grpSpPr>
        <p:pic>
          <p:nvPicPr>
            <p:cNvPr id="28" name="Imagem 27" descr="Desenho de uma pessoa&#10;&#10;Descrição gerada automaticamente com confiança baixa">
              <a:extLst>
                <a:ext uri="{FF2B5EF4-FFF2-40B4-BE49-F238E27FC236}">
                  <a16:creationId xmlns="" xmlns:a16="http://schemas.microsoft.com/office/drawing/2014/main" id="{9E1C46B6-176C-FB1A-C278-ED59199EA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44" t="51711" r="48102" b="6527"/>
            <a:stretch/>
          </p:blipFill>
          <p:spPr>
            <a:xfrm>
              <a:off x="2609850" y="2203164"/>
              <a:ext cx="2336074" cy="2165343"/>
            </a:xfrm>
            <a:prstGeom prst="rect">
              <a:avLst/>
            </a:prstGeom>
          </p:spPr>
        </p:pic>
        <p:sp>
          <p:nvSpPr>
            <p:cNvPr id="40" name="CaixaDeTexto 39">
              <a:extLst>
                <a:ext uri="{FF2B5EF4-FFF2-40B4-BE49-F238E27FC236}">
                  <a16:creationId xmlns="" xmlns:a16="http://schemas.microsoft.com/office/drawing/2014/main" id="{38AAA6BE-5227-D144-0E85-15A30E7EB316}"/>
                </a:ext>
              </a:extLst>
            </p:cNvPr>
            <p:cNvSpPr txBox="1"/>
            <p:nvPr/>
          </p:nvSpPr>
          <p:spPr>
            <a:xfrm>
              <a:off x="2845182" y="2860784"/>
              <a:ext cx="1915864" cy="770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Autoconhecimento &amp; Inteligência Emocional</a:t>
              </a:r>
            </a:p>
          </p:txBody>
        </p:sp>
      </p:grpSp>
      <p:grpSp>
        <p:nvGrpSpPr>
          <p:cNvPr id="46" name="Agrupar 45">
            <a:extLst>
              <a:ext uri="{FF2B5EF4-FFF2-40B4-BE49-F238E27FC236}">
                <a16:creationId xmlns="" xmlns:a16="http://schemas.microsoft.com/office/drawing/2014/main" id="{992190D5-459C-91F1-5C0B-CE67723978E8}"/>
              </a:ext>
            </a:extLst>
          </p:cNvPr>
          <p:cNvGrpSpPr/>
          <p:nvPr/>
        </p:nvGrpSpPr>
        <p:grpSpPr>
          <a:xfrm>
            <a:off x="2307884" y="1884945"/>
            <a:ext cx="2336074" cy="2165343"/>
            <a:chOff x="6096000" y="3392893"/>
            <a:chExt cx="2336074" cy="2165343"/>
          </a:xfrm>
        </p:grpSpPr>
        <p:pic>
          <p:nvPicPr>
            <p:cNvPr id="41" name="Imagem 40" descr="Desenho de uma pessoa&#10;&#10;Descrição gerada automaticamente com confiança baixa">
              <a:extLst>
                <a:ext uri="{FF2B5EF4-FFF2-40B4-BE49-F238E27FC236}">
                  <a16:creationId xmlns="" xmlns:a16="http://schemas.microsoft.com/office/drawing/2014/main" id="{FDFEFEFD-BF5A-60FF-C3D7-E039AD3913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44" t="51711" r="48102" b="6527"/>
            <a:stretch/>
          </p:blipFill>
          <p:spPr>
            <a:xfrm>
              <a:off x="6096000" y="3392893"/>
              <a:ext cx="2336074" cy="2165343"/>
            </a:xfrm>
            <a:prstGeom prst="rect">
              <a:avLst/>
            </a:prstGeom>
          </p:spPr>
        </p:pic>
        <p:sp>
          <p:nvSpPr>
            <p:cNvPr id="42" name="CaixaDeTexto 41">
              <a:extLst>
                <a:ext uri="{FF2B5EF4-FFF2-40B4-BE49-F238E27FC236}">
                  <a16:creationId xmlns="" xmlns:a16="http://schemas.microsoft.com/office/drawing/2014/main" id="{92B985BF-6B2A-3391-C586-422B26D7CE36}"/>
                </a:ext>
              </a:extLst>
            </p:cNvPr>
            <p:cNvSpPr txBox="1"/>
            <p:nvPr/>
          </p:nvSpPr>
          <p:spPr>
            <a:xfrm>
              <a:off x="6275785" y="3893984"/>
              <a:ext cx="20957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Violência</a:t>
              </a:r>
              <a:endParaRPr kumimoji="0" lang="pt-BR" sz="18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srgbClr val="44546A"/>
                  </a:solidFill>
                  <a:latin typeface="Dreaming Outloud Script Pro" panose="03050502040304050704" pitchFamily="66" charset="0"/>
                  <a:cs typeface="Dreaming Outloud Script Pro" panose="03050502040304050704" pitchFamily="66" charset="0"/>
                </a:rPr>
                <a:t>n</a:t>
              </a:r>
              <a:r>
                <a:rPr kumimoji="0" lang="pt-BR" sz="1800" b="0" i="0" u="none" strike="noStrike" kern="1200" cap="none" spc="0" normalizeH="0" baseline="0" noProof="0" dirty="0" smtClean="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o </a:t>
              </a:r>
              <a:r>
                <a:rPr kumimoji="0" lang="pt-BR" sz="18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Trabalho</a:t>
              </a:r>
            </a:p>
          </p:txBody>
        </p:sp>
      </p:grpSp>
      <p:pic>
        <p:nvPicPr>
          <p:cNvPr id="53" name="Imagem 52" descr="Uma imagem contendo Calendário&#10;&#10;Descrição gerada automaticamente">
            <a:extLst>
              <a:ext uri="{FF2B5EF4-FFF2-40B4-BE49-F238E27FC236}">
                <a16:creationId xmlns="" xmlns:a16="http://schemas.microsoft.com/office/drawing/2014/main" id="{2676921F-AFC1-5D08-525F-E638A97F5899}"/>
              </a:ext>
            </a:extLst>
          </p:cNvPr>
          <p:cNvPicPr>
            <a:picLocks noChangeAspect="1"/>
          </p:cNvPicPr>
          <p:nvPr/>
        </p:nvPicPr>
        <p:blipFill rotWithShape="1">
          <a:blip r:embed="rId5">
            <a:extLst>
              <a:ext uri="{28A0092B-C50C-407E-A947-70E740481C1C}">
                <a14:useLocalDpi xmlns:a14="http://schemas.microsoft.com/office/drawing/2010/main" val="0"/>
              </a:ext>
            </a:extLst>
          </a:blip>
          <a:srcRect l="73775" b="74791"/>
          <a:stretch/>
        </p:blipFill>
        <p:spPr>
          <a:xfrm>
            <a:off x="10104242" y="2089789"/>
            <a:ext cx="1867771" cy="1795409"/>
          </a:xfrm>
          <a:prstGeom prst="rect">
            <a:avLst/>
          </a:prstGeom>
        </p:spPr>
      </p:pic>
      <p:pic>
        <p:nvPicPr>
          <p:cNvPr id="54" name="Imagem 53" descr="Uma imagem contendo Calendário&#10;&#10;Descrição gerada automaticamente">
            <a:extLst>
              <a:ext uri="{FF2B5EF4-FFF2-40B4-BE49-F238E27FC236}">
                <a16:creationId xmlns="" xmlns:a16="http://schemas.microsoft.com/office/drawing/2014/main" id="{EEE66CB1-8DF6-0184-8FAE-2F60355A9CAF}"/>
              </a:ext>
            </a:extLst>
          </p:cNvPr>
          <p:cNvPicPr>
            <a:picLocks noChangeAspect="1"/>
          </p:cNvPicPr>
          <p:nvPr/>
        </p:nvPicPr>
        <p:blipFill rotWithShape="1">
          <a:blip r:embed="rId5">
            <a:extLst>
              <a:ext uri="{28A0092B-C50C-407E-A947-70E740481C1C}">
                <a14:useLocalDpi xmlns:a14="http://schemas.microsoft.com/office/drawing/2010/main" val="0"/>
              </a:ext>
            </a:extLst>
          </a:blip>
          <a:srcRect l="26976" t="50659" r="53901" b="28641"/>
          <a:stretch/>
        </p:blipFill>
        <p:spPr>
          <a:xfrm>
            <a:off x="4908665" y="2544571"/>
            <a:ext cx="1390991" cy="1505717"/>
          </a:xfrm>
          <a:prstGeom prst="rect">
            <a:avLst/>
          </a:prstGeom>
        </p:spPr>
      </p:pic>
      <p:grpSp>
        <p:nvGrpSpPr>
          <p:cNvPr id="48" name="Agrupar 47">
            <a:extLst>
              <a:ext uri="{FF2B5EF4-FFF2-40B4-BE49-F238E27FC236}">
                <a16:creationId xmlns="" xmlns:a16="http://schemas.microsoft.com/office/drawing/2014/main" id="{E76E235A-371A-0359-1FFD-60076E1D3B91}"/>
              </a:ext>
            </a:extLst>
          </p:cNvPr>
          <p:cNvGrpSpPr/>
          <p:nvPr/>
        </p:nvGrpSpPr>
        <p:grpSpPr>
          <a:xfrm>
            <a:off x="10266146" y="119187"/>
            <a:ext cx="2047728" cy="1677771"/>
            <a:chOff x="9080838" y="229399"/>
            <a:chExt cx="2459540" cy="2015182"/>
          </a:xfrm>
        </p:grpSpPr>
        <p:pic>
          <p:nvPicPr>
            <p:cNvPr id="1026" name="Picture 2" descr="Post It Imagens – Download Grátis no Freepik">
              <a:extLst>
                <a:ext uri="{FF2B5EF4-FFF2-40B4-BE49-F238E27FC236}">
                  <a16:creationId xmlns="" xmlns:a16="http://schemas.microsoft.com/office/drawing/2014/main" id="{C08DC62B-80AC-3C2F-FCB5-CCFFAF608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80838" y="229399"/>
              <a:ext cx="2015182" cy="2015182"/>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 xmlns:a16="http://schemas.microsoft.com/office/drawing/2014/main" id="{13FA0CF3-2FD0-EB5C-E209-3EEC9411BB84}"/>
                </a:ext>
              </a:extLst>
            </p:cNvPr>
            <p:cNvSpPr txBox="1"/>
            <p:nvPr/>
          </p:nvSpPr>
          <p:spPr>
            <a:xfrm>
              <a:off x="9444606" y="848833"/>
              <a:ext cx="2095772" cy="776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Conexão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comigo</a:t>
              </a:r>
            </a:p>
          </p:txBody>
        </p:sp>
      </p:grpSp>
      <p:sp>
        <p:nvSpPr>
          <p:cNvPr id="23" name="CaixaDeTexto 22">
            <a:extLst>
              <a:ext uri="{FF2B5EF4-FFF2-40B4-BE49-F238E27FC236}">
                <a16:creationId xmlns="" xmlns:a16="http://schemas.microsoft.com/office/drawing/2014/main" id="{F47D817B-8B56-0CAF-B6F0-A9449C3CDF8C}"/>
              </a:ext>
            </a:extLst>
          </p:cNvPr>
          <p:cNvSpPr txBox="1"/>
          <p:nvPr/>
        </p:nvSpPr>
        <p:spPr>
          <a:xfrm>
            <a:off x="3162545" y="711353"/>
            <a:ext cx="66220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smtClean="0">
                <a:ln>
                  <a:noFill/>
                </a:ln>
                <a:solidFill>
                  <a:srgbClr val="44546A"/>
                </a:solidFill>
                <a:effectLst/>
                <a:uLnTx/>
                <a:uFillTx/>
                <a:latin typeface="Bradley Hand ITC" panose="03070402050302030203" pitchFamily="66" charset="0"/>
                <a:ea typeface="+mn-ea"/>
                <a:cs typeface="+mn-cs"/>
              </a:rPr>
              <a:t>Nossa Jornada</a:t>
            </a:r>
            <a:endParaRPr kumimoji="0" lang="pt-BR" sz="5400" b="1" i="0" u="none" strike="noStrike" kern="1200" cap="none" spc="0" normalizeH="0" baseline="0" noProof="0" dirty="0">
              <a:ln>
                <a:noFill/>
              </a:ln>
              <a:solidFill>
                <a:srgbClr val="44546A"/>
              </a:solidFill>
              <a:effectLst/>
              <a:uLnTx/>
              <a:uFillTx/>
              <a:latin typeface="Bradley Hand ITC" panose="03070402050302030203" pitchFamily="66" charset="0"/>
              <a:ea typeface="+mn-ea"/>
              <a:cs typeface="+mn-cs"/>
            </a:endParaRPr>
          </a:p>
        </p:txBody>
      </p:sp>
      <p:grpSp>
        <p:nvGrpSpPr>
          <p:cNvPr id="25" name="Agrupar 24">
            <a:extLst>
              <a:ext uri="{FF2B5EF4-FFF2-40B4-BE49-F238E27FC236}">
                <a16:creationId xmlns="" xmlns:a16="http://schemas.microsoft.com/office/drawing/2014/main" id="{C5E082EC-408B-4D23-E70F-26BBA1EAF9B8}"/>
              </a:ext>
            </a:extLst>
          </p:cNvPr>
          <p:cNvGrpSpPr/>
          <p:nvPr/>
        </p:nvGrpSpPr>
        <p:grpSpPr>
          <a:xfrm>
            <a:off x="5260563" y="4641835"/>
            <a:ext cx="1599533" cy="1472170"/>
            <a:chOff x="3454573" y="4287677"/>
            <a:chExt cx="1311689" cy="1207432"/>
          </a:xfrm>
        </p:grpSpPr>
        <p:pic>
          <p:nvPicPr>
            <p:cNvPr id="14" name="Imagem 13" descr="Forma&#10;&#10;Descrição gerada automaticamente">
              <a:extLst>
                <a:ext uri="{FF2B5EF4-FFF2-40B4-BE49-F238E27FC236}">
                  <a16:creationId xmlns="" xmlns:a16="http://schemas.microsoft.com/office/drawing/2014/main" id="{DEA8DE44-669C-30A5-1291-B4D2ECA5641A}"/>
                </a:ext>
              </a:extLst>
            </p:cNvPr>
            <p:cNvPicPr>
              <a:picLocks noChangeAspect="1"/>
            </p:cNvPicPr>
            <p:nvPr/>
          </p:nvPicPr>
          <p:blipFill rotWithShape="1">
            <a:blip r:embed="rId7">
              <a:extLst>
                <a:ext uri="{28A0092B-C50C-407E-A947-70E740481C1C}">
                  <a14:useLocalDpi xmlns:a14="http://schemas.microsoft.com/office/drawing/2010/main" val="0"/>
                </a:ext>
              </a:extLst>
            </a:blip>
            <a:srcRect l="12952" t="8372" r="13324" b="10916"/>
            <a:stretch/>
          </p:blipFill>
          <p:spPr>
            <a:xfrm>
              <a:off x="3454573" y="4287677"/>
              <a:ext cx="1311689" cy="1207432"/>
            </a:xfrm>
            <a:prstGeom prst="rect">
              <a:avLst/>
            </a:prstGeom>
          </p:spPr>
        </p:pic>
        <p:sp>
          <p:nvSpPr>
            <p:cNvPr id="17" name="CaixaDeTexto 16">
              <a:extLst>
                <a:ext uri="{FF2B5EF4-FFF2-40B4-BE49-F238E27FC236}">
                  <a16:creationId xmlns="" xmlns:a16="http://schemas.microsoft.com/office/drawing/2014/main" id="{E6164F82-2F9B-E613-3E00-02BB3F40A447}"/>
                </a:ext>
              </a:extLst>
            </p:cNvPr>
            <p:cNvSpPr txBox="1"/>
            <p:nvPr/>
          </p:nvSpPr>
          <p:spPr>
            <a:xfrm>
              <a:off x="3570478" y="4638867"/>
              <a:ext cx="1040660" cy="349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Empatia</a:t>
              </a:r>
            </a:p>
          </p:txBody>
        </p:sp>
      </p:grpSp>
      <p:pic>
        <p:nvPicPr>
          <p:cNvPr id="37" name="Imagem 36" descr="Forma, Seta&#10;&#10;Descrição gerada automaticamente">
            <a:extLst>
              <a:ext uri="{FF2B5EF4-FFF2-40B4-BE49-F238E27FC236}">
                <a16:creationId xmlns="" xmlns:a16="http://schemas.microsoft.com/office/drawing/2014/main" id="{EC2863B9-1F3E-A89A-2C1E-FC4486C6CCB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2263" b="69808" l="6895" r="20002"/>
                    </a14:imgEffect>
                  </a14:imgLayer>
                </a14:imgProps>
              </a:ext>
              <a:ext uri="{28A0092B-C50C-407E-A947-70E740481C1C}">
                <a14:useLocalDpi xmlns:a14="http://schemas.microsoft.com/office/drawing/2010/main" val="0"/>
              </a:ext>
            </a:extLst>
          </a:blip>
          <a:srcRect l="5257" t="50070" r="78360" b="27999"/>
          <a:stretch/>
        </p:blipFill>
        <p:spPr>
          <a:xfrm rot="18217367">
            <a:off x="3604076" y="3544604"/>
            <a:ext cx="966998" cy="2225612"/>
          </a:xfrm>
          <a:prstGeom prst="rect">
            <a:avLst/>
          </a:prstGeom>
        </p:spPr>
      </p:pic>
      <p:pic>
        <p:nvPicPr>
          <p:cNvPr id="45" name="Imagem 44" descr="Forma, Seta&#10;&#10;Descrição gerada automaticamente">
            <a:extLst>
              <a:ext uri="{FF2B5EF4-FFF2-40B4-BE49-F238E27FC236}">
                <a16:creationId xmlns="" xmlns:a16="http://schemas.microsoft.com/office/drawing/2014/main" id="{8F05B3DA-994A-2960-8868-40F6A004D578}"/>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64134" b="70894" l="48506" r="69807"/>
                    </a14:imgEffect>
                  </a14:imgLayer>
                </a14:imgProps>
              </a:ext>
              <a:ext uri="{28A0092B-C50C-407E-A947-70E740481C1C}">
                <a14:useLocalDpi xmlns:a14="http://schemas.microsoft.com/office/drawing/2010/main" val="0"/>
              </a:ext>
            </a:extLst>
          </a:blip>
          <a:srcRect l="45843" t="63289" r="27530" b="28261"/>
          <a:stretch/>
        </p:blipFill>
        <p:spPr>
          <a:xfrm>
            <a:off x="6320725" y="3271927"/>
            <a:ext cx="1665318" cy="445924"/>
          </a:xfrm>
          <a:prstGeom prst="rect">
            <a:avLst/>
          </a:prstGeom>
        </p:spPr>
      </p:pic>
      <p:pic>
        <p:nvPicPr>
          <p:cNvPr id="1027" name="Imagem 1026" descr="Forma, Seta&#10;&#10;Descrição gerada automaticamente">
            <a:extLst>
              <a:ext uri="{FF2B5EF4-FFF2-40B4-BE49-F238E27FC236}">
                <a16:creationId xmlns="" xmlns:a16="http://schemas.microsoft.com/office/drawing/2014/main" id="{618D0DE6-049B-ABBF-1848-2BE0FF2582EC}"/>
              </a:ext>
            </a:extLst>
          </p:cNvPr>
          <p:cNvPicPr>
            <a:picLocks noChangeAspect="1"/>
          </p:cNvPicPr>
          <p:nvPr/>
        </p:nvPicPr>
        <p:blipFill rotWithShape="1">
          <a:blip r:embed="rId11" cstate="print">
            <a:extLst>
              <a:ext uri="{BEBA8EAE-BF5A-486C-A8C5-ECC9F3942E4B}">
                <a14:imgProps xmlns:a14="http://schemas.microsoft.com/office/drawing/2010/main">
                  <a14:imgLayer r:embed="rId9">
                    <a14:imgEffect>
                      <a14:backgroundRemoval t="64134" b="70894" l="48506" r="69807"/>
                    </a14:imgEffect>
                  </a14:imgLayer>
                </a14:imgProps>
              </a:ext>
              <a:ext uri="{28A0092B-C50C-407E-A947-70E740481C1C}">
                <a14:useLocalDpi xmlns:a14="http://schemas.microsoft.com/office/drawing/2010/main" val="0"/>
              </a:ext>
            </a:extLst>
          </a:blip>
          <a:srcRect l="45843" t="63289" r="27530" b="28261"/>
          <a:stretch/>
        </p:blipFill>
        <p:spPr>
          <a:xfrm rot="2050432">
            <a:off x="9302709" y="4430847"/>
            <a:ext cx="1404248" cy="445622"/>
          </a:xfrm>
          <a:prstGeom prst="rect">
            <a:avLst/>
          </a:prstGeom>
        </p:spPr>
      </p:pic>
      <p:pic>
        <p:nvPicPr>
          <p:cNvPr id="2" name="Imagem 1" descr="Forma&#10;&#10;Descrição gerada automaticamente">
            <a:extLst>
              <a:ext uri="{FF2B5EF4-FFF2-40B4-BE49-F238E27FC236}">
                <a16:creationId xmlns="" xmlns:a16="http://schemas.microsoft.com/office/drawing/2014/main" id="{0A3561E1-21F2-50EE-3B31-33C20A2E01AE}"/>
              </a:ext>
            </a:extLst>
          </p:cNvPr>
          <p:cNvPicPr>
            <a:picLocks noChangeAspect="1"/>
          </p:cNvPicPr>
          <p:nvPr/>
        </p:nvPicPr>
        <p:blipFill rotWithShape="1">
          <a:blip r:embed="rId7">
            <a:extLst>
              <a:ext uri="{28A0092B-C50C-407E-A947-70E740481C1C}">
                <a14:useLocalDpi xmlns:a14="http://schemas.microsoft.com/office/drawing/2010/main" val="0"/>
              </a:ext>
            </a:extLst>
          </a:blip>
          <a:srcRect l="12952" t="8372" r="13324" b="10916"/>
          <a:stretch/>
        </p:blipFill>
        <p:spPr>
          <a:xfrm>
            <a:off x="9962502" y="4959648"/>
            <a:ext cx="1868758" cy="1720224"/>
          </a:xfrm>
          <a:prstGeom prst="rect">
            <a:avLst/>
          </a:prstGeom>
        </p:spPr>
      </p:pic>
      <p:sp>
        <p:nvSpPr>
          <p:cNvPr id="4" name="CaixaDeTexto 3">
            <a:extLst>
              <a:ext uri="{FF2B5EF4-FFF2-40B4-BE49-F238E27FC236}">
                <a16:creationId xmlns="" xmlns:a16="http://schemas.microsoft.com/office/drawing/2014/main" id="{8B9FDFDE-4349-AD5F-1676-123E4D04B959}"/>
              </a:ext>
            </a:extLst>
          </p:cNvPr>
          <p:cNvSpPr txBox="1"/>
          <p:nvPr/>
        </p:nvSpPr>
        <p:spPr>
          <a:xfrm>
            <a:off x="10134462" y="5496332"/>
            <a:ext cx="152131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Comunicação</a:t>
            </a:r>
          </a:p>
        </p:txBody>
      </p:sp>
      <p:pic>
        <p:nvPicPr>
          <p:cNvPr id="5" name="Imagem 4">
            <a:extLst>
              <a:ext uri="{FF2B5EF4-FFF2-40B4-BE49-F238E27FC236}">
                <a16:creationId xmlns="" xmlns:a16="http://schemas.microsoft.com/office/drawing/2014/main" id="{E5F57A09-E94B-264C-C927-0D3AF51EFCD0}"/>
              </a:ext>
            </a:extLst>
          </p:cNvPr>
          <p:cNvPicPr>
            <a:picLocks noChangeAspect="1"/>
          </p:cNvPicPr>
          <p:nvPr/>
        </p:nvPicPr>
        <p:blipFill>
          <a:blip r:embed="rId12"/>
          <a:stretch>
            <a:fillRect/>
          </a:stretch>
        </p:blipFill>
        <p:spPr>
          <a:xfrm>
            <a:off x="8467770" y="4657750"/>
            <a:ext cx="1466012" cy="1717752"/>
          </a:xfrm>
          <a:prstGeom prst="rect">
            <a:avLst/>
          </a:prstGeom>
        </p:spPr>
      </p:pic>
      <p:sp>
        <p:nvSpPr>
          <p:cNvPr id="29" name="CaixaDeTexto 28">
            <a:extLst>
              <a:ext uri="{FF2B5EF4-FFF2-40B4-BE49-F238E27FC236}">
                <a16:creationId xmlns="" xmlns:a16="http://schemas.microsoft.com/office/drawing/2014/main" id="{E6164F82-2F9B-E613-3E00-02BB3F40A447}"/>
              </a:ext>
            </a:extLst>
          </p:cNvPr>
          <p:cNvSpPr txBox="1"/>
          <p:nvPr/>
        </p:nvSpPr>
        <p:spPr>
          <a:xfrm>
            <a:off x="2842023" y="3438855"/>
            <a:ext cx="12690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smtClean="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rPr>
              <a:t>ASSÉDIO</a:t>
            </a:r>
            <a:endParaRPr kumimoji="0" lang="pt-BR" sz="1600" b="0" i="0" u="none" strike="noStrike" kern="1200" cap="none" spc="0" normalizeH="0" baseline="0" noProof="0" dirty="0">
              <a:ln>
                <a:noFill/>
              </a:ln>
              <a:solidFill>
                <a:srgbClr val="44546A"/>
              </a:solidFill>
              <a:effectLst/>
              <a:uLnTx/>
              <a:uFillTx/>
              <a:latin typeface="Dreaming Outloud Script Pro" panose="03050502040304050704" pitchFamily="66" charset="0"/>
              <a:ea typeface="+mn-ea"/>
              <a:cs typeface="Dreaming Outloud Script Pro" panose="03050502040304050704" pitchFamily="66" charset="0"/>
            </a:endParaRPr>
          </a:p>
        </p:txBody>
      </p:sp>
      <p:sp>
        <p:nvSpPr>
          <p:cNvPr id="7" name="Mais 6"/>
          <p:cNvSpPr/>
          <p:nvPr/>
        </p:nvSpPr>
        <p:spPr>
          <a:xfrm>
            <a:off x="8334146" y="2733749"/>
            <a:ext cx="253400" cy="298328"/>
          </a:xfrm>
          <a:prstGeom prst="mathPlus">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Mais 30"/>
          <p:cNvSpPr/>
          <p:nvPr/>
        </p:nvSpPr>
        <p:spPr>
          <a:xfrm>
            <a:off x="3331222" y="3029880"/>
            <a:ext cx="253400" cy="298328"/>
          </a:xfrm>
          <a:prstGeom prst="mathPlus">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5738681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4415" y="312762"/>
            <a:ext cx="6695348" cy="6232475"/>
          </a:xfrm>
          <a:prstGeom prst="rect">
            <a:avLst/>
          </a:prstGeom>
        </p:spPr>
        <p:txBody>
          <a:bodyPr lIns="0" tIns="0" rIns="0" bIns="0" rtlCol="0" anchor="t">
            <a:spAutoFit/>
          </a:bodyPr>
          <a:lstStyle/>
          <a:p>
            <a:pPr algn="ctr">
              <a:lnSpc>
                <a:spcPts val="2693"/>
              </a:lnSpc>
              <a:spcBef>
                <a:spcPct val="0"/>
              </a:spcBef>
            </a:pPr>
            <a:r>
              <a:rPr lang="en-US" sz="2400" b="1" spc="96" dirty="0" smtClean="0">
                <a:solidFill>
                  <a:srgbClr val="000000"/>
                </a:solidFill>
                <a:latin typeface="Now Medium" panose="020B0604020202020204" charset="0"/>
              </a:rPr>
              <a:t>DISCRIMINAÇÃO ENVOLVE O QUE? </a:t>
            </a:r>
          </a:p>
          <a:p>
            <a:pPr algn="ctr">
              <a:lnSpc>
                <a:spcPts val="2693"/>
              </a:lnSpc>
              <a:spcBef>
                <a:spcPct val="0"/>
              </a:spcBef>
            </a:pPr>
            <a:endParaRPr lang="en-US" sz="2400" b="1" spc="96" dirty="0">
              <a:solidFill>
                <a:srgbClr val="000000"/>
              </a:solidFill>
              <a:latin typeface="Now Medium" panose="020B0604020202020204" charset="0"/>
            </a:endParaRPr>
          </a:p>
          <a:p>
            <a:pPr algn="ctr">
              <a:lnSpc>
                <a:spcPts val="2693"/>
              </a:lnSpc>
              <a:spcBef>
                <a:spcPct val="0"/>
              </a:spcBef>
            </a:pPr>
            <a:r>
              <a:rPr lang="en-US" sz="2400" spc="96" dirty="0" err="1" smtClean="0">
                <a:solidFill>
                  <a:srgbClr val="000000"/>
                </a:solidFill>
                <a:latin typeface="Now Medium" panose="020B0604020202020204" charset="0"/>
              </a:rPr>
              <a:t>Distinção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exclusão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restrição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ou</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preferência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fundada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em</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certos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fatores</a:t>
            </a:r>
            <a:r>
              <a:rPr lang="en-US" sz="2400" spc="96" dirty="0">
                <a:solidFill>
                  <a:srgbClr val="000000"/>
                </a:solidFill>
                <a:latin typeface="Now Medium" panose="020B0604020202020204" charset="0"/>
              </a:rPr>
              <a:t> que </a:t>
            </a:r>
            <a:r>
              <a:rPr lang="en-US" sz="2400" spc="96" dirty="0" err="1">
                <a:solidFill>
                  <a:srgbClr val="000000"/>
                </a:solidFill>
                <a:latin typeface="Now Medium" panose="020B0604020202020204" charset="0"/>
              </a:rPr>
              <a:t>violam</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princípios</a:t>
            </a:r>
            <a:r>
              <a:rPr lang="en-US" sz="2400" spc="96" dirty="0">
                <a:solidFill>
                  <a:srgbClr val="000000"/>
                </a:solidFill>
                <a:latin typeface="Now Medium" panose="020B0604020202020204" charset="0"/>
              </a:rPr>
              <a:t> da </a:t>
            </a:r>
            <a:r>
              <a:rPr lang="en-US" sz="2400" spc="96" dirty="0" err="1">
                <a:solidFill>
                  <a:srgbClr val="000000"/>
                </a:solidFill>
                <a:latin typeface="Now Medium" panose="020B0604020202020204" charset="0"/>
              </a:rPr>
              <a:t>equidade</a:t>
            </a:r>
            <a:r>
              <a:rPr lang="en-US" sz="2400" spc="96" dirty="0">
                <a:solidFill>
                  <a:srgbClr val="000000"/>
                </a:solidFill>
                <a:latin typeface="Now Medium" panose="020B0604020202020204" charset="0"/>
              </a:rPr>
              <a:t> de </a:t>
            </a:r>
            <a:r>
              <a:rPr lang="en-US" sz="2400" spc="96" dirty="0" err="1">
                <a:solidFill>
                  <a:srgbClr val="000000"/>
                </a:solidFill>
                <a:latin typeface="Now Medium" panose="020B0604020202020204" charset="0"/>
              </a:rPr>
              <a:t>direitos</a:t>
            </a:r>
            <a:r>
              <a:rPr lang="en-US" sz="2400" spc="96" dirty="0">
                <a:solidFill>
                  <a:srgbClr val="000000"/>
                </a:solidFill>
                <a:latin typeface="Now Medium" panose="020B0604020202020204" charset="0"/>
              </a:rPr>
              <a:t>. </a:t>
            </a:r>
            <a:endParaRPr lang="en-US" sz="2400" spc="96" dirty="0" smtClean="0">
              <a:solidFill>
                <a:srgbClr val="000000"/>
              </a:solidFill>
              <a:latin typeface="Now Medium" panose="020B0604020202020204" charset="0"/>
            </a:endParaRPr>
          </a:p>
          <a:p>
            <a:pPr algn="ctr">
              <a:lnSpc>
                <a:spcPts val="2693"/>
              </a:lnSpc>
              <a:spcBef>
                <a:spcPct val="0"/>
              </a:spcBef>
            </a:pPr>
            <a:endParaRPr lang="en-US" sz="2400" spc="96" dirty="0">
              <a:solidFill>
                <a:srgbClr val="000000"/>
              </a:solidFill>
              <a:latin typeface="Now Medium" panose="020B0604020202020204" charset="0"/>
            </a:endParaRPr>
          </a:p>
          <a:p>
            <a:pPr algn="ctr">
              <a:lnSpc>
                <a:spcPts val="2693"/>
              </a:lnSpc>
              <a:spcBef>
                <a:spcPct val="0"/>
              </a:spcBef>
            </a:pPr>
            <a:r>
              <a:rPr lang="en-US" sz="2400" spc="96" dirty="0" smtClean="0">
                <a:solidFill>
                  <a:srgbClr val="000000"/>
                </a:solidFill>
                <a:latin typeface="Now Medium" panose="020B0604020202020204" charset="0"/>
              </a:rPr>
              <a:t>Mas </a:t>
            </a:r>
            <a:r>
              <a:rPr lang="en-US" sz="2400" spc="96" dirty="0">
                <a:solidFill>
                  <a:srgbClr val="000000"/>
                </a:solidFill>
                <a:latin typeface="Now Medium" panose="020B0604020202020204" charset="0"/>
              </a:rPr>
              <a:t>o que </a:t>
            </a:r>
            <a:r>
              <a:rPr lang="en-US" sz="2400" spc="96" dirty="0" err="1">
                <a:solidFill>
                  <a:srgbClr val="000000"/>
                </a:solidFill>
                <a:latin typeface="Now Medium" panose="020B0604020202020204" charset="0"/>
              </a:rPr>
              <a:t>está</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inserido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dentro</a:t>
            </a:r>
            <a:r>
              <a:rPr lang="en-US" sz="2400" spc="96" dirty="0">
                <a:solidFill>
                  <a:srgbClr val="000000"/>
                </a:solidFill>
                <a:latin typeface="Now Medium" panose="020B0604020202020204" charset="0"/>
              </a:rPr>
              <a:t> do </a:t>
            </a:r>
            <a:r>
              <a:rPr lang="en-US" sz="2400" spc="96" dirty="0" err="1">
                <a:solidFill>
                  <a:srgbClr val="000000"/>
                </a:solidFill>
                <a:latin typeface="Now Medium" panose="020B0604020202020204" charset="0"/>
              </a:rPr>
              <a:t>conceito</a:t>
            </a:r>
            <a:r>
              <a:rPr lang="en-US" sz="2400" spc="96" dirty="0">
                <a:solidFill>
                  <a:srgbClr val="000000"/>
                </a:solidFill>
                <a:latin typeface="Now Medium" panose="020B0604020202020204" charset="0"/>
              </a:rPr>
              <a:t> de </a:t>
            </a:r>
            <a:r>
              <a:rPr lang="en-US" sz="2400" spc="96" dirty="0" err="1">
                <a:solidFill>
                  <a:srgbClr val="000000"/>
                </a:solidFill>
                <a:latin typeface="Now Medium" panose="020B0604020202020204" charset="0"/>
              </a:rPr>
              <a:t>discriminação</a:t>
            </a:r>
            <a:r>
              <a:rPr lang="en-US" sz="2400" spc="96" dirty="0">
                <a:solidFill>
                  <a:srgbClr val="000000"/>
                </a:solidFill>
                <a:latin typeface="Now Medium" panose="020B0604020202020204" charset="0"/>
              </a:rPr>
              <a:t>? </a:t>
            </a:r>
            <a:endParaRPr lang="en-US" sz="2400" spc="96" dirty="0" smtClean="0">
              <a:solidFill>
                <a:srgbClr val="000000"/>
              </a:solidFill>
              <a:latin typeface="Now Medium" panose="020B0604020202020204" charset="0"/>
            </a:endParaRPr>
          </a:p>
          <a:p>
            <a:pPr algn="ctr">
              <a:lnSpc>
                <a:spcPts val="2693"/>
              </a:lnSpc>
              <a:spcBef>
                <a:spcPct val="0"/>
              </a:spcBef>
            </a:pPr>
            <a:endParaRPr lang="en-US" sz="2400" spc="96" dirty="0">
              <a:solidFill>
                <a:srgbClr val="000000"/>
              </a:solidFill>
              <a:latin typeface="Now Medium" panose="020B0604020202020204" charset="0"/>
            </a:endParaRPr>
          </a:p>
          <a:p>
            <a:pPr algn="ctr">
              <a:lnSpc>
                <a:spcPts val="2693"/>
              </a:lnSpc>
              <a:spcBef>
                <a:spcPct val="0"/>
              </a:spcBef>
            </a:pPr>
            <a:r>
              <a:rPr lang="en-US" sz="2400" spc="96" dirty="0" err="1" smtClean="0">
                <a:solidFill>
                  <a:srgbClr val="000000"/>
                </a:solidFill>
                <a:latin typeface="Now Medium" panose="020B0604020202020204" charset="0"/>
              </a:rPr>
              <a:t>Nem</a:t>
            </a:r>
            <a:r>
              <a:rPr lang="en-US" sz="2400" spc="96" dirty="0" smtClean="0">
                <a:solidFill>
                  <a:srgbClr val="000000"/>
                </a:solidFill>
                <a:latin typeface="Now Medium" panose="020B0604020202020204" charset="0"/>
              </a:rPr>
              <a:t> </a:t>
            </a:r>
            <a:r>
              <a:rPr lang="en-US" sz="2400" spc="96" dirty="0" err="1">
                <a:solidFill>
                  <a:srgbClr val="000000"/>
                </a:solidFill>
                <a:latin typeface="Now Medium" panose="020B0604020202020204" charset="0"/>
              </a:rPr>
              <a:t>todo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mundo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sabe</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por</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exemplo</a:t>
            </a:r>
            <a:r>
              <a:rPr lang="en-US" sz="2400" spc="96" dirty="0">
                <a:solidFill>
                  <a:srgbClr val="000000"/>
                </a:solidFill>
                <a:latin typeface="Now Medium" panose="020B0604020202020204" charset="0"/>
              </a:rPr>
              <a:t>, que </a:t>
            </a:r>
            <a:r>
              <a:rPr lang="en-US" sz="2400" spc="96" dirty="0" err="1">
                <a:solidFill>
                  <a:srgbClr val="000000"/>
                </a:solidFill>
                <a:latin typeface="Now Medium" panose="020B0604020202020204" charset="0"/>
              </a:rPr>
              <a:t>tratamentos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ou</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apelidos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baseado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em</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raça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cor</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etnia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ou</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aspertismo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são</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situações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discriminatórias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piadas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baseadas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na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origem</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nacional</a:t>
            </a:r>
            <a:r>
              <a:rPr lang="en-US" sz="2400" spc="96" dirty="0">
                <a:solidFill>
                  <a:srgbClr val="000000"/>
                </a:solidFill>
                <a:latin typeface="Now Medium" panose="020B0604020202020204" charset="0"/>
              </a:rPr>
              <a:t>. </a:t>
            </a:r>
            <a:endParaRPr lang="en-US" sz="2400" spc="96" dirty="0" smtClean="0">
              <a:solidFill>
                <a:srgbClr val="000000"/>
              </a:solidFill>
              <a:latin typeface="Now Medium" panose="020B0604020202020204" charset="0"/>
            </a:endParaRPr>
          </a:p>
          <a:p>
            <a:pPr algn="ctr">
              <a:lnSpc>
                <a:spcPts val="2693"/>
              </a:lnSpc>
              <a:spcBef>
                <a:spcPct val="0"/>
              </a:spcBef>
            </a:pPr>
            <a:endParaRPr lang="en-US" sz="2400" spc="96" dirty="0">
              <a:solidFill>
                <a:srgbClr val="000000"/>
              </a:solidFill>
              <a:latin typeface="Now Medium" panose="020B0604020202020204" charset="0"/>
            </a:endParaRPr>
          </a:p>
          <a:p>
            <a:pPr algn="ctr">
              <a:lnSpc>
                <a:spcPts val="2693"/>
              </a:lnSpc>
              <a:spcBef>
                <a:spcPct val="0"/>
              </a:spcBef>
            </a:pPr>
            <a:r>
              <a:rPr lang="en-US" sz="2400" spc="96" dirty="0" err="1" smtClean="0">
                <a:solidFill>
                  <a:srgbClr val="000000"/>
                </a:solidFill>
                <a:latin typeface="Now Medium" panose="020B0604020202020204" charset="0"/>
              </a:rPr>
              <a:t>Aqueles</a:t>
            </a:r>
            <a:r>
              <a:rPr lang="en-US" sz="2400" spc="96" dirty="0" smtClean="0">
                <a:solidFill>
                  <a:srgbClr val="000000"/>
                </a:solidFill>
                <a:latin typeface="Now Medium" panose="020B0604020202020204" charset="0"/>
              </a:rPr>
              <a:t> </a:t>
            </a:r>
            <a:r>
              <a:rPr lang="en-US" sz="2400" spc="96" dirty="0" err="1">
                <a:solidFill>
                  <a:srgbClr val="000000"/>
                </a:solidFill>
                <a:latin typeface="Now Medium" panose="020B0604020202020204" charset="0"/>
              </a:rPr>
              <a:t>apelidos</a:t>
            </a:r>
            <a:r>
              <a:rPr lang="en-US" sz="2400" spc="96" dirty="0">
                <a:solidFill>
                  <a:srgbClr val="000000"/>
                </a:solidFill>
                <a:latin typeface="Now Medium" panose="020B0604020202020204" charset="0"/>
              </a:rPr>
              <a:t> dos </a:t>
            </a:r>
            <a:r>
              <a:rPr lang="en-US" sz="2400" spc="96" dirty="0" err="1">
                <a:solidFill>
                  <a:srgbClr val="000000"/>
                </a:solidFill>
                <a:latin typeface="Now Medium" panose="020B0604020202020204" charset="0"/>
              </a:rPr>
              <a:t>próprios</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trabalhadores</a:t>
            </a:r>
            <a:r>
              <a:rPr lang="en-US" sz="2400" spc="96" dirty="0">
                <a:solidFill>
                  <a:srgbClr val="000000"/>
                </a:solidFill>
                <a:latin typeface="Now Medium" panose="020B0604020202020204" charset="0"/>
              </a:rPr>
              <a:t> que de </a:t>
            </a:r>
            <a:r>
              <a:rPr lang="en-US" sz="2400" spc="96" dirty="0" err="1">
                <a:solidFill>
                  <a:srgbClr val="000000"/>
                </a:solidFill>
                <a:latin typeface="Now Medium" panose="020B0604020202020204" charset="0"/>
              </a:rPr>
              <a:t>alguma</a:t>
            </a:r>
            <a:r>
              <a:rPr lang="en-US" sz="2400" spc="96" dirty="0">
                <a:solidFill>
                  <a:srgbClr val="000000"/>
                </a:solidFill>
                <a:latin typeface="Now Medium" panose="020B0604020202020204" charset="0"/>
              </a:rPr>
              <a:t> forma </a:t>
            </a:r>
            <a:r>
              <a:rPr lang="en-US" sz="2400" spc="96" dirty="0" err="1">
                <a:solidFill>
                  <a:srgbClr val="000000"/>
                </a:solidFill>
                <a:latin typeface="Now Medium" panose="020B0604020202020204" charset="0"/>
              </a:rPr>
              <a:t>colocam</a:t>
            </a:r>
            <a:r>
              <a:rPr lang="en-US" sz="2400" spc="96" dirty="0">
                <a:solidFill>
                  <a:srgbClr val="000000"/>
                </a:solidFill>
                <a:latin typeface="Now Medium" panose="020B0604020202020204" charset="0"/>
              </a:rPr>
              <a:t> a </a:t>
            </a:r>
            <a:r>
              <a:rPr lang="en-US" sz="2400" spc="96" dirty="0" err="1">
                <a:solidFill>
                  <a:srgbClr val="000000"/>
                </a:solidFill>
                <a:latin typeface="Now Medium" panose="020B0604020202020204" charset="0"/>
              </a:rPr>
              <a:t>pessoa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numa</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situação</a:t>
            </a:r>
            <a:r>
              <a:rPr lang="en-US" sz="2400" spc="96" dirty="0">
                <a:solidFill>
                  <a:srgbClr val="000000"/>
                </a:solidFill>
                <a:latin typeface="Now Medium" panose="020B0604020202020204" charset="0"/>
              </a:rPr>
              <a:t> de </a:t>
            </a:r>
            <a:r>
              <a:rPr lang="en-US" sz="2400" spc="96" dirty="0" err="1">
                <a:solidFill>
                  <a:srgbClr val="000000"/>
                </a:solidFill>
                <a:latin typeface="Now Medium" panose="020B0604020202020204" charset="0"/>
              </a:rPr>
              <a:t>menor</a:t>
            </a:r>
            <a:r>
              <a:rPr lang="en-US" sz="2400" spc="96" dirty="0">
                <a:solidFill>
                  <a:srgbClr val="000000"/>
                </a:solidFill>
                <a:latin typeface="Now Medium" panose="020B0604020202020204" charset="0"/>
              </a:rPr>
              <a:t> </a:t>
            </a:r>
            <a:r>
              <a:rPr lang="en-US" sz="2400" spc="96" dirty="0" err="1">
                <a:solidFill>
                  <a:srgbClr val="000000"/>
                </a:solidFill>
                <a:latin typeface="Now Medium" panose="020B0604020202020204" charset="0"/>
              </a:rPr>
              <a:t>valia</a:t>
            </a:r>
            <a:r>
              <a:rPr lang="en-US" sz="2400" spc="96" dirty="0">
                <a:solidFill>
                  <a:srgbClr val="000000"/>
                </a:solidFill>
                <a:latin typeface="Now Medium" panose="020B0604020202020204" charset="0"/>
              </a:rPr>
              <a:t>.</a:t>
            </a:r>
          </a:p>
        </p:txBody>
      </p:sp>
      <p:sp>
        <p:nvSpPr>
          <p:cNvPr id="3" name="Freeform 3"/>
          <p:cNvSpPr/>
          <p:nvPr/>
        </p:nvSpPr>
        <p:spPr>
          <a:xfrm>
            <a:off x="7119257" y="0"/>
            <a:ext cx="5268686" cy="6858000"/>
          </a:xfrm>
          <a:custGeom>
            <a:avLst/>
            <a:gdLst/>
            <a:ahLst/>
            <a:cxnLst/>
            <a:rect l="l" t="t" r="r" b="b"/>
            <a:pathLst>
              <a:path w="4514309" h="5067950">
                <a:moveTo>
                  <a:pt x="0" y="0"/>
                </a:moveTo>
                <a:lnTo>
                  <a:pt x="4514309" y="0"/>
                </a:lnTo>
                <a:lnTo>
                  <a:pt x="4514309" y="5067950"/>
                </a:lnTo>
                <a:lnTo>
                  <a:pt x="0" y="5067950"/>
                </a:lnTo>
                <a:lnTo>
                  <a:pt x="0" y="0"/>
                </a:lnTo>
                <a:close/>
              </a:path>
            </a:pathLst>
          </a:custGeom>
          <a:blipFill>
            <a:blip r:embed="rId2"/>
            <a:stretch>
              <a:fillRect/>
            </a:stretch>
          </a:blipFill>
        </p:spPr>
      </p:sp>
    </p:spTree>
    <p:extLst>
      <p:ext uri="{BB962C8B-B14F-4D97-AF65-F5344CB8AC3E}">
        <p14:creationId xmlns:p14="http://schemas.microsoft.com/office/powerpoint/2010/main" val="3399155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0800000">
            <a:off x="7310615" y="152948"/>
            <a:ext cx="4881385" cy="6858000"/>
          </a:xfrm>
          <a:custGeom>
            <a:avLst/>
            <a:gdLst/>
            <a:ahLst/>
            <a:cxnLst/>
            <a:rect l="l" t="t" r="r" b="b"/>
            <a:pathLst>
              <a:path w="7322078" h="10287000">
                <a:moveTo>
                  <a:pt x="0" y="0"/>
                </a:moveTo>
                <a:lnTo>
                  <a:pt x="7322078" y="0"/>
                </a:lnTo>
                <a:lnTo>
                  <a:pt x="7322078" y="10287000"/>
                </a:lnTo>
                <a:lnTo>
                  <a:pt x="0" y="10287000"/>
                </a:lnTo>
                <a:lnTo>
                  <a:pt x="0" y="0"/>
                </a:lnTo>
                <a:close/>
              </a:path>
            </a:pathLst>
          </a:custGeom>
          <a:blipFill>
            <a:blip r:embed="rId2">
              <a:extLst>
                <a:ext uri="{96DAC541-7B7A-43D3-8B79-37D633B846F1}">
                  <asvg:svgBlip xmlns="" xmlns:asvg="http://schemas.microsoft.com/office/drawing/2016/SVG/main" r:embed="rId6"/>
                </a:ext>
              </a:extLst>
            </a:blip>
            <a:stretch>
              <a:fillRect l="-64921" t="-17387"/>
            </a:stretch>
          </a:blipFill>
        </p:spPr>
      </p:sp>
      <p:sp>
        <p:nvSpPr>
          <p:cNvPr id="2" name="Freeform 2"/>
          <p:cNvSpPr/>
          <p:nvPr/>
        </p:nvSpPr>
        <p:spPr>
          <a:xfrm>
            <a:off x="3136435" y="0"/>
            <a:ext cx="9055565" cy="6858000"/>
          </a:xfrm>
          <a:custGeom>
            <a:avLst/>
            <a:gdLst/>
            <a:ahLst/>
            <a:cxnLst/>
            <a:rect l="l" t="t" r="r" b="b"/>
            <a:pathLst>
              <a:path w="13583348" h="10287000">
                <a:moveTo>
                  <a:pt x="0" y="0"/>
                </a:moveTo>
                <a:lnTo>
                  <a:pt x="13583348" y="0"/>
                </a:lnTo>
                <a:lnTo>
                  <a:pt x="13583348" y="10287000"/>
                </a:lnTo>
                <a:lnTo>
                  <a:pt x="0" y="10287000"/>
                </a:lnTo>
                <a:lnTo>
                  <a:pt x="0" y="0"/>
                </a:lnTo>
                <a:close/>
              </a:path>
            </a:pathLst>
          </a:custGeom>
          <a:blipFill>
            <a:blip r:embed="rId7">
              <a:alphaModFix amt="65000"/>
            </a:blip>
            <a:stretch>
              <a:fillRect l="-4096" r="-9501"/>
            </a:stretch>
          </a:blipFill>
        </p:spPr>
      </p:sp>
      <p:grpSp>
        <p:nvGrpSpPr>
          <p:cNvPr id="3" name="Group 3"/>
          <p:cNvGrpSpPr/>
          <p:nvPr/>
        </p:nvGrpSpPr>
        <p:grpSpPr>
          <a:xfrm>
            <a:off x="538491" y="831056"/>
            <a:ext cx="5195888" cy="519588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E6E8"/>
            </a:solidFill>
          </p:spPr>
        </p:sp>
      </p:grpSp>
      <p:sp>
        <p:nvSpPr>
          <p:cNvPr id="5" name="Freeform 5"/>
          <p:cNvSpPr/>
          <p:nvPr/>
        </p:nvSpPr>
        <p:spPr>
          <a:xfrm>
            <a:off x="751175" y="1043740"/>
            <a:ext cx="4770520" cy="4770520"/>
          </a:xfrm>
          <a:custGeom>
            <a:avLst/>
            <a:gdLst/>
            <a:ahLst/>
            <a:cxnLst/>
            <a:rect l="l" t="t" r="r" b="b"/>
            <a:pathLst>
              <a:path w="7155780" h="7155780">
                <a:moveTo>
                  <a:pt x="0" y="0"/>
                </a:moveTo>
                <a:lnTo>
                  <a:pt x="7155780" y="0"/>
                </a:lnTo>
                <a:lnTo>
                  <a:pt x="7155780" y="7155780"/>
                </a:lnTo>
                <a:lnTo>
                  <a:pt x="0" y="7155780"/>
                </a:lnTo>
                <a:lnTo>
                  <a:pt x="0" y="0"/>
                </a:lnTo>
                <a:close/>
              </a:path>
            </a:pathLst>
          </a:custGeom>
          <a:blipFill>
            <a:blip r:embed="rId8">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663905" y="2658981"/>
            <a:ext cx="2945059" cy="1577355"/>
          </a:xfrm>
          <a:prstGeom prst="rect">
            <a:avLst/>
          </a:prstGeom>
        </p:spPr>
        <p:txBody>
          <a:bodyPr lIns="0" tIns="0" rIns="0" bIns="0" rtlCol="0" anchor="t">
            <a:spAutoFit/>
          </a:bodyPr>
          <a:lstStyle/>
          <a:p>
            <a:pPr algn="ctr">
              <a:lnSpc>
                <a:spcPts val="4061"/>
              </a:lnSpc>
            </a:pPr>
            <a:r>
              <a:rPr lang="en-US" sz="2901" spc="473">
                <a:solidFill>
                  <a:srgbClr val="FFFFFF"/>
                </a:solidFill>
                <a:latin typeface="Garet ExtraBold"/>
              </a:rPr>
              <a:t>PREVENÇÃO </a:t>
            </a:r>
          </a:p>
          <a:p>
            <a:pPr algn="ctr">
              <a:lnSpc>
                <a:spcPts val="4061"/>
              </a:lnSpc>
            </a:pPr>
            <a:endParaRPr lang="en-US" sz="2901" spc="473">
              <a:solidFill>
                <a:srgbClr val="FFFFFF"/>
              </a:solidFill>
              <a:latin typeface="Garet ExtraBold"/>
            </a:endParaRPr>
          </a:p>
          <a:p>
            <a:pPr algn="ctr">
              <a:lnSpc>
                <a:spcPts val="4061"/>
              </a:lnSpc>
            </a:pPr>
            <a:r>
              <a:rPr lang="en-US" sz="2901" spc="473">
                <a:solidFill>
                  <a:srgbClr val="FFFFFF"/>
                </a:solidFill>
                <a:latin typeface="Garet ExtraBold"/>
              </a:rPr>
              <a:t>PREVÊ? </a:t>
            </a:r>
          </a:p>
        </p:txBody>
      </p:sp>
      <p:sp>
        <p:nvSpPr>
          <p:cNvPr id="9" name="Freeform 9"/>
          <p:cNvSpPr/>
          <p:nvPr/>
        </p:nvSpPr>
        <p:spPr>
          <a:xfrm>
            <a:off x="9213359" y="3306981"/>
            <a:ext cx="368465" cy="274967"/>
          </a:xfrm>
          <a:custGeom>
            <a:avLst/>
            <a:gdLst/>
            <a:ahLst/>
            <a:cxnLst/>
            <a:rect l="l" t="t" r="r" b="b"/>
            <a:pathLst>
              <a:path w="552697" h="412450">
                <a:moveTo>
                  <a:pt x="0" y="0"/>
                </a:moveTo>
                <a:lnTo>
                  <a:pt x="552697" y="0"/>
                </a:lnTo>
                <a:lnTo>
                  <a:pt x="552697" y="412450"/>
                </a:lnTo>
                <a:lnTo>
                  <a:pt x="0" y="41245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Retângulo de cantos arredondados 9"/>
          <p:cNvSpPr/>
          <p:nvPr/>
        </p:nvSpPr>
        <p:spPr>
          <a:xfrm>
            <a:off x="5674095" y="421993"/>
            <a:ext cx="6517905" cy="1872343"/>
          </a:xfrm>
          <a:prstGeom prst="roundRect">
            <a:avLst/>
          </a:prstGeom>
          <a:solidFill>
            <a:srgbClr val="034509"/>
          </a:solidFill>
          <a:ln>
            <a:solidFill>
              <a:srgbClr val="48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6"/>
          <p:cNvSpPr txBox="1"/>
          <p:nvPr/>
        </p:nvSpPr>
        <p:spPr>
          <a:xfrm>
            <a:off x="6081494" y="627293"/>
            <a:ext cx="5958106" cy="5909310"/>
          </a:xfrm>
          <a:prstGeom prst="rect">
            <a:avLst/>
          </a:prstGeom>
        </p:spPr>
        <p:txBody>
          <a:bodyPr wrap="square" lIns="0" tIns="0" rIns="0" bIns="0" rtlCol="0" anchor="t">
            <a:spAutoFit/>
          </a:bodyPr>
          <a:lstStyle/>
          <a:p>
            <a:pPr algn="ctr"/>
            <a:r>
              <a:rPr lang="en-US" sz="2400" b="1" spc="93" dirty="0">
                <a:solidFill>
                  <a:schemeClr val="bg1"/>
                </a:solidFill>
                <a:latin typeface="Now Medium" panose="020B0604020202020204" charset="0"/>
              </a:rPr>
              <a:t>O </a:t>
            </a:r>
            <a:r>
              <a:rPr lang="en-US" sz="2400" b="1" spc="93" dirty="0" err="1">
                <a:solidFill>
                  <a:schemeClr val="bg1"/>
                </a:solidFill>
                <a:latin typeface="Now Medium" panose="020B0604020202020204" charset="0"/>
              </a:rPr>
              <a:t>esclarecimento</a:t>
            </a:r>
            <a:r>
              <a:rPr lang="en-US" sz="2400" b="1" spc="93" dirty="0">
                <a:solidFill>
                  <a:schemeClr val="bg1"/>
                </a:solidFill>
                <a:latin typeface="Now Medium" panose="020B0604020202020204" charset="0"/>
              </a:rPr>
              <a:t> dos </a:t>
            </a:r>
            <a:r>
              <a:rPr lang="en-US" sz="2400" b="1" spc="93" dirty="0" err="1">
                <a:solidFill>
                  <a:schemeClr val="bg1"/>
                </a:solidFill>
                <a:latin typeface="Now Medium" panose="020B0604020202020204" charset="0"/>
              </a:rPr>
              <a:t>comportamentos</a:t>
            </a:r>
            <a:r>
              <a:rPr lang="en-US" sz="2400" b="1" spc="93" dirty="0">
                <a:solidFill>
                  <a:schemeClr val="bg1"/>
                </a:solidFill>
                <a:latin typeface="Now Medium" panose="020B0604020202020204" charset="0"/>
              </a:rPr>
              <a:t> que </a:t>
            </a:r>
            <a:r>
              <a:rPr lang="en-US" sz="2400" b="1" spc="93" dirty="0" err="1">
                <a:solidFill>
                  <a:schemeClr val="bg1"/>
                </a:solidFill>
                <a:latin typeface="Now Medium" panose="020B0604020202020204" charset="0"/>
              </a:rPr>
              <a:t>são</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desejáveis</a:t>
            </a:r>
            <a:r>
              <a:rPr lang="en-US" sz="2400" b="1" spc="93" dirty="0">
                <a:solidFill>
                  <a:schemeClr val="bg1"/>
                </a:solidFill>
                <a:latin typeface="Now Medium" panose="020B0604020202020204" charset="0"/>
              </a:rPr>
              <a:t> e </a:t>
            </a:r>
            <a:r>
              <a:rPr lang="en-US" sz="2400" b="1" spc="93" dirty="0" err="1">
                <a:solidFill>
                  <a:schemeClr val="bg1"/>
                </a:solidFill>
                <a:latin typeface="Now Medium" panose="020B0604020202020204" charset="0"/>
              </a:rPr>
              <a:t>não</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desejáveis</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dentro</a:t>
            </a:r>
            <a:r>
              <a:rPr lang="en-US" sz="2400" b="1" spc="93" dirty="0">
                <a:solidFill>
                  <a:schemeClr val="bg1"/>
                </a:solidFill>
                <a:latin typeface="Now Medium" panose="020B0604020202020204" charset="0"/>
              </a:rPr>
              <a:t> da </a:t>
            </a:r>
            <a:r>
              <a:rPr lang="en-US" sz="2400" b="1" spc="93" dirty="0" err="1">
                <a:solidFill>
                  <a:schemeClr val="bg1"/>
                </a:solidFill>
                <a:latin typeface="Now Medium" panose="020B0604020202020204" charset="0"/>
              </a:rPr>
              <a:t>área</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organizacional</a:t>
            </a:r>
            <a:r>
              <a:rPr lang="en-US" sz="2400" b="1" spc="93" dirty="0">
                <a:solidFill>
                  <a:schemeClr val="bg1"/>
                </a:solidFill>
                <a:latin typeface="Now Medium" panose="020B0604020202020204" charset="0"/>
              </a:rPr>
              <a:t>. </a:t>
            </a:r>
          </a:p>
          <a:p>
            <a:pPr algn="ctr"/>
            <a:endParaRPr lang="en-US" sz="2400" b="1" spc="93" dirty="0">
              <a:solidFill>
                <a:srgbClr val="000000"/>
              </a:solidFill>
              <a:latin typeface="Now Medium" panose="020B0604020202020204" charset="0"/>
            </a:endParaRPr>
          </a:p>
          <a:p>
            <a:pPr algn="ctr"/>
            <a:r>
              <a:rPr lang="en-US" sz="2400" b="1" spc="93" dirty="0">
                <a:solidFill>
                  <a:schemeClr val="bg1"/>
                </a:solidFill>
                <a:latin typeface="Now Medium" panose="020B0604020202020204" charset="0"/>
              </a:rPr>
              <a:t>Uma </a:t>
            </a:r>
            <a:r>
              <a:rPr lang="en-US" sz="2400" b="1" spc="93" dirty="0" err="1">
                <a:solidFill>
                  <a:schemeClr val="bg1"/>
                </a:solidFill>
                <a:latin typeface="Now Medium" panose="020B0604020202020204" charset="0"/>
              </a:rPr>
              <a:t>criação</a:t>
            </a:r>
            <a:r>
              <a:rPr lang="en-US" sz="2400" b="1" spc="93" dirty="0">
                <a:solidFill>
                  <a:schemeClr val="bg1"/>
                </a:solidFill>
                <a:latin typeface="Now Medium" panose="020B0604020202020204" charset="0"/>
              </a:rPr>
              <a:t> de </a:t>
            </a:r>
            <a:r>
              <a:rPr lang="en-US" sz="2400" b="1" spc="93" dirty="0" err="1">
                <a:solidFill>
                  <a:schemeClr val="bg1"/>
                </a:solidFill>
                <a:latin typeface="Now Medium" panose="020B0604020202020204" charset="0"/>
              </a:rPr>
              <a:t>estruturas</a:t>
            </a:r>
            <a:r>
              <a:rPr lang="en-US" sz="2400" b="1" spc="93" dirty="0">
                <a:solidFill>
                  <a:schemeClr val="bg1"/>
                </a:solidFill>
                <a:latin typeface="Now Medium" panose="020B0604020202020204" charset="0"/>
              </a:rPr>
              <a:t> de </a:t>
            </a:r>
            <a:r>
              <a:rPr lang="en-US" sz="2400" b="1" spc="93" dirty="0" err="1">
                <a:solidFill>
                  <a:schemeClr val="bg1"/>
                </a:solidFill>
                <a:latin typeface="Now Medium" panose="020B0604020202020204" charset="0"/>
              </a:rPr>
              <a:t>acolhimento</a:t>
            </a:r>
            <a:r>
              <a:rPr lang="en-US" sz="2400" b="1" spc="93" dirty="0">
                <a:solidFill>
                  <a:schemeClr val="bg1"/>
                </a:solidFill>
                <a:latin typeface="Now Medium" panose="020B0604020202020204" charset="0"/>
              </a:rPr>
              <a:t> e </a:t>
            </a:r>
            <a:r>
              <a:rPr lang="en-US" sz="2400" b="1" spc="93" dirty="0" err="1">
                <a:solidFill>
                  <a:schemeClr val="bg1"/>
                </a:solidFill>
                <a:latin typeface="Now Medium" panose="020B0604020202020204" charset="0"/>
              </a:rPr>
              <a:t>prevenção</a:t>
            </a:r>
            <a:r>
              <a:rPr lang="en-US" sz="2400" b="1" spc="93" dirty="0">
                <a:solidFill>
                  <a:schemeClr val="bg1"/>
                </a:solidFill>
                <a:latin typeface="Now Medium" panose="020B0604020202020204" charset="0"/>
              </a:rPr>
              <a:t> à </a:t>
            </a:r>
            <a:r>
              <a:rPr lang="en-US" sz="2400" b="1" spc="93" dirty="0" err="1">
                <a:solidFill>
                  <a:schemeClr val="bg1"/>
                </a:solidFill>
                <a:latin typeface="Now Medium" panose="020B0604020202020204" charset="0"/>
              </a:rPr>
              <a:t>violência</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divulgação</a:t>
            </a:r>
            <a:r>
              <a:rPr lang="en-US" sz="2400" b="1" spc="93" dirty="0">
                <a:solidFill>
                  <a:schemeClr val="bg1"/>
                </a:solidFill>
                <a:latin typeface="Now Medium" panose="020B0604020202020204" charset="0"/>
              </a:rPr>
              <a:t> de </a:t>
            </a:r>
            <a:r>
              <a:rPr lang="en-US" sz="2400" b="1" spc="93" dirty="0" err="1">
                <a:solidFill>
                  <a:schemeClr val="bg1"/>
                </a:solidFill>
                <a:latin typeface="Now Medium" panose="020B0604020202020204" charset="0"/>
              </a:rPr>
              <a:t>políticas</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sistema</a:t>
            </a:r>
            <a:r>
              <a:rPr lang="en-US" sz="2400" b="1" spc="93" dirty="0">
                <a:solidFill>
                  <a:schemeClr val="bg1"/>
                </a:solidFill>
                <a:latin typeface="Now Medium" panose="020B0604020202020204" charset="0"/>
              </a:rPr>
              <a:t> de </a:t>
            </a:r>
            <a:r>
              <a:rPr lang="en-US" sz="2400" b="1" spc="93" dirty="0" err="1">
                <a:solidFill>
                  <a:schemeClr val="bg1"/>
                </a:solidFill>
                <a:latin typeface="Now Medium" panose="020B0604020202020204" charset="0"/>
              </a:rPr>
              <a:t>ação</a:t>
            </a:r>
            <a:r>
              <a:rPr lang="en-US" sz="2400" b="1" spc="93" dirty="0">
                <a:solidFill>
                  <a:schemeClr val="bg1"/>
                </a:solidFill>
                <a:latin typeface="Now Medium" panose="020B0604020202020204" charset="0"/>
              </a:rPr>
              <a:t> e </a:t>
            </a:r>
            <a:r>
              <a:rPr lang="en-US" sz="2400" b="1" spc="93" dirty="0" err="1">
                <a:solidFill>
                  <a:schemeClr val="bg1"/>
                </a:solidFill>
                <a:latin typeface="Now Medium" panose="020B0604020202020204" charset="0"/>
              </a:rPr>
              <a:t>prevenção</a:t>
            </a:r>
            <a:r>
              <a:rPr lang="en-US" sz="2400" b="1" spc="93" dirty="0">
                <a:solidFill>
                  <a:schemeClr val="bg1"/>
                </a:solidFill>
                <a:latin typeface="Now Medium" panose="020B0604020202020204" charset="0"/>
              </a:rPr>
              <a:t> e </a:t>
            </a:r>
            <a:r>
              <a:rPr lang="en-US" sz="2400" b="1" spc="93" dirty="0" err="1">
                <a:solidFill>
                  <a:schemeClr val="bg1"/>
                </a:solidFill>
                <a:latin typeface="Now Medium" panose="020B0604020202020204" charset="0"/>
              </a:rPr>
              <a:t>combate</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às</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violências</a:t>
            </a:r>
            <a:r>
              <a:rPr lang="en-US" sz="2400" b="1" spc="93" dirty="0">
                <a:solidFill>
                  <a:schemeClr val="bg1"/>
                </a:solidFill>
                <a:latin typeface="Now Medium" panose="020B0604020202020204" charset="0"/>
              </a:rPr>
              <a:t>. </a:t>
            </a:r>
            <a:endParaRPr lang="en-US" sz="2400" b="1" spc="93" dirty="0" smtClean="0">
              <a:solidFill>
                <a:schemeClr val="bg1"/>
              </a:solidFill>
              <a:latin typeface="Now Medium" panose="020B0604020202020204" charset="0"/>
            </a:endParaRPr>
          </a:p>
          <a:p>
            <a:pPr algn="ctr"/>
            <a:endParaRPr lang="en-US" sz="2400" b="1" spc="93" dirty="0">
              <a:solidFill>
                <a:schemeClr val="bg1"/>
              </a:solidFill>
              <a:latin typeface="Now Medium" panose="020B0604020202020204" charset="0"/>
            </a:endParaRPr>
          </a:p>
          <a:p>
            <a:pPr algn="ctr"/>
            <a:r>
              <a:rPr lang="en-US" sz="2400" b="1" spc="93" dirty="0" err="1" smtClean="0">
                <a:solidFill>
                  <a:schemeClr val="bg1"/>
                </a:solidFill>
                <a:latin typeface="Now Medium" panose="020B0604020202020204" charset="0"/>
              </a:rPr>
              <a:t>Orientação</a:t>
            </a:r>
            <a:r>
              <a:rPr lang="en-US" sz="2400" b="1" spc="93" dirty="0" smtClean="0">
                <a:solidFill>
                  <a:schemeClr val="bg1"/>
                </a:solidFill>
                <a:latin typeface="Now Medium" panose="020B0604020202020204" charset="0"/>
              </a:rPr>
              <a:t> </a:t>
            </a:r>
            <a:r>
              <a:rPr lang="en-US" sz="2400" b="1" spc="93" dirty="0" err="1">
                <a:solidFill>
                  <a:schemeClr val="bg1"/>
                </a:solidFill>
                <a:latin typeface="Now Medium" panose="020B0604020202020204" charset="0"/>
              </a:rPr>
              <a:t>sobre</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como</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alguém</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deve</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proceder</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diante</a:t>
            </a:r>
            <a:r>
              <a:rPr lang="en-US" sz="2400" b="1" spc="93" dirty="0">
                <a:solidFill>
                  <a:schemeClr val="bg1"/>
                </a:solidFill>
                <a:latin typeface="Now Medium" panose="020B0604020202020204" charset="0"/>
              </a:rPr>
              <a:t> de um </a:t>
            </a:r>
            <a:r>
              <a:rPr lang="en-US" sz="2400" b="1" spc="93" dirty="0" err="1">
                <a:solidFill>
                  <a:schemeClr val="bg1"/>
                </a:solidFill>
                <a:latin typeface="Now Medium" panose="020B0604020202020204" charset="0"/>
              </a:rPr>
              <a:t>caso</a:t>
            </a:r>
            <a:r>
              <a:rPr lang="en-US" sz="2400" b="1" spc="93" dirty="0">
                <a:solidFill>
                  <a:schemeClr val="bg1"/>
                </a:solidFill>
                <a:latin typeface="Now Medium" panose="020B0604020202020204" charset="0"/>
              </a:rPr>
              <a:t> que </a:t>
            </a:r>
            <a:r>
              <a:rPr lang="en-US" sz="2400" b="1" spc="93" dirty="0" err="1">
                <a:solidFill>
                  <a:schemeClr val="bg1"/>
                </a:solidFill>
                <a:latin typeface="Now Medium" panose="020B0604020202020204" charset="0"/>
              </a:rPr>
              <a:t>ela</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acha</a:t>
            </a:r>
            <a:r>
              <a:rPr lang="en-US" sz="2400" b="1" spc="93" dirty="0">
                <a:solidFill>
                  <a:schemeClr val="bg1"/>
                </a:solidFill>
                <a:latin typeface="Now Medium" panose="020B0604020202020204" charset="0"/>
              </a:rPr>
              <a:t> que </a:t>
            </a:r>
            <a:r>
              <a:rPr lang="en-US" sz="2400" b="1" spc="93" dirty="0" err="1">
                <a:solidFill>
                  <a:schemeClr val="bg1"/>
                </a:solidFill>
                <a:latin typeface="Now Medium" panose="020B0604020202020204" charset="0"/>
              </a:rPr>
              <a:t>está</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sendo</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ofendida</a:t>
            </a:r>
            <a:r>
              <a:rPr lang="en-US" sz="2400" b="1" spc="93" dirty="0">
                <a:solidFill>
                  <a:schemeClr val="bg1"/>
                </a:solidFill>
                <a:latin typeface="Now Medium" panose="020B0604020202020204" charset="0"/>
              </a:rPr>
              <a:t> e, </a:t>
            </a:r>
            <a:r>
              <a:rPr lang="en-US" sz="2400" b="1" spc="93" dirty="0" err="1">
                <a:solidFill>
                  <a:schemeClr val="bg1"/>
                </a:solidFill>
                <a:latin typeface="Now Medium" panose="020B0604020202020204" charset="0"/>
              </a:rPr>
              <a:t>por</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fim</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capacitação</a:t>
            </a:r>
            <a:r>
              <a:rPr lang="en-US" sz="2400" b="1" spc="93" dirty="0">
                <a:solidFill>
                  <a:schemeClr val="bg1"/>
                </a:solidFill>
                <a:latin typeface="Now Medium" panose="020B0604020202020204" charset="0"/>
              </a:rPr>
              <a:t> de </a:t>
            </a:r>
            <a:r>
              <a:rPr lang="en-US" sz="2400" b="1" spc="93" dirty="0" err="1">
                <a:solidFill>
                  <a:schemeClr val="bg1"/>
                </a:solidFill>
                <a:latin typeface="Now Medium" panose="020B0604020202020204" charset="0"/>
              </a:rPr>
              <a:t>todos</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os</a:t>
            </a:r>
            <a:r>
              <a:rPr lang="en-US" sz="2400" b="1" spc="93" dirty="0">
                <a:solidFill>
                  <a:schemeClr val="bg1"/>
                </a:solidFill>
                <a:latin typeface="Now Medium" panose="020B0604020202020204" charset="0"/>
              </a:rPr>
              <a:t> </a:t>
            </a:r>
            <a:r>
              <a:rPr lang="en-US" sz="2400" b="1" spc="93" dirty="0" err="1">
                <a:solidFill>
                  <a:schemeClr val="bg1"/>
                </a:solidFill>
                <a:latin typeface="Now Medium" panose="020B0604020202020204" charset="0"/>
              </a:rPr>
              <a:t>colaboradores</a:t>
            </a:r>
            <a:r>
              <a:rPr lang="en-US" sz="2400" b="1" spc="93" dirty="0">
                <a:solidFill>
                  <a:schemeClr val="bg1"/>
                </a:solidFill>
                <a:latin typeface="Now Medium" panose="020B0604020202020204" charset="0"/>
              </a:rPr>
              <a:t>.</a:t>
            </a:r>
          </a:p>
        </p:txBody>
      </p:sp>
    </p:spTree>
    <p:extLst>
      <p:ext uri="{BB962C8B-B14F-4D97-AF65-F5344CB8AC3E}">
        <p14:creationId xmlns:p14="http://schemas.microsoft.com/office/powerpoint/2010/main" val="3497355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20" name="Agrupar 19">
            <a:extLst>
              <a:ext uri="{FF2B5EF4-FFF2-40B4-BE49-F238E27FC236}">
                <a16:creationId xmlns="" xmlns:a16="http://schemas.microsoft.com/office/drawing/2014/main" id="{086EEF55-D49A-95F5-C4B7-240095C07B5B}"/>
              </a:ext>
            </a:extLst>
          </p:cNvPr>
          <p:cNvGrpSpPr/>
          <p:nvPr/>
        </p:nvGrpSpPr>
        <p:grpSpPr>
          <a:xfrm>
            <a:off x="78377" y="-13064"/>
            <a:ext cx="12113623" cy="6932084"/>
            <a:chOff x="2238103" y="-13063"/>
            <a:chExt cx="9966247" cy="6884096"/>
          </a:xfrm>
          <a:solidFill>
            <a:schemeClr val="bg1"/>
          </a:solidFill>
        </p:grpSpPr>
        <p:sp>
          <p:nvSpPr>
            <p:cNvPr id="18" name="Fluxograma: Atraso 17">
              <a:extLst>
                <a:ext uri="{FF2B5EF4-FFF2-40B4-BE49-F238E27FC236}">
                  <a16:creationId xmlns="" xmlns:a16="http://schemas.microsoft.com/office/drawing/2014/main" id="{002727D0-AF4B-9C73-C740-38A14A092B9B}"/>
                </a:ext>
              </a:extLst>
            </p:cNvPr>
            <p:cNvSpPr/>
            <p:nvPr/>
          </p:nvSpPr>
          <p:spPr>
            <a:xfrm flipH="1">
              <a:off x="2238103" y="-13063"/>
              <a:ext cx="6871063" cy="6871063"/>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9" name="Retângulo 18">
              <a:extLst>
                <a:ext uri="{FF2B5EF4-FFF2-40B4-BE49-F238E27FC236}">
                  <a16:creationId xmlns="" xmlns:a16="http://schemas.microsoft.com/office/drawing/2014/main" id="{87687D09-0C51-7960-3301-CE2DA4E5CF62}"/>
                </a:ext>
              </a:extLst>
            </p:cNvPr>
            <p:cNvSpPr/>
            <p:nvPr/>
          </p:nvSpPr>
          <p:spPr>
            <a:xfrm>
              <a:off x="9034430" y="-30"/>
              <a:ext cx="3169920" cy="6871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25" name="TextBox 23">
            <a:extLst>
              <a:ext uri="{FF2B5EF4-FFF2-40B4-BE49-F238E27FC236}">
                <a16:creationId xmlns="" xmlns:a16="http://schemas.microsoft.com/office/drawing/2014/main" id="{0914DA81-0476-5201-E006-EDA79B9FF125}"/>
              </a:ext>
            </a:extLst>
          </p:cNvPr>
          <p:cNvSpPr txBox="1"/>
          <p:nvPr/>
        </p:nvSpPr>
        <p:spPr>
          <a:xfrm>
            <a:off x="1821371" y="652146"/>
            <a:ext cx="8520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Inteligência Emocional</a:t>
            </a:r>
            <a:endParaRPr kumimoji="0" lang="pt-BR" sz="4000" b="0"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endParaRPr>
          </a:p>
        </p:txBody>
      </p:sp>
      <p:sp>
        <p:nvSpPr>
          <p:cNvPr id="26" name="TextBox 27">
            <a:extLst>
              <a:ext uri="{FF2B5EF4-FFF2-40B4-BE49-F238E27FC236}">
                <a16:creationId xmlns="" xmlns:a16="http://schemas.microsoft.com/office/drawing/2014/main" id="{D6439675-CB00-3F57-A6C5-13D58CBDC66D}"/>
              </a:ext>
            </a:extLst>
          </p:cNvPr>
          <p:cNvSpPr txBox="1"/>
          <p:nvPr/>
        </p:nvSpPr>
        <p:spPr>
          <a:xfrm>
            <a:off x="446743" y="2162324"/>
            <a:ext cx="5764301" cy="3147785"/>
          </a:xfrm>
          <a:prstGeom prst="rect">
            <a:avLst/>
          </a:prstGeom>
          <a:noFill/>
        </p:spPr>
        <p:txBody>
          <a:bodyPr wrap="square" rtlCol="0">
            <a:spAutoFit/>
          </a:bodyPr>
          <a:lstStyle>
            <a:defPPr>
              <a:defRPr lang="en-US"/>
            </a:defPPr>
            <a:lvl1pPr>
              <a:lnSpc>
                <a:spcPct val="130000"/>
              </a:lnSpc>
              <a:spcBef>
                <a:spcPts val="1200"/>
              </a:spcBef>
              <a:defRPr sz="1400">
                <a:solidFill>
                  <a:srgbClr val="2C4166"/>
                </a:solidFill>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30000"/>
              </a:lnSpc>
              <a:spcBef>
                <a:spcPts val="1200"/>
              </a:spcBef>
              <a:spcAft>
                <a:spcPts val="0"/>
              </a:spcAft>
              <a:buClrTx/>
              <a:buSzTx/>
              <a:buFontTx/>
              <a:buNone/>
              <a:tabLst/>
              <a:defRPr/>
            </a:pP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“Capacidade de </a:t>
            </a:r>
            <a:r>
              <a:rPr kumimoji="0" lang="pt-BR" sz="2200" b="0" i="0" u="none" strike="noStrike" kern="1200" cap="none" spc="0" normalizeH="0" baseline="0" noProof="0" dirty="0">
                <a:ln>
                  <a:noFill/>
                </a:ln>
                <a:solidFill>
                  <a:srgbClr val="002060"/>
                </a:solidFill>
                <a:effectLst/>
                <a:highlight>
                  <a:srgbClr val="C0C0C0"/>
                </a:highlight>
                <a:uLnTx/>
                <a:uFillTx/>
                <a:latin typeface="BancoDoBrasil Textos" panose="00000500000000000000" pitchFamily="2" charset="0"/>
                <a:ea typeface="Open Sans" panose="020B0606030504020204" pitchFamily="34" charset="0"/>
                <a:cs typeface="Open Sans" panose="020B0606030504020204" pitchFamily="34" charset="0"/>
              </a:rPr>
              <a:t>reconhecer nossos sentimentos e os das outras pessoas</a:t>
            </a: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 para </a:t>
            </a:r>
            <a:r>
              <a:rPr kumimoji="0" lang="pt-BR" sz="2200" b="0" i="0" u="none" strike="noStrike" kern="1200" cap="none" spc="0" normalizeH="0" baseline="0" noProof="0" dirty="0">
                <a:ln>
                  <a:noFill/>
                </a:ln>
                <a:solidFill>
                  <a:srgbClr val="002060"/>
                </a:solidFill>
                <a:effectLst/>
                <a:highlight>
                  <a:srgbClr val="C0C0C0"/>
                </a:highlight>
                <a:uLnTx/>
                <a:uFillTx/>
                <a:latin typeface="BancoDoBrasil Textos" panose="00000500000000000000" pitchFamily="2" charset="0"/>
                <a:ea typeface="Open Sans" panose="020B0606030504020204" pitchFamily="34" charset="0"/>
                <a:cs typeface="Open Sans" panose="020B0606030504020204" pitchFamily="34" charset="0"/>
              </a:rPr>
              <a:t>motivarmos</a:t>
            </a: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 e para poder lidar </a:t>
            </a:r>
            <a:r>
              <a:rPr kumimoji="0" lang="pt-BR" sz="2200" b="0" i="0" u="none" strike="noStrike" kern="1200" cap="none" spc="0" normalizeH="0" baseline="0" noProof="0" dirty="0">
                <a:ln>
                  <a:noFill/>
                </a:ln>
                <a:solidFill>
                  <a:srgbClr val="002060"/>
                </a:solidFill>
                <a:effectLst/>
                <a:highlight>
                  <a:srgbClr val="C0C0C0"/>
                </a:highlight>
                <a:uLnTx/>
                <a:uFillTx/>
                <a:latin typeface="BancoDoBrasil Textos" panose="00000500000000000000" pitchFamily="2" charset="0"/>
                <a:ea typeface="Open Sans" panose="020B0606030504020204" pitchFamily="34" charset="0"/>
                <a:cs typeface="Open Sans" panose="020B0606030504020204" pitchFamily="34" charset="0"/>
              </a:rPr>
              <a:t>adequadamente</a:t>
            </a: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 com nossas emoções, tanto em </a:t>
            </a:r>
            <a:r>
              <a:rPr kumimoji="0" lang="pt-BR" sz="2200" b="0" i="0" u="none" strike="noStrike" kern="1200" cap="none" spc="0" normalizeH="0" baseline="0" noProof="0" dirty="0">
                <a:ln>
                  <a:noFill/>
                </a:ln>
                <a:solidFill>
                  <a:srgbClr val="002060"/>
                </a:solidFill>
                <a:effectLst/>
                <a:highlight>
                  <a:srgbClr val="C0C0C0"/>
                </a:highlight>
                <a:uLnTx/>
                <a:uFillTx/>
                <a:latin typeface="BancoDoBrasil Textos" panose="00000500000000000000" pitchFamily="2" charset="0"/>
                <a:ea typeface="Open Sans" panose="020B0606030504020204" pitchFamily="34" charset="0"/>
                <a:cs typeface="Open Sans" panose="020B0606030504020204" pitchFamily="34" charset="0"/>
              </a:rPr>
              <a:t>relação a nós </a:t>
            </a: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mesmos quanto </a:t>
            </a:r>
            <a:r>
              <a:rPr kumimoji="0" lang="pt-BR" sz="2200" b="0" i="0" u="none" strike="noStrike" kern="1200" cap="none" spc="0" normalizeH="0" baseline="0" noProof="0" dirty="0">
                <a:ln>
                  <a:noFill/>
                </a:ln>
                <a:solidFill>
                  <a:srgbClr val="002060"/>
                </a:solidFill>
                <a:effectLst/>
                <a:highlight>
                  <a:srgbClr val="C0C0C0"/>
                </a:highlight>
                <a:uLnTx/>
                <a:uFillTx/>
                <a:latin typeface="BancoDoBrasil Textos" panose="00000500000000000000" pitchFamily="2" charset="0"/>
                <a:ea typeface="Open Sans" panose="020B0606030504020204" pitchFamily="34" charset="0"/>
                <a:cs typeface="Open Sans" panose="020B0606030504020204" pitchFamily="34" charset="0"/>
              </a:rPr>
              <a:t>às pessoas </a:t>
            </a: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com as quais nos relacionamos.”</a:t>
            </a:r>
          </a:p>
        </p:txBody>
      </p:sp>
      <p:sp>
        <p:nvSpPr>
          <p:cNvPr id="27" name="Rectangle: Rounded Corners 67">
            <a:extLst>
              <a:ext uri="{FF2B5EF4-FFF2-40B4-BE49-F238E27FC236}">
                <a16:creationId xmlns="" xmlns:a16="http://schemas.microsoft.com/office/drawing/2014/main" id="{477800A9-DD20-E790-A307-765A6C3CBDB9}"/>
              </a:ext>
            </a:extLst>
          </p:cNvPr>
          <p:cNvSpPr/>
          <p:nvPr/>
        </p:nvSpPr>
        <p:spPr>
          <a:xfrm>
            <a:off x="5357117" y="148342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8" name="Rectangle: Rounded Corners 68">
            <a:extLst>
              <a:ext uri="{FF2B5EF4-FFF2-40B4-BE49-F238E27FC236}">
                <a16:creationId xmlns="" xmlns:a16="http://schemas.microsoft.com/office/drawing/2014/main" id="{0470D68B-AACF-866D-6D5C-FDFCB0F71C17}"/>
              </a:ext>
            </a:extLst>
          </p:cNvPr>
          <p:cNvSpPr/>
          <p:nvPr/>
        </p:nvSpPr>
        <p:spPr>
          <a:xfrm>
            <a:off x="5594379" y="148342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9" name="Rectangle: Rounded Corners 69">
            <a:extLst>
              <a:ext uri="{FF2B5EF4-FFF2-40B4-BE49-F238E27FC236}">
                <a16:creationId xmlns="" xmlns:a16="http://schemas.microsoft.com/office/drawing/2014/main" id="{7A4C5D55-F9E7-62BB-02F8-DBC4BBD5140F}"/>
              </a:ext>
            </a:extLst>
          </p:cNvPr>
          <p:cNvSpPr/>
          <p:nvPr/>
        </p:nvSpPr>
        <p:spPr>
          <a:xfrm>
            <a:off x="5831640" y="148342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31" name="Group 4">
            <a:extLst>
              <a:ext uri="{FF2B5EF4-FFF2-40B4-BE49-F238E27FC236}">
                <a16:creationId xmlns="" xmlns:a16="http://schemas.microsoft.com/office/drawing/2014/main" id="{3D1705CE-8B13-FADA-396C-8918C84010FD}"/>
              </a:ext>
            </a:extLst>
          </p:cNvPr>
          <p:cNvGrpSpPr/>
          <p:nvPr/>
        </p:nvGrpSpPr>
        <p:grpSpPr>
          <a:xfrm>
            <a:off x="476712" y="390231"/>
            <a:ext cx="1266824" cy="1266821"/>
            <a:chOff x="9536446" y="666637"/>
            <a:chExt cx="1266824" cy="1266821"/>
          </a:xfrm>
        </p:grpSpPr>
        <p:grpSp>
          <p:nvGrpSpPr>
            <p:cNvPr id="32" name="Group 38">
              <a:extLst>
                <a:ext uri="{FF2B5EF4-FFF2-40B4-BE49-F238E27FC236}">
                  <a16:creationId xmlns="" xmlns:a16="http://schemas.microsoft.com/office/drawing/2014/main" id="{6B89E275-CE4C-C477-E42B-A23436C1F744}"/>
                </a:ext>
              </a:extLst>
            </p:cNvPr>
            <p:cNvGrpSpPr/>
            <p:nvPr/>
          </p:nvGrpSpPr>
          <p:grpSpPr>
            <a:xfrm>
              <a:off x="9536446" y="666637"/>
              <a:ext cx="1266824" cy="1266821"/>
              <a:chOff x="3287279" y="4660315"/>
              <a:chExt cx="723902" cy="723900"/>
            </a:xfrm>
          </p:grpSpPr>
          <p:sp useBgFill="1">
            <p:nvSpPr>
              <p:cNvPr id="35" name="Rectangle: Rounded Corners 21">
                <a:extLst>
                  <a:ext uri="{FF2B5EF4-FFF2-40B4-BE49-F238E27FC236}">
                    <a16:creationId xmlns="" xmlns:a16="http://schemas.microsoft.com/office/drawing/2014/main" id="{E2ADFCBE-79A4-A793-3EA6-702AA04B3E4C}"/>
                  </a:ext>
                </a:extLst>
              </p:cNvPr>
              <p:cNvSpPr/>
              <p:nvPr/>
            </p:nvSpPr>
            <p:spPr>
              <a:xfrm>
                <a:off x="3287279" y="4660315"/>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6" name="Rectangle: Rounded Corners 22">
                <a:extLst>
                  <a:ext uri="{FF2B5EF4-FFF2-40B4-BE49-F238E27FC236}">
                    <a16:creationId xmlns="" xmlns:a16="http://schemas.microsoft.com/office/drawing/2014/main" id="{F35CE95E-4F45-6BEC-C01B-1F35D562C031}"/>
                  </a:ext>
                </a:extLst>
              </p:cNvPr>
              <p:cNvSpPr/>
              <p:nvPr/>
            </p:nvSpPr>
            <p:spPr>
              <a:xfrm>
                <a:off x="3287279" y="4660315"/>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3" name="Oval 12">
              <a:extLst>
                <a:ext uri="{FF2B5EF4-FFF2-40B4-BE49-F238E27FC236}">
                  <a16:creationId xmlns="" xmlns:a16="http://schemas.microsoft.com/office/drawing/2014/main" id="{56866B87-420B-7B33-A2FE-43B1D9EC4964}"/>
                </a:ext>
              </a:extLst>
            </p:cNvPr>
            <p:cNvSpPr>
              <a:spLocks noChangeArrowheads="1"/>
            </p:cNvSpPr>
            <p:nvPr/>
          </p:nvSpPr>
          <p:spPr bwMode="auto">
            <a:xfrm>
              <a:off x="9614282" y="743064"/>
              <a:ext cx="1111153" cy="1113966"/>
            </a:xfrm>
            <a:prstGeom prst="ellipse">
              <a:avLst/>
            </a:prstGeom>
            <a:solidFill>
              <a:schemeClr val="accent1"/>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pic>
        <p:nvPicPr>
          <p:cNvPr id="40" name="Gráfico 39">
            <a:extLst>
              <a:ext uri="{FF2B5EF4-FFF2-40B4-BE49-F238E27FC236}">
                <a16:creationId xmlns="" xmlns:a16="http://schemas.microsoft.com/office/drawing/2014/main" id="{27EA9E31-774B-3CFA-4403-618BCF21370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836077" y="765094"/>
            <a:ext cx="522459" cy="522459"/>
          </a:xfrm>
          <a:prstGeom prst="rect">
            <a:avLst/>
          </a:prstGeom>
        </p:spPr>
      </p:pic>
      <p:sp>
        <p:nvSpPr>
          <p:cNvPr id="41" name="CaixaDeTexto 40">
            <a:extLst>
              <a:ext uri="{FF2B5EF4-FFF2-40B4-BE49-F238E27FC236}">
                <a16:creationId xmlns="" xmlns:a16="http://schemas.microsoft.com/office/drawing/2014/main" id="{7BA7C506-AB73-11CD-C5AE-7813287F54A9}"/>
              </a:ext>
            </a:extLst>
          </p:cNvPr>
          <p:cNvSpPr txBox="1"/>
          <p:nvPr/>
        </p:nvSpPr>
        <p:spPr>
          <a:xfrm>
            <a:off x="2101091" y="6112401"/>
            <a:ext cx="3728851"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Daniel Goleman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Livro: Inteligência emocional</a:t>
            </a:r>
          </a:p>
        </p:txBody>
      </p:sp>
      <p:pic>
        <p:nvPicPr>
          <p:cNvPr id="42" name="Espaço Reservado para Imagem 34">
            <a:extLst>
              <a:ext uri="{FF2B5EF4-FFF2-40B4-BE49-F238E27FC236}">
                <a16:creationId xmlns="" xmlns:a16="http://schemas.microsoft.com/office/drawing/2014/main" id="{AE3FA149-E1A4-5B67-02BC-C38563348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485" y="1638102"/>
            <a:ext cx="7916950" cy="5274356"/>
          </a:xfrm>
          <a:custGeom>
            <a:avLst/>
            <a:gdLst>
              <a:gd name="connsiteX0" fmla="*/ 3292852 w 6669162"/>
              <a:gd name="connsiteY0" fmla="*/ 210 h 5401682"/>
              <a:gd name="connsiteX1" fmla="*/ 4390814 w 6669162"/>
              <a:gd name="connsiteY1" fmla="*/ 73645 h 5401682"/>
              <a:gd name="connsiteX2" fmla="*/ 6434095 w 6669162"/>
              <a:gd name="connsiteY2" fmla="*/ 584226 h 5401682"/>
              <a:gd name="connsiteX3" fmla="*/ 6669162 w 6669162"/>
              <a:gd name="connsiteY3" fmla="*/ 687114 h 5401682"/>
              <a:gd name="connsiteX4" fmla="*/ 6669162 w 6669162"/>
              <a:gd name="connsiteY4" fmla="*/ 4715211 h 5401682"/>
              <a:gd name="connsiteX5" fmla="*/ 6650008 w 6669162"/>
              <a:gd name="connsiteY5" fmla="*/ 4729261 h 5401682"/>
              <a:gd name="connsiteX6" fmla="*/ 6462624 w 6669162"/>
              <a:gd name="connsiteY6" fmla="*/ 4880509 h 5401682"/>
              <a:gd name="connsiteX7" fmla="*/ 5960442 w 6669162"/>
              <a:gd name="connsiteY7" fmla="*/ 5372217 h 5401682"/>
              <a:gd name="connsiteX8" fmla="*/ 5934729 w 6669162"/>
              <a:gd name="connsiteY8" fmla="*/ 5401682 h 5401682"/>
              <a:gd name="connsiteX9" fmla="*/ 2114811 w 6669162"/>
              <a:gd name="connsiteY9" fmla="*/ 5401682 h 5401682"/>
              <a:gd name="connsiteX10" fmla="*/ 1779798 w 6669162"/>
              <a:gd name="connsiteY10" fmla="*/ 5099833 h 5401682"/>
              <a:gd name="connsiteX11" fmla="*/ 21564 w 6669162"/>
              <a:gd name="connsiteY11" fmla="*/ 2924944 h 5401682"/>
              <a:gd name="connsiteX12" fmla="*/ 1484820 w 6669162"/>
              <a:gd name="connsiteY12" fmla="*/ 436044 h 5401682"/>
              <a:gd name="connsiteX13" fmla="*/ 3292852 w 6669162"/>
              <a:gd name="connsiteY13" fmla="*/ 210 h 54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9162" h="5401682">
                <a:moveTo>
                  <a:pt x="3292852" y="210"/>
                </a:moveTo>
                <a:cubicBezTo>
                  <a:pt x="3665810" y="-2956"/>
                  <a:pt x="4036966" y="30057"/>
                  <a:pt x="4390814" y="73645"/>
                </a:cubicBezTo>
                <a:cubicBezTo>
                  <a:pt x="5103642" y="165954"/>
                  <a:pt x="5747234" y="304416"/>
                  <a:pt x="6434095" y="584226"/>
                </a:cubicBezTo>
                <a:lnTo>
                  <a:pt x="6669162" y="687114"/>
                </a:lnTo>
                <a:lnTo>
                  <a:pt x="6669162" y="4715211"/>
                </a:lnTo>
                <a:lnTo>
                  <a:pt x="6650008" y="4729261"/>
                </a:lnTo>
                <a:cubicBezTo>
                  <a:pt x="6585915" y="4778425"/>
                  <a:pt x="6523308" y="4828799"/>
                  <a:pt x="6462624" y="4880509"/>
                </a:cubicBezTo>
                <a:cubicBezTo>
                  <a:pt x="6279288" y="5035638"/>
                  <a:pt x="6113262" y="5202545"/>
                  <a:pt x="5960442" y="5372217"/>
                </a:cubicBezTo>
                <a:lnTo>
                  <a:pt x="5934729" y="5401682"/>
                </a:lnTo>
                <a:lnTo>
                  <a:pt x="2114811" y="5401682"/>
                </a:lnTo>
                <a:lnTo>
                  <a:pt x="1779798" y="5099833"/>
                </a:lnTo>
                <a:cubicBezTo>
                  <a:pt x="977339" y="4389268"/>
                  <a:pt x="159169" y="3714692"/>
                  <a:pt x="21564" y="2924944"/>
                </a:cubicBezTo>
                <a:cubicBezTo>
                  <a:pt x="-135705" y="2015535"/>
                  <a:pt x="589085" y="948863"/>
                  <a:pt x="1484820" y="436044"/>
                </a:cubicBezTo>
                <a:cubicBezTo>
                  <a:pt x="2044650" y="111256"/>
                  <a:pt x="2671255" y="5486"/>
                  <a:pt x="3292852" y="210"/>
                </a:cubicBezTo>
                <a:close/>
              </a:path>
            </a:pathLst>
          </a:custGeom>
          <a:solidFill>
            <a:sysClr val="window" lastClr="FFFFFF">
              <a:lumMod val="85000"/>
              <a:alpha val="10000"/>
            </a:sysClr>
          </a:solidFill>
          <a:ln w="12700" cap="flat" cmpd="sng" algn="ctr">
            <a:noFill/>
            <a:prstDash val="solid"/>
            <a:miter lim="800000"/>
          </a:ln>
          <a:effectLst>
            <a:outerShdw blurRad="977900" dist="800100" dir="2700000" sx="93000" sy="93000" algn="tl" rotWithShape="0">
              <a:prstClr val="black">
                <a:alpha val="25000"/>
              </a:prstClr>
            </a:outerShdw>
          </a:effectLst>
        </p:spPr>
      </p:pic>
    </p:spTree>
    <p:extLst>
      <p:ext uri="{BB962C8B-B14F-4D97-AF65-F5344CB8AC3E}">
        <p14:creationId xmlns:p14="http://schemas.microsoft.com/office/powerpoint/2010/main" val="3081246068"/>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23">
            <a:extLst>
              <a:ext uri="{FF2B5EF4-FFF2-40B4-BE49-F238E27FC236}">
                <a16:creationId xmlns="" xmlns:a16="http://schemas.microsoft.com/office/drawing/2014/main" id="{4212A54B-F192-3BF2-B0D0-B60BBF82C948}"/>
              </a:ext>
            </a:extLst>
          </p:cNvPr>
          <p:cNvSpPr txBox="1"/>
          <p:nvPr/>
        </p:nvSpPr>
        <p:spPr>
          <a:xfrm>
            <a:off x="1310694" y="504158"/>
            <a:ext cx="95706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5 Pilares da Inteligência Emocional</a:t>
            </a:r>
            <a:endParaRPr kumimoji="0" lang="pt-BR" sz="2800" b="0"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endParaRPr>
          </a:p>
        </p:txBody>
      </p:sp>
      <p:sp>
        <p:nvSpPr>
          <p:cNvPr id="84" name="Rectangle: Rounded Corners 7">
            <a:extLst>
              <a:ext uri="{FF2B5EF4-FFF2-40B4-BE49-F238E27FC236}">
                <a16:creationId xmlns="" xmlns:a16="http://schemas.microsoft.com/office/drawing/2014/main" id="{6468AC49-71FD-F4B1-6B58-30D4019205EE}"/>
              </a:ext>
            </a:extLst>
          </p:cNvPr>
          <p:cNvSpPr/>
          <p:nvPr/>
        </p:nvSpPr>
        <p:spPr>
          <a:xfrm>
            <a:off x="5768557" y="1203272"/>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5" name="Rectangle: Rounded Corners 8">
            <a:extLst>
              <a:ext uri="{FF2B5EF4-FFF2-40B4-BE49-F238E27FC236}">
                <a16:creationId xmlns="" xmlns:a16="http://schemas.microsoft.com/office/drawing/2014/main" id="{CA5DFC02-C67A-7C6E-01BA-95438DEE6B80}"/>
              </a:ext>
            </a:extLst>
          </p:cNvPr>
          <p:cNvSpPr/>
          <p:nvPr/>
        </p:nvSpPr>
        <p:spPr>
          <a:xfrm>
            <a:off x="6005819" y="1203272"/>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6" name="Rectangle: Rounded Corners 9">
            <a:extLst>
              <a:ext uri="{FF2B5EF4-FFF2-40B4-BE49-F238E27FC236}">
                <a16:creationId xmlns="" xmlns:a16="http://schemas.microsoft.com/office/drawing/2014/main" id="{26FDCB20-7B27-E8D6-BA41-2AFA6BDF09AA}"/>
              </a:ext>
            </a:extLst>
          </p:cNvPr>
          <p:cNvSpPr/>
          <p:nvPr/>
        </p:nvSpPr>
        <p:spPr>
          <a:xfrm>
            <a:off x="6243080" y="1203272"/>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2" name="Imagem 1">
            <a:extLst>
              <a:ext uri="{FF2B5EF4-FFF2-40B4-BE49-F238E27FC236}">
                <a16:creationId xmlns="" xmlns:a16="http://schemas.microsoft.com/office/drawing/2014/main" id="{E8F19EFE-CC71-38B3-65B6-62413C5BAFCA}"/>
              </a:ext>
            </a:extLst>
          </p:cNvPr>
          <p:cNvPicPr>
            <a:picLocks noChangeAspect="1"/>
          </p:cNvPicPr>
          <p:nvPr/>
        </p:nvPicPr>
        <p:blipFill>
          <a:blip r:embed="rId3"/>
          <a:stretch>
            <a:fillRect/>
          </a:stretch>
        </p:blipFill>
        <p:spPr>
          <a:xfrm>
            <a:off x="-300579" y="1788885"/>
            <a:ext cx="12620787" cy="5770868"/>
          </a:xfrm>
          <a:prstGeom prst="rect">
            <a:avLst/>
          </a:prstGeom>
        </p:spPr>
      </p:pic>
    </p:spTree>
    <p:extLst>
      <p:ext uri="{BB962C8B-B14F-4D97-AF65-F5344CB8AC3E}">
        <p14:creationId xmlns:p14="http://schemas.microsoft.com/office/powerpoint/2010/main" val="1365405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 calcmode="lin" valueType="num">
                                      <p:cBhvr>
                                        <p:cTn id="9" dur="500" fill="hold"/>
                                        <p:tgtEl>
                                          <p:spTgt spid="84"/>
                                        </p:tgtEl>
                                        <p:attrNameLst>
                                          <p:attrName>style.rotation</p:attrName>
                                        </p:attrNameLst>
                                      </p:cBhvr>
                                      <p:tavLst>
                                        <p:tav tm="0">
                                          <p:val>
                                            <p:fltVal val="360"/>
                                          </p:val>
                                        </p:tav>
                                        <p:tav tm="100000">
                                          <p:val>
                                            <p:fltVal val="0"/>
                                          </p:val>
                                        </p:tav>
                                      </p:tavLst>
                                    </p:anim>
                                    <p:animEffect transition="in" filter="fade">
                                      <p:cBhvr>
                                        <p:cTn id="10" dur="500"/>
                                        <p:tgtEl>
                                          <p:spTgt spid="84"/>
                                        </p:tgtEl>
                                      </p:cBhvr>
                                    </p:animEffect>
                                  </p:childTnLst>
                                </p:cTn>
                              </p:par>
                              <p:par>
                                <p:cTn id="11" presetID="63" presetClass="path" presetSubtype="0" accel="86667" decel="13333" autoRev="1" fill="hold" grpId="1" nodeType="withEffect">
                                  <p:stCondLst>
                                    <p:cond delay="250"/>
                                  </p:stCondLst>
                                  <p:childTnLst>
                                    <p:animMotion origin="layout" path="M -2.91667E-6 -4.44444E-6 L 0.03894 -4.44444E-6 " pathEditMode="relative" rAng="0" ptsTypes="AA">
                                      <p:cBhvr>
                                        <p:cTn id="12" dur="500" fill="hold"/>
                                        <p:tgtEl>
                                          <p:spTgt spid="84"/>
                                        </p:tgtEl>
                                        <p:attrNameLst>
                                          <p:attrName>ppt_x</p:attrName>
                                          <p:attrName>ppt_y</p:attrName>
                                        </p:attrNameLst>
                                      </p:cBhvr>
                                      <p:rCtr x="1940" y="0"/>
                                    </p:animMotion>
                                  </p:childTnLst>
                                </p:cTn>
                              </p:par>
                              <p:par>
                                <p:cTn id="13" presetID="49" presetClass="entr" presetSubtype="0" decel="100000" fill="hold" grpId="0" nodeType="withEffect">
                                  <p:stCondLst>
                                    <p:cond delay="250"/>
                                  </p:stCondLst>
                                  <p:childTnLst>
                                    <p:set>
                                      <p:cBhvr>
                                        <p:cTn id="14" dur="1" fill="hold">
                                          <p:stCondLst>
                                            <p:cond delay="0"/>
                                          </p:stCondLst>
                                        </p:cTn>
                                        <p:tgtEl>
                                          <p:spTgt spid="85"/>
                                        </p:tgtEl>
                                        <p:attrNameLst>
                                          <p:attrName>style.visibility</p:attrName>
                                        </p:attrNameLst>
                                      </p:cBhvr>
                                      <p:to>
                                        <p:strVal val="visible"/>
                                      </p:to>
                                    </p:set>
                                    <p:anim calcmode="lin" valueType="num">
                                      <p:cBhvr>
                                        <p:cTn id="15" dur="600" fill="hold"/>
                                        <p:tgtEl>
                                          <p:spTgt spid="85"/>
                                        </p:tgtEl>
                                        <p:attrNameLst>
                                          <p:attrName>ppt_w</p:attrName>
                                        </p:attrNameLst>
                                      </p:cBhvr>
                                      <p:tavLst>
                                        <p:tav tm="0">
                                          <p:val>
                                            <p:fltVal val="0"/>
                                          </p:val>
                                        </p:tav>
                                        <p:tav tm="100000">
                                          <p:val>
                                            <p:strVal val="#ppt_w"/>
                                          </p:val>
                                        </p:tav>
                                      </p:tavLst>
                                    </p:anim>
                                    <p:anim calcmode="lin" valueType="num">
                                      <p:cBhvr>
                                        <p:cTn id="16" dur="600" fill="hold"/>
                                        <p:tgtEl>
                                          <p:spTgt spid="85"/>
                                        </p:tgtEl>
                                        <p:attrNameLst>
                                          <p:attrName>ppt_h</p:attrName>
                                        </p:attrNameLst>
                                      </p:cBhvr>
                                      <p:tavLst>
                                        <p:tav tm="0">
                                          <p:val>
                                            <p:fltVal val="0"/>
                                          </p:val>
                                        </p:tav>
                                        <p:tav tm="100000">
                                          <p:val>
                                            <p:strVal val="#ppt_h"/>
                                          </p:val>
                                        </p:tav>
                                      </p:tavLst>
                                    </p:anim>
                                    <p:anim calcmode="lin" valueType="num">
                                      <p:cBhvr>
                                        <p:cTn id="17" dur="600" fill="hold"/>
                                        <p:tgtEl>
                                          <p:spTgt spid="85"/>
                                        </p:tgtEl>
                                        <p:attrNameLst>
                                          <p:attrName>style.rotation</p:attrName>
                                        </p:attrNameLst>
                                      </p:cBhvr>
                                      <p:tavLst>
                                        <p:tav tm="0">
                                          <p:val>
                                            <p:fltVal val="360"/>
                                          </p:val>
                                        </p:tav>
                                        <p:tav tm="100000">
                                          <p:val>
                                            <p:fltVal val="0"/>
                                          </p:val>
                                        </p:tav>
                                      </p:tavLst>
                                    </p:anim>
                                    <p:animEffect transition="in" filter="fade">
                                      <p:cBhvr>
                                        <p:cTn id="18" dur="600"/>
                                        <p:tgtEl>
                                          <p:spTgt spid="85"/>
                                        </p:tgtEl>
                                      </p:cBhvr>
                                    </p:animEffect>
                                  </p:childTnLst>
                                </p:cTn>
                              </p:par>
                              <p:par>
                                <p:cTn id="19" presetID="63" presetClass="path" presetSubtype="0" accel="86667" decel="13333" autoRev="1" fill="hold" grpId="1" nodeType="withEffect">
                                  <p:stCondLst>
                                    <p:cond delay="250"/>
                                  </p:stCondLst>
                                  <p:childTnLst>
                                    <p:animMotion origin="layout" path="M -3.95833E-6 -4.44444E-6 L -0.01953 -4.44444E-6 " pathEditMode="relative" rAng="0" ptsTypes="AA">
                                      <p:cBhvr>
                                        <p:cTn id="20" dur="600" fill="hold"/>
                                        <p:tgtEl>
                                          <p:spTgt spid="85"/>
                                        </p:tgtEl>
                                        <p:attrNameLst>
                                          <p:attrName>ppt_x</p:attrName>
                                          <p:attrName>ppt_y</p:attrName>
                                        </p:attrNameLst>
                                      </p:cBhvr>
                                      <p:rCtr x="-977" y="0"/>
                                    </p:animMotion>
                                  </p:childTnLst>
                                </p:cTn>
                              </p:par>
                              <p:par>
                                <p:cTn id="21" presetID="49" presetClass="entr" presetSubtype="0" decel="100000" fill="hold" grpId="0" nodeType="withEffect">
                                  <p:stCondLst>
                                    <p:cond delay="250"/>
                                  </p:stCondLst>
                                  <p:childTnLst>
                                    <p:set>
                                      <p:cBhvr>
                                        <p:cTn id="22" dur="1" fill="hold">
                                          <p:stCondLst>
                                            <p:cond delay="0"/>
                                          </p:stCondLst>
                                        </p:cTn>
                                        <p:tgtEl>
                                          <p:spTgt spid="86"/>
                                        </p:tgtEl>
                                        <p:attrNameLst>
                                          <p:attrName>style.visibility</p:attrName>
                                        </p:attrNameLst>
                                      </p:cBhvr>
                                      <p:to>
                                        <p:strVal val="visible"/>
                                      </p:to>
                                    </p:set>
                                    <p:anim calcmode="lin" valueType="num">
                                      <p:cBhvr>
                                        <p:cTn id="23" dur="700" fill="hold"/>
                                        <p:tgtEl>
                                          <p:spTgt spid="86"/>
                                        </p:tgtEl>
                                        <p:attrNameLst>
                                          <p:attrName>ppt_w</p:attrName>
                                        </p:attrNameLst>
                                      </p:cBhvr>
                                      <p:tavLst>
                                        <p:tav tm="0">
                                          <p:val>
                                            <p:fltVal val="0"/>
                                          </p:val>
                                        </p:tav>
                                        <p:tav tm="100000">
                                          <p:val>
                                            <p:strVal val="#ppt_w"/>
                                          </p:val>
                                        </p:tav>
                                      </p:tavLst>
                                    </p:anim>
                                    <p:anim calcmode="lin" valueType="num">
                                      <p:cBhvr>
                                        <p:cTn id="24" dur="700" fill="hold"/>
                                        <p:tgtEl>
                                          <p:spTgt spid="86"/>
                                        </p:tgtEl>
                                        <p:attrNameLst>
                                          <p:attrName>ppt_h</p:attrName>
                                        </p:attrNameLst>
                                      </p:cBhvr>
                                      <p:tavLst>
                                        <p:tav tm="0">
                                          <p:val>
                                            <p:fltVal val="0"/>
                                          </p:val>
                                        </p:tav>
                                        <p:tav tm="100000">
                                          <p:val>
                                            <p:strVal val="#ppt_h"/>
                                          </p:val>
                                        </p:tav>
                                      </p:tavLst>
                                    </p:anim>
                                    <p:anim calcmode="lin" valueType="num">
                                      <p:cBhvr>
                                        <p:cTn id="25" dur="700" fill="hold"/>
                                        <p:tgtEl>
                                          <p:spTgt spid="86"/>
                                        </p:tgtEl>
                                        <p:attrNameLst>
                                          <p:attrName>style.rotation</p:attrName>
                                        </p:attrNameLst>
                                      </p:cBhvr>
                                      <p:tavLst>
                                        <p:tav tm="0">
                                          <p:val>
                                            <p:fltVal val="360"/>
                                          </p:val>
                                        </p:tav>
                                        <p:tav tm="100000">
                                          <p:val>
                                            <p:fltVal val="0"/>
                                          </p:val>
                                        </p:tav>
                                      </p:tavLst>
                                    </p:anim>
                                    <p:animEffect transition="in" filter="fade">
                                      <p:cBhvr>
                                        <p:cTn id="26" dur="700"/>
                                        <p:tgtEl>
                                          <p:spTgt spid="86"/>
                                        </p:tgtEl>
                                      </p:cBhvr>
                                    </p:animEffect>
                                  </p:childTnLst>
                                </p:cTn>
                              </p:par>
                              <p:par>
                                <p:cTn id="27" presetID="63" presetClass="path" presetSubtype="0" accel="86667" decel="13333" autoRev="1" fill="hold" grpId="1" nodeType="withEffect">
                                  <p:stCondLst>
                                    <p:cond delay="250"/>
                                  </p:stCondLst>
                                  <p:childTnLst>
                                    <p:animMotion origin="layout" path="M 4.79167E-6 -4.44444E-6 L -0.03894 -4.44444E-6 " pathEditMode="relative" rAng="0" ptsTypes="AA">
                                      <p:cBhvr>
                                        <p:cTn id="28" dur="700" fill="hold"/>
                                        <p:tgtEl>
                                          <p:spTgt spid="86"/>
                                        </p:tgtEl>
                                        <p:attrNameLst>
                                          <p:attrName>ppt_x</p:attrName>
                                          <p:attrName>ppt_y</p:attrName>
                                        </p:attrNameLst>
                                      </p:cBhvr>
                                      <p:rCtr x="-195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4" grpId="1" animBg="1"/>
      <p:bldP spid="85" grpId="0" animBg="1"/>
      <p:bldP spid="85" grpId="1" animBg="1"/>
      <p:bldP spid="86" grpId="0" animBg="1"/>
      <p:bldP spid="8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94226DF-3C6D-46CD-A3C1-54F3193D0D54}"/>
              </a:ext>
            </a:extLst>
          </p:cNvPr>
          <p:cNvSpPr txBox="1"/>
          <p:nvPr/>
        </p:nvSpPr>
        <p:spPr>
          <a:xfrm>
            <a:off x="360045" y="473242"/>
            <a:ext cx="4581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Autoconhecimento</a:t>
            </a:r>
          </a:p>
        </p:txBody>
      </p:sp>
      <p:sp>
        <p:nvSpPr>
          <p:cNvPr id="26" name="Rectangle: Rounded Corners 25">
            <a:extLst>
              <a:ext uri="{FF2B5EF4-FFF2-40B4-BE49-F238E27FC236}">
                <a16:creationId xmlns="" xmlns:a16="http://schemas.microsoft.com/office/drawing/2014/main" id="{C7BF8CB5-D08D-47B9-82CB-5C8B7A4C6C33}"/>
              </a:ext>
            </a:extLst>
          </p:cNvPr>
          <p:cNvSpPr/>
          <p:nvPr/>
        </p:nvSpPr>
        <p:spPr>
          <a:xfrm>
            <a:off x="627520" y="124232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Rectangle: Rounded Corners 26">
            <a:extLst>
              <a:ext uri="{FF2B5EF4-FFF2-40B4-BE49-F238E27FC236}">
                <a16:creationId xmlns="" xmlns:a16="http://schemas.microsoft.com/office/drawing/2014/main" id="{27FB52E0-F592-406D-9988-47D755654308}"/>
              </a:ext>
            </a:extLst>
          </p:cNvPr>
          <p:cNvSpPr/>
          <p:nvPr/>
        </p:nvSpPr>
        <p:spPr>
          <a:xfrm>
            <a:off x="864782" y="124232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 xmlns:a16="http://schemas.microsoft.com/office/drawing/2014/main" id="{22AC0E72-E426-492A-AE9B-F5EEB5FBDB4C}"/>
              </a:ext>
            </a:extLst>
          </p:cNvPr>
          <p:cNvSpPr/>
          <p:nvPr/>
        </p:nvSpPr>
        <p:spPr>
          <a:xfrm>
            <a:off x="1102043" y="124232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 name="Espaço Reservado para Imagem 2">
            <a:extLst>
              <a:ext uri="{FF2B5EF4-FFF2-40B4-BE49-F238E27FC236}">
                <a16:creationId xmlns="" xmlns:a16="http://schemas.microsoft.com/office/drawing/2014/main" id="{72585078-4FB0-E843-8E00-FE18272B58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323233" y="847516"/>
            <a:ext cx="5868767" cy="4023046"/>
          </a:xfrm>
        </p:spPr>
      </p:pic>
      <p:grpSp>
        <p:nvGrpSpPr>
          <p:cNvPr id="4" name="Group 3">
            <a:extLst>
              <a:ext uri="{FF2B5EF4-FFF2-40B4-BE49-F238E27FC236}">
                <a16:creationId xmlns="" xmlns:a16="http://schemas.microsoft.com/office/drawing/2014/main" id="{322D1B99-5230-4049-BF85-01DFD8604DF3}"/>
              </a:ext>
            </a:extLst>
          </p:cNvPr>
          <p:cNvGrpSpPr/>
          <p:nvPr/>
        </p:nvGrpSpPr>
        <p:grpSpPr>
          <a:xfrm>
            <a:off x="275475" y="1866528"/>
            <a:ext cx="5593293" cy="4386355"/>
            <a:chOff x="1343025" y="3332568"/>
            <a:chExt cx="3196557" cy="2396282"/>
          </a:xfrm>
          <a:solidFill>
            <a:schemeClr val="accent1">
              <a:lumMod val="40000"/>
              <a:lumOff val="60000"/>
            </a:schemeClr>
          </a:solidFill>
        </p:grpSpPr>
        <p:sp useBgFill="1">
          <p:nvSpPr>
            <p:cNvPr id="28" name="Rectangle: Rounded Corners 21">
              <a:extLst>
                <a:ext uri="{FF2B5EF4-FFF2-40B4-BE49-F238E27FC236}">
                  <a16:creationId xmlns="" xmlns:a16="http://schemas.microsoft.com/office/drawing/2014/main" id="{9B1FE1C0-CB79-4A7C-B11C-6E2E3EFCC165}"/>
                </a:ext>
              </a:extLst>
            </p:cNvPr>
            <p:cNvSpPr/>
            <p:nvPr/>
          </p:nvSpPr>
          <p:spPr>
            <a:xfrm>
              <a:off x="1343025" y="3332568"/>
              <a:ext cx="3196557" cy="2396282"/>
            </a:xfrm>
            <a:prstGeom prst="roundRect">
              <a:avLst/>
            </a:prstGeom>
            <a:grp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9" name="Rectangle: Rounded Corners 21">
              <a:extLst>
                <a:ext uri="{FF2B5EF4-FFF2-40B4-BE49-F238E27FC236}">
                  <a16:creationId xmlns="" xmlns:a16="http://schemas.microsoft.com/office/drawing/2014/main" id="{74B33EF4-2674-4131-A100-735E97966AEB}"/>
                </a:ext>
              </a:extLst>
            </p:cNvPr>
            <p:cNvSpPr/>
            <p:nvPr/>
          </p:nvSpPr>
          <p:spPr>
            <a:xfrm>
              <a:off x="1343025" y="3332568"/>
              <a:ext cx="3196557" cy="2396282"/>
            </a:xfrm>
            <a:prstGeom prst="roundRect">
              <a:avLst/>
            </a:prstGeom>
            <a:grp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0" name="TextBox 29">
            <a:extLst>
              <a:ext uri="{FF2B5EF4-FFF2-40B4-BE49-F238E27FC236}">
                <a16:creationId xmlns="" xmlns:a16="http://schemas.microsoft.com/office/drawing/2014/main" id="{B970B9AB-3709-4995-8EF1-C8013B496F89}"/>
              </a:ext>
            </a:extLst>
          </p:cNvPr>
          <p:cNvSpPr txBox="1"/>
          <p:nvPr/>
        </p:nvSpPr>
        <p:spPr>
          <a:xfrm>
            <a:off x="275474" y="2023304"/>
            <a:ext cx="5593293" cy="4087273"/>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30000"/>
              </a:lnSpc>
              <a:spcBef>
                <a:spcPts val="120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itulos" panose="00000500000000000000" pitchFamily="2" charset="0"/>
              </a:rPr>
              <a:t>“Conhece a ti mesmo”</a:t>
            </a:r>
          </a:p>
          <a:p>
            <a:pPr marL="0" marR="0" lvl="0" indent="0" algn="ctr" defTabSz="914400" rtl="0" eaLnBrk="1" fontAlgn="auto" latinLnBrk="0" hangingPunct="1">
              <a:lnSpc>
                <a:spcPct val="130000"/>
              </a:lnSpc>
              <a:spcBef>
                <a:spcPts val="120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BancoDoBrasil Titulos" panose="00000500000000000000" pitchFamily="2" charset="0"/>
              </a:rPr>
              <a:t>É conhecer seus sentimentos, seus pontos fortes e fracos, necessidades e motivações. Quem tem grau elevado de autoconhecimento conhece seus valores e metas, sabe aonde vai e por quê.</a:t>
            </a:r>
          </a:p>
        </p:txBody>
      </p:sp>
    </p:spTree>
    <p:extLst>
      <p:ext uri="{BB962C8B-B14F-4D97-AF65-F5344CB8AC3E}">
        <p14:creationId xmlns:p14="http://schemas.microsoft.com/office/powerpoint/2010/main" val="4159257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125E-6 -2.96296E-6 L 0.01237 0.02848 " pathEditMode="relative" rAng="0" ptsTypes="AA">
                                      <p:cBhvr>
                                        <p:cTn id="9" dur="1000" spd="-100000" fill="hold"/>
                                        <p:tgtEl>
                                          <p:spTgt spid="7"/>
                                        </p:tgtEl>
                                        <p:attrNameLst>
                                          <p:attrName>ppt_x</p:attrName>
                                          <p:attrName>ppt_y</p:attrName>
                                        </p:attrNameLst>
                                      </p:cBhvr>
                                      <p:rCtr x="625"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 calcmode="lin" valueType="num">
                                      <p:cBhvr>
                                        <p:cTn id="14" dur="500" fill="hold"/>
                                        <p:tgtEl>
                                          <p:spTgt spid="26"/>
                                        </p:tgtEl>
                                        <p:attrNameLst>
                                          <p:attrName>style.rotation</p:attrName>
                                        </p:attrNameLst>
                                      </p:cBhvr>
                                      <p:tavLst>
                                        <p:tav tm="0">
                                          <p:val>
                                            <p:fltVal val="360"/>
                                          </p:val>
                                        </p:tav>
                                        <p:tav tm="100000">
                                          <p:val>
                                            <p:fltVal val="0"/>
                                          </p:val>
                                        </p:tav>
                                      </p:tavLst>
                                    </p:anim>
                                    <p:animEffect transition="in" filter="fade">
                                      <p:cBhvr>
                                        <p:cTn id="15" dur="500"/>
                                        <p:tgtEl>
                                          <p:spTgt spid="26"/>
                                        </p:tgtEl>
                                      </p:cBhvr>
                                    </p:animEffect>
                                  </p:childTnLst>
                                </p:cTn>
                              </p:par>
                              <p:par>
                                <p:cTn id="16" presetID="63" presetClass="path" presetSubtype="0" accel="86667" decel="13333" autoRev="1" fill="hold" grpId="1" nodeType="withEffect">
                                  <p:stCondLst>
                                    <p:cond delay="250"/>
                                  </p:stCondLst>
                                  <p:childTnLst>
                                    <p:animMotion origin="layout" path="M 8.33333E-7 -2.96296E-6 L 0.03893 -2.96296E-6 " pathEditMode="relative" rAng="0" ptsTypes="AA">
                                      <p:cBhvr>
                                        <p:cTn id="17" dur="500" fill="hold"/>
                                        <p:tgtEl>
                                          <p:spTgt spid="26"/>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600" fill="hold"/>
                                        <p:tgtEl>
                                          <p:spTgt spid="27"/>
                                        </p:tgtEl>
                                        <p:attrNameLst>
                                          <p:attrName>ppt_w</p:attrName>
                                        </p:attrNameLst>
                                      </p:cBhvr>
                                      <p:tavLst>
                                        <p:tav tm="0">
                                          <p:val>
                                            <p:fltVal val="0"/>
                                          </p:val>
                                        </p:tav>
                                        <p:tav tm="100000">
                                          <p:val>
                                            <p:strVal val="#ppt_w"/>
                                          </p:val>
                                        </p:tav>
                                      </p:tavLst>
                                    </p:anim>
                                    <p:anim calcmode="lin" valueType="num">
                                      <p:cBhvr>
                                        <p:cTn id="21" dur="600" fill="hold"/>
                                        <p:tgtEl>
                                          <p:spTgt spid="27"/>
                                        </p:tgtEl>
                                        <p:attrNameLst>
                                          <p:attrName>ppt_h</p:attrName>
                                        </p:attrNameLst>
                                      </p:cBhvr>
                                      <p:tavLst>
                                        <p:tav tm="0">
                                          <p:val>
                                            <p:fltVal val="0"/>
                                          </p:val>
                                        </p:tav>
                                        <p:tav tm="100000">
                                          <p:val>
                                            <p:strVal val="#ppt_h"/>
                                          </p:val>
                                        </p:tav>
                                      </p:tavLst>
                                    </p:anim>
                                    <p:anim calcmode="lin" valueType="num">
                                      <p:cBhvr>
                                        <p:cTn id="22" dur="600" fill="hold"/>
                                        <p:tgtEl>
                                          <p:spTgt spid="27"/>
                                        </p:tgtEl>
                                        <p:attrNameLst>
                                          <p:attrName>style.rotation</p:attrName>
                                        </p:attrNameLst>
                                      </p:cBhvr>
                                      <p:tavLst>
                                        <p:tav tm="0">
                                          <p:val>
                                            <p:fltVal val="360"/>
                                          </p:val>
                                        </p:tav>
                                        <p:tav tm="100000">
                                          <p:val>
                                            <p:fltVal val="0"/>
                                          </p:val>
                                        </p:tav>
                                      </p:tavLst>
                                    </p:anim>
                                    <p:animEffect transition="in" filter="fade">
                                      <p:cBhvr>
                                        <p:cTn id="23" dur="600"/>
                                        <p:tgtEl>
                                          <p:spTgt spid="27"/>
                                        </p:tgtEl>
                                      </p:cBhvr>
                                    </p:animEffect>
                                  </p:childTnLst>
                                </p:cTn>
                              </p:par>
                              <p:par>
                                <p:cTn id="24" presetID="63" presetClass="path" presetSubtype="0" accel="86667" decel="13333" autoRev="1" fill="hold" grpId="1" nodeType="withEffect">
                                  <p:stCondLst>
                                    <p:cond delay="250"/>
                                  </p:stCondLst>
                                  <p:childTnLst>
                                    <p:animMotion origin="layout" path="M -4.16667E-7 -2.96296E-6 L -0.01953 -2.96296E-6 " pathEditMode="relative" rAng="0" ptsTypes="AA">
                                      <p:cBhvr>
                                        <p:cTn id="25" dur="600" fill="hold"/>
                                        <p:tgtEl>
                                          <p:spTgt spid="27"/>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700" fill="hold"/>
                                        <p:tgtEl>
                                          <p:spTgt spid="39"/>
                                        </p:tgtEl>
                                        <p:attrNameLst>
                                          <p:attrName>ppt_w</p:attrName>
                                        </p:attrNameLst>
                                      </p:cBhvr>
                                      <p:tavLst>
                                        <p:tav tm="0">
                                          <p:val>
                                            <p:fltVal val="0"/>
                                          </p:val>
                                        </p:tav>
                                        <p:tav tm="100000">
                                          <p:val>
                                            <p:strVal val="#ppt_w"/>
                                          </p:val>
                                        </p:tav>
                                      </p:tavLst>
                                    </p:anim>
                                    <p:anim calcmode="lin" valueType="num">
                                      <p:cBhvr>
                                        <p:cTn id="29" dur="700" fill="hold"/>
                                        <p:tgtEl>
                                          <p:spTgt spid="39"/>
                                        </p:tgtEl>
                                        <p:attrNameLst>
                                          <p:attrName>ppt_h</p:attrName>
                                        </p:attrNameLst>
                                      </p:cBhvr>
                                      <p:tavLst>
                                        <p:tav tm="0">
                                          <p:val>
                                            <p:fltVal val="0"/>
                                          </p:val>
                                        </p:tav>
                                        <p:tav tm="100000">
                                          <p:val>
                                            <p:strVal val="#ppt_h"/>
                                          </p:val>
                                        </p:tav>
                                      </p:tavLst>
                                    </p:anim>
                                    <p:anim calcmode="lin" valueType="num">
                                      <p:cBhvr>
                                        <p:cTn id="30" dur="700" fill="hold"/>
                                        <p:tgtEl>
                                          <p:spTgt spid="39"/>
                                        </p:tgtEl>
                                        <p:attrNameLst>
                                          <p:attrName>style.rotation</p:attrName>
                                        </p:attrNameLst>
                                      </p:cBhvr>
                                      <p:tavLst>
                                        <p:tav tm="0">
                                          <p:val>
                                            <p:fltVal val="360"/>
                                          </p:val>
                                        </p:tav>
                                        <p:tav tm="100000">
                                          <p:val>
                                            <p:fltVal val="0"/>
                                          </p:val>
                                        </p:tav>
                                      </p:tavLst>
                                    </p:anim>
                                    <p:animEffect transition="in" filter="fade">
                                      <p:cBhvr>
                                        <p:cTn id="31" dur="700"/>
                                        <p:tgtEl>
                                          <p:spTgt spid="39"/>
                                        </p:tgtEl>
                                      </p:cBhvr>
                                    </p:animEffect>
                                  </p:childTnLst>
                                </p:cTn>
                              </p:par>
                              <p:par>
                                <p:cTn id="32" presetID="63" presetClass="path" presetSubtype="0" accel="86667" decel="13333" autoRev="1" fill="hold" grpId="1" nodeType="withEffect">
                                  <p:stCondLst>
                                    <p:cond delay="250"/>
                                  </p:stCondLst>
                                  <p:childTnLst>
                                    <p:animMotion origin="layout" path="M -1.45833E-6 -2.96296E-6 L -0.03893 -2.96296E-6 " pathEditMode="relative" rAng="0" ptsTypes="AA">
                                      <p:cBhvr>
                                        <p:cTn id="33" dur="700" fill="hold"/>
                                        <p:tgtEl>
                                          <p:spTgt spid="39"/>
                                        </p:tgtEl>
                                        <p:attrNameLst>
                                          <p:attrName>ppt_x</p:attrName>
                                          <p:attrName>ppt_y</p:attrName>
                                        </p:attrNameLst>
                                      </p:cBhvr>
                                      <p:rCtr x="-1953" y="0"/>
                                    </p:animMotion>
                                  </p:childTnLst>
                                </p:cTn>
                              </p:par>
                              <p:par>
                                <p:cTn id="34" presetID="10" presetClass="entr" presetSubtype="0"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42" presetClass="path" presetSubtype="0" decel="100000" fill="hold" nodeType="withEffect">
                                  <p:stCondLst>
                                    <p:cond delay="500"/>
                                  </p:stCondLst>
                                  <p:childTnLst>
                                    <p:animMotion origin="layout" path="M 3.95833E-6 -3.33333E-6 L 0.01237 0.02848 " pathEditMode="relative" rAng="0" ptsTypes="AA">
                                      <p:cBhvr>
                                        <p:cTn id="38" dur="1000" spd="-100000" fill="hold"/>
                                        <p:tgtEl>
                                          <p:spTgt spid="4"/>
                                        </p:tgtEl>
                                        <p:attrNameLst>
                                          <p:attrName>ppt_x</p:attrName>
                                          <p:attrName>ppt_y</p:attrName>
                                        </p:attrNameLst>
                                      </p:cBhvr>
                                      <p:rCtr x="612" y="1412"/>
                                    </p:animMotion>
                                  </p:childTnLst>
                                </p:cTn>
                              </p:par>
                              <p:par>
                                <p:cTn id="39" presetID="10" presetClass="entr" presetSubtype="0" fill="hold" grpId="0" nodeType="withEffect">
                                  <p:stCondLst>
                                    <p:cond delay="12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6" grpId="0" animBg="1"/>
      <p:bldP spid="26" grpId="1" animBg="1"/>
      <p:bldP spid="27" grpId="0" animBg="1"/>
      <p:bldP spid="27" grpId="1" animBg="1"/>
      <p:bldP spid="39" grpId="0" animBg="1"/>
      <p:bldP spid="39" grpId="1" animBg="1"/>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697" name="Cabeca">
            <a:extLst>
              <a:ext uri="{FF2B5EF4-FFF2-40B4-BE49-F238E27FC236}">
                <a16:creationId xmlns="" xmlns:a16="http://schemas.microsoft.com/office/drawing/2014/main" id="{A3BF9E40-2C3E-F32A-F9E3-BCA003136BF6}"/>
              </a:ext>
            </a:extLst>
          </p:cNvPr>
          <p:cNvGrpSpPr/>
          <p:nvPr/>
        </p:nvGrpSpPr>
        <p:grpSpPr>
          <a:xfrm>
            <a:off x="1778542" y="914401"/>
            <a:ext cx="4927058" cy="5943600"/>
            <a:chOff x="-1273668" y="3529795"/>
            <a:chExt cx="4415145" cy="5057504"/>
          </a:xfrm>
        </p:grpSpPr>
        <p:sp useBgFill="1">
          <p:nvSpPr>
            <p:cNvPr id="698" name="Forma Livre 36">
              <a:extLst>
                <a:ext uri="{FF2B5EF4-FFF2-40B4-BE49-F238E27FC236}">
                  <a16:creationId xmlns="" xmlns:a16="http://schemas.microsoft.com/office/drawing/2014/main" id="{6FF4C92D-53C6-7E26-D60D-A51E73505FDD}"/>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699" name="Forma Livre 35">
              <a:extLst>
                <a:ext uri="{FF2B5EF4-FFF2-40B4-BE49-F238E27FC236}">
                  <a16:creationId xmlns="" xmlns:a16="http://schemas.microsoft.com/office/drawing/2014/main" id="{BE25A3C9-6B5A-270F-7F7C-62A64D900B21}"/>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700" name="Cerebro">
            <a:extLst>
              <a:ext uri="{FF2B5EF4-FFF2-40B4-BE49-F238E27FC236}">
                <a16:creationId xmlns="" xmlns:a16="http://schemas.microsoft.com/office/drawing/2014/main" id="{A2EF8AFE-E2F8-9F49-6C1D-CAE02671E62A}"/>
              </a:ext>
            </a:extLst>
          </p:cNvPr>
          <p:cNvGrpSpPr/>
          <p:nvPr/>
        </p:nvGrpSpPr>
        <p:grpSpPr>
          <a:xfrm>
            <a:off x="2094862" y="1973939"/>
            <a:ext cx="3474906" cy="2935541"/>
            <a:chOff x="1003122" y="2269430"/>
            <a:chExt cx="3216946" cy="2624550"/>
          </a:xfrm>
        </p:grpSpPr>
        <p:sp>
          <p:nvSpPr>
            <p:cNvPr id="701" name="Oval 14">
              <a:extLst>
                <a:ext uri="{FF2B5EF4-FFF2-40B4-BE49-F238E27FC236}">
                  <a16:creationId xmlns="" xmlns:a16="http://schemas.microsoft.com/office/drawing/2014/main" id="{407793C1-0581-C213-6F1C-6A759238E6B4}"/>
                </a:ext>
              </a:extLst>
            </p:cNvPr>
            <p:cNvSpPr/>
            <p:nvPr/>
          </p:nvSpPr>
          <p:spPr>
            <a:xfrm>
              <a:off x="1007991" y="35049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2" name="Oval 39">
              <a:extLst>
                <a:ext uri="{FF2B5EF4-FFF2-40B4-BE49-F238E27FC236}">
                  <a16:creationId xmlns="" xmlns:a16="http://schemas.microsoft.com/office/drawing/2014/main" id="{6ABDB039-ECF2-C3F5-D451-7B7105B38F5A}"/>
                </a:ext>
              </a:extLst>
            </p:cNvPr>
            <p:cNvSpPr/>
            <p:nvPr/>
          </p:nvSpPr>
          <p:spPr>
            <a:xfrm>
              <a:off x="1102234" y="32382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3" name="Oval 40">
              <a:extLst>
                <a:ext uri="{FF2B5EF4-FFF2-40B4-BE49-F238E27FC236}">
                  <a16:creationId xmlns="" xmlns:a16="http://schemas.microsoft.com/office/drawing/2014/main" id="{747EBFFE-B78F-4A8D-7ECE-3F750ACC604D}"/>
                </a:ext>
              </a:extLst>
            </p:cNvPr>
            <p:cNvSpPr/>
            <p:nvPr/>
          </p:nvSpPr>
          <p:spPr>
            <a:xfrm>
              <a:off x="1205590" y="30491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4" name="Oval 41">
              <a:extLst>
                <a:ext uri="{FF2B5EF4-FFF2-40B4-BE49-F238E27FC236}">
                  <a16:creationId xmlns="" xmlns:a16="http://schemas.microsoft.com/office/drawing/2014/main" id="{F60D9FE4-C6B6-F58C-88E9-0FF956CDA648}"/>
                </a:ext>
              </a:extLst>
            </p:cNvPr>
            <p:cNvSpPr/>
            <p:nvPr/>
          </p:nvSpPr>
          <p:spPr>
            <a:xfrm>
              <a:off x="1365365" y="286635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5" name="Oval 42">
              <a:extLst>
                <a:ext uri="{FF2B5EF4-FFF2-40B4-BE49-F238E27FC236}">
                  <a16:creationId xmlns="" xmlns:a16="http://schemas.microsoft.com/office/drawing/2014/main" id="{7321C978-FA21-1659-EDCC-86E6257EB3BD}"/>
                </a:ext>
              </a:extLst>
            </p:cNvPr>
            <p:cNvSpPr/>
            <p:nvPr/>
          </p:nvSpPr>
          <p:spPr>
            <a:xfrm>
              <a:off x="1534920" y="270311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6" name="Oval 43">
              <a:extLst>
                <a:ext uri="{FF2B5EF4-FFF2-40B4-BE49-F238E27FC236}">
                  <a16:creationId xmlns="" xmlns:a16="http://schemas.microsoft.com/office/drawing/2014/main" id="{F6240A0A-4137-C9CB-D8ED-D4D66D7363B6}"/>
                </a:ext>
              </a:extLst>
            </p:cNvPr>
            <p:cNvSpPr/>
            <p:nvPr/>
          </p:nvSpPr>
          <p:spPr>
            <a:xfrm>
              <a:off x="1688600" y="25975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7" name="Oval 44">
              <a:extLst>
                <a:ext uri="{FF2B5EF4-FFF2-40B4-BE49-F238E27FC236}">
                  <a16:creationId xmlns="" xmlns:a16="http://schemas.microsoft.com/office/drawing/2014/main" id="{2380446B-36A3-C593-4313-7B43B0D5F3B5}"/>
                </a:ext>
              </a:extLst>
            </p:cNvPr>
            <p:cNvSpPr/>
            <p:nvPr/>
          </p:nvSpPr>
          <p:spPr>
            <a:xfrm rot="671474">
              <a:off x="1874030" y="247930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8" name="Oval 45">
              <a:extLst>
                <a:ext uri="{FF2B5EF4-FFF2-40B4-BE49-F238E27FC236}">
                  <a16:creationId xmlns="" xmlns:a16="http://schemas.microsoft.com/office/drawing/2014/main" id="{EE5BE007-0AA6-4D5B-ED43-F16B694A707A}"/>
                </a:ext>
              </a:extLst>
            </p:cNvPr>
            <p:cNvSpPr/>
            <p:nvPr/>
          </p:nvSpPr>
          <p:spPr>
            <a:xfrm rot="20642023">
              <a:off x="2102265" y="23796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9" name="Oval 48">
              <a:extLst>
                <a:ext uri="{FF2B5EF4-FFF2-40B4-BE49-F238E27FC236}">
                  <a16:creationId xmlns="" xmlns:a16="http://schemas.microsoft.com/office/drawing/2014/main" id="{884959DD-9C3F-770D-FE5C-19E435EFD539}"/>
                </a:ext>
              </a:extLst>
            </p:cNvPr>
            <p:cNvSpPr/>
            <p:nvPr/>
          </p:nvSpPr>
          <p:spPr>
            <a:xfrm rot="20992598">
              <a:off x="2276710" y="23435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0" name="Oval 49">
              <a:extLst>
                <a:ext uri="{FF2B5EF4-FFF2-40B4-BE49-F238E27FC236}">
                  <a16:creationId xmlns="" xmlns:a16="http://schemas.microsoft.com/office/drawing/2014/main" id="{FEF19CCE-FD27-B4BF-0144-4C3CFE4A8E08}"/>
                </a:ext>
              </a:extLst>
            </p:cNvPr>
            <p:cNvSpPr/>
            <p:nvPr/>
          </p:nvSpPr>
          <p:spPr>
            <a:xfrm rot="20565400">
              <a:off x="2441375" y="23123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1" name="Oval 51">
              <a:extLst>
                <a:ext uri="{FF2B5EF4-FFF2-40B4-BE49-F238E27FC236}">
                  <a16:creationId xmlns="" xmlns:a16="http://schemas.microsoft.com/office/drawing/2014/main" id="{5B414DE2-3EE4-EAB3-F9CB-E81DCC136243}"/>
                </a:ext>
              </a:extLst>
            </p:cNvPr>
            <p:cNvSpPr/>
            <p:nvPr/>
          </p:nvSpPr>
          <p:spPr>
            <a:xfrm>
              <a:off x="2630490" y="23984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2" name="Oval 56">
              <a:extLst>
                <a:ext uri="{FF2B5EF4-FFF2-40B4-BE49-F238E27FC236}">
                  <a16:creationId xmlns="" xmlns:a16="http://schemas.microsoft.com/office/drawing/2014/main" id="{4F68D869-9292-4CAB-FD70-3A7E3EEBD7D7}"/>
                </a:ext>
              </a:extLst>
            </p:cNvPr>
            <p:cNvSpPr/>
            <p:nvPr/>
          </p:nvSpPr>
          <p:spPr>
            <a:xfrm>
              <a:off x="2765816" y="226943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3" name="Oval 58">
              <a:extLst>
                <a:ext uri="{FF2B5EF4-FFF2-40B4-BE49-F238E27FC236}">
                  <a16:creationId xmlns="" xmlns:a16="http://schemas.microsoft.com/office/drawing/2014/main" id="{C45975D6-EBAA-4D10-A0F3-0C29B9773ADA}"/>
                </a:ext>
              </a:extLst>
            </p:cNvPr>
            <p:cNvSpPr/>
            <p:nvPr/>
          </p:nvSpPr>
          <p:spPr>
            <a:xfrm>
              <a:off x="2994052" y="22822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4" name="Oval 63">
              <a:extLst>
                <a:ext uri="{FF2B5EF4-FFF2-40B4-BE49-F238E27FC236}">
                  <a16:creationId xmlns="" xmlns:a16="http://schemas.microsoft.com/office/drawing/2014/main" id="{6086230F-B4E9-6C68-0668-563920C89B33}"/>
                </a:ext>
              </a:extLst>
            </p:cNvPr>
            <p:cNvSpPr/>
            <p:nvPr/>
          </p:nvSpPr>
          <p:spPr>
            <a:xfrm rot="1098080">
              <a:off x="3310308" y="23390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5" name="Oval 64">
              <a:extLst>
                <a:ext uri="{FF2B5EF4-FFF2-40B4-BE49-F238E27FC236}">
                  <a16:creationId xmlns="" xmlns:a16="http://schemas.microsoft.com/office/drawing/2014/main" id="{7616C7AA-565A-3B07-A8A4-C7FDC591F69A}"/>
                </a:ext>
              </a:extLst>
            </p:cNvPr>
            <p:cNvSpPr/>
            <p:nvPr/>
          </p:nvSpPr>
          <p:spPr>
            <a:xfrm rot="20574702">
              <a:off x="3504315" y="241540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6" name="Oval 65">
              <a:extLst>
                <a:ext uri="{FF2B5EF4-FFF2-40B4-BE49-F238E27FC236}">
                  <a16:creationId xmlns="" xmlns:a16="http://schemas.microsoft.com/office/drawing/2014/main" id="{5109E83B-CF1C-B66E-DF1F-BDD46C270338}"/>
                </a:ext>
              </a:extLst>
            </p:cNvPr>
            <p:cNvSpPr/>
            <p:nvPr/>
          </p:nvSpPr>
          <p:spPr>
            <a:xfrm rot="1344904">
              <a:off x="3708102" y="247709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7" name="Oval 66">
              <a:extLst>
                <a:ext uri="{FF2B5EF4-FFF2-40B4-BE49-F238E27FC236}">
                  <a16:creationId xmlns="" xmlns:a16="http://schemas.microsoft.com/office/drawing/2014/main" id="{D2FCF988-91EB-9E62-418B-389B917C6C4F}"/>
                </a:ext>
              </a:extLst>
            </p:cNvPr>
            <p:cNvSpPr/>
            <p:nvPr/>
          </p:nvSpPr>
          <p:spPr>
            <a:xfrm>
              <a:off x="3902109" y="26072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8" name="Oval 67">
              <a:extLst>
                <a:ext uri="{FF2B5EF4-FFF2-40B4-BE49-F238E27FC236}">
                  <a16:creationId xmlns="" xmlns:a16="http://schemas.microsoft.com/office/drawing/2014/main" id="{D9AED5F4-C25C-56D9-F105-B32FB19DE0F1}"/>
                </a:ext>
              </a:extLst>
            </p:cNvPr>
            <p:cNvSpPr/>
            <p:nvPr/>
          </p:nvSpPr>
          <p:spPr>
            <a:xfrm rot="1037527">
              <a:off x="4066776" y="28743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9" name="Oval 68">
              <a:extLst>
                <a:ext uri="{FF2B5EF4-FFF2-40B4-BE49-F238E27FC236}">
                  <a16:creationId xmlns="" xmlns:a16="http://schemas.microsoft.com/office/drawing/2014/main" id="{75879473-29F2-2EBA-47A5-D8B635773D29}"/>
                </a:ext>
              </a:extLst>
            </p:cNvPr>
            <p:cNvSpPr/>
            <p:nvPr/>
          </p:nvSpPr>
          <p:spPr>
            <a:xfrm>
              <a:off x="4138533" y="306316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0" name="Oval 69">
              <a:extLst>
                <a:ext uri="{FF2B5EF4-FFF2-40B4-BE49-F238E27FC236}">
                  <a16:creationId xmlns="" xmlns:a16="http://schemas.microsoft.com/office/drawing/2014/main" id="{FB77DE7A-11EE-6FCF-6460-8571E240CC07}"/>
                </a:ext>
              </a:extLst>
            </p:cNvPr>
            <p:cNvSpPr/>
            <p:nvPr/>
          </p:nvSpPr>
          <p:spPr>
            <a:xfrm>
              <a:off x="4146721" y="33351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1" name="Oval 70">
              <a:extLst>
                <a:ext uri="{FF2B5EF4-FFF2-40B4-BE49-F238E27FC236}">
                  <a16:creationId xmlns="" xmlns:a16="http://schemas.microsoft.com/office/drawing/2014/main" id="{1D85BAD8-3D12-968C-BA25-DC7C1A6E8A10}"/>
                </a:ext>
              </a:extLst>
            </p:cNvPr>
            <p:cNvSpPr/>
            <p:nvPr/>
          </p:nvSpPr>
          <p:spPr>
            <a:xfrm>
              <a:off x="411089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2" name="Oval 71">
              <a:extLst>
                <a:ext uri="{FF2B5EF4-FFF2-40B4-BE49-F238E27FC236}">
                  <a16:creationId xmlns="" xmlns:a16="http://schemas.microsoft.com/office/drawing/2014/main" id="{D2B3DACC-1AB9-FFAC-D560-111ED9065605}"/>
                </a:ext>
              </a:extLst>
            </p:cNvPr>
            <p:cNvSpPr/>
            <p:nvPr/>
          </p:nvSpPr>
          <p:spPr>
            <a:xfrm rot="20468215">
              <a:off x="3967497" y="379300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3" name="Oval 72">
              <a:extLst>
                <a:ext uri="{FF2B5EF4-FFF2-40B4-BE49-F238E27FC236}">
                  <a16:creationId xmlns="" xmlns:a16="http://schemas.microsoft.com/office/drawing/2014/main" id="{813D8527-8954-8B73-A2C8-09E59862195C}"/>
                </a:ext>
              </a:extLst>
            </p:cNvPr>
            <p:cNvSpPr/>
            <p:nvPr/>
          </p:nvSpPr>
          <p:spPr>
            <a:xfrm>
              <a:off x="3706735" y="392608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4" name="Oval 73">
              <a:extLst>
                <a:ext uri="{FF2B5EF4-FFF2-40B4-BE49-F238E27FC236}">
                  <a16:creationId xmlns="" xmlns:a16="http://schemas.microsoft.com/office/drawing/2014/main" id="{259F6C1D-8106-BDFC-8B22-46A631C12C9C}"/>
                </a:ext>
              </a:extLst>
            </p:cNvPr>
            <p:cNvSpPr/>
            <p:nvPr/>
          </p:nvSpPr>
          <p:spPr>
            <a:xfrm>
              <a:off x="3348176" y="39535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5" name="Oval 74">
              <a:extLst>
                <a:ext uri="{FF2B5EF4-FFF2-40B4-BE49-F238E27FC236}">
                  <a16:creationId xmlns="" xmlns:a16="http://schemas.microsoft.com/office/drawing/2014/main" id="{A1295758-02E5-911C-CDB2-C30991485D15}"/>
                </a:ext>
              </a:extLst>
            </p:cNvPr>
            <p:cNvSpPr/>
            <p:nvPr/>
          </p:nvSpPr>
          <p:spPr>
            <a:xfrm rot="861920">
              <a:off x="2886927" y="400546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6" name="Oval 75">
              <a:extLst>
                <a:ext uri="{FF2B5EF4-FFF2-40B4-BE49-F238E27FC236}">
                  <a16:creationId xmlns="" xmlns:a16="http://schemas.microsoft.com/office/drawing/2014/main" id="{5EC1593A-43D2-3277-3280-5ED05FAF62F7}"/>
                </a:ext>
              </a:extLst>
            </p:cNvPr>
            <p:cNvSpPr/>
            <p:nvPr/>
          </p:nvSpPr>
          <p:spPr>
            <a:xfrm>
              <a:off x="2668891" y="409886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7" name="Oval 76">
              <a:extLst>
                <a:ext uri="{FF2B5EF4-FFF2-40B4-BE49-F238E27FC236}">
                  <a16:creationId xmlns="" xmlns:a16="http://schemas.microsoft.com/office/drawing/2014/main" id="{F2ADB338-344A-003F-9743-BB6779421513}"/>
                </a:ext>
              </a:extLst>
            </p:cNvPr>
            <p:cNvSpPr/>
            <p:nvPr/>
          </p:nvSpPr>
          <p:spPr>
            <a:xfrm>
              <a:off x="2336069" y="4211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8" name="Oval 77">
              <a:extLst>
                <a:ext uri="{FF2B5EF4-FFF2-40B4-BE49-F238E27FC236}">
                  <a16:creationId xmlns="" xmlns:a16="http://schemas.microsoft.com/office/drawing/2014/main" id="{DFA86223-A236-2660-772D-41FCB51AE811}"/>
                </a:ext>
              </a:extLst>
            </p:cNvPr>
            <p:cNvSpPr/>
            <p:nvPr/>
          </p:nvSpPr>
          <p:spPr>
            <a:xfrm>
              <a:off x="2632767" y="43323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9" name="Oval 78">
              <a:extLst>
                <a:ext uri="{FF2B5EF4-FFF2-40B4-BE49-F238E27FC236}">
                  <a16:creationId xmlns="" xmlns:a16="http://schemas.microsoft.com/office/drawing/2014/main" id="{25C77698-50F4-10A4-E17E-8753EB4110E9}"/>
                </a:ext>
              </a:extLst>
            </p:cNvPr>
            <p:cNvSpPr/>
            <p:nvPr/>
          </p:nvSpPr>
          <p:spPr>
            <a:xfrm>
              <a:off x="2567610" y="457499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0" name="Oval 79">
              <a:extLst>
                <a:ext uri="{FF2B5EF4-FFF2-40B4-BE49-F238E27FC236}">
                  <a16:creationId xmlns="" xmlns:a16="http://schemas.microsoft.com/office/drawing/2014/main" id="{CE0FB74F-6B91-6B32-DC9D-E6B526AE72D8}"/>
                </a:ext>
              </a:extLst>
            </p:cNvPr>
            <p:cNvSpPr/>
            <p:nvPr/>
          </p:nvSpPr>
          <p:spPr>
            <a:xfrm>
              <a:off x="2199282" y="478338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1" name="Oval 80">
              <a:extLst>
                <a:ext uri="{FF2B5EF4-FFF2-40B4-BE49-F238E27FC236}">
                  <a16:creationId xmlns="" xmlns:a16="http://schemas.microsoft.com/office/drawing/2014/main" id="{F874AD69-EC7A-44D6-BC47-3C681978BBBE}"/>
                </a:ext>
              </a:extLst>
            </p:cNvPr>
            <p:cNvSpPr/>
            <p:nvPr/>
          </p:nvSpPr>
          <p:spPr>
            <a:xfrm>
              <a:off x="1816284" y="48206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2" name="Oval 81">
              <a:extLst>
                <a:ext uri="{FF2B5EF4-FFF2-40B4-BE49-F238E27FC236}">
                  <a16:creationId xmlns="" xmlns:a16="http://schemas.microsoft.com/office/drawing/2014/main" id="{36B9F789-B355-F6A1-6EF7-91F84C1E2E65}"/>
                </a:ext>
              </a:extLst>
            </p:cNvPr>
            <p:cNvSpPr/>
            <p:nvPr/>
          </p:nvSpPr>
          <p:spPr>
            <a:xfrm>
              <a:off x="1496856" y="46916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3" name="Oval 82">
              <a:extLst>
                <a:ext uri="{FF2B5EF4-FFF2-40B4-BE49-F238E27FC236}">
                  <a16:creationId xmlns="" xmlns:a16="http://schemas.microsoft.com/office/drawing/2014/main" id="{E802809E-63B0-D633-ED56-73DB10626E88}"/>
                </a:ext>
              </a:extLst>
            </p:cNvPr>
            <p:cNvSpPr/>
            <p:nvPr/>
          </p:nvSpPr>
          <p:spPr>
            <a:xfrm>
              <a:off x="1319238" y="453815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4" name="Oval 83">
              <a:extLst>
                <a:ext uri="{FF2B5EF4-FFF2-40B4-BE49-F238E27FC236}">
                  <a16:creationId xmlns="" xmlns:a16="http://schemas.microsoft.com/office/drawing/2014/main" id="{2EA792CC-0702-5793-3187-22F01DF58739}"/>
                </a:ext>
              </a:extLst>
            </p:cNvPr>
            <p:cNvSpPr/>
            <p:nvPr/>
          </p:nvSpPr>
          <p:spPr>
            <a:xfrm>
              <a:off x="1073160" y="42184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5" name="Oval 84">
              <a:extLst>
                <a:ext uri="{FF2B5EF4-FFF2-40B4-BE49-F238E27FC236}">
                  <a16:creationId xmlns="" xmlns:a16="http://schemas.microsoft.com/office/drawing/2014/main" id="{3B643314-99CB-97F8-B2F6-44B6D83F5A12}"/>
                </a:ext>
              </a:extLst>
            </p:cNvPr>
            <p:cNvSpPr/>
            <p:nvPr/>
          </p:nvSpPr>
          <p:spPr>
            <a:xfrm>
              <a:off x="1003122" y="38547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6" name="Oval 85">
              <a:extLst>
                <a:ext uri="{FF2B5EF4-FFF2-40B4-BE49-F238E27FC236}">
                  <a16:creationId xmlns="" xmlns:a16="http://schemas.microsoft.com/office/drawing/2014/main" id="{FA9F1049-9DC6-3AD7-3B62-EF78AA6CCF58}"/>
                </a:ext>
              </a:extLst>
            </p:cNvPr>
            <p:cNvSpPr/>
            <p:nvPr/>
          </p:nvSpPr>
          <p:spPr>
            <a:xfrm>
              <a:off x="1294938" y="3490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7" name="Oval 86">
              <a:extLst>
                <a:ext uri="{FF2B5EF4-FFF2-40B4-BE49-F238E27FC236}">
                  <a16:creationId xmlns="" xmlns:a16="http://schemas.microsoft.com/office/drawing/2014/main" id="{8882019D-A7F6-D4C3-2FB0-A7DDF072E7BC}"/>
                </a:ext>
              </a:extLst>
            </p:cNvPr>
            <p:cNvSpPr/>
            <p:nvPr/>
          </p:nvSpPr>
          <p:spPr>
            <a:xfrm>
              <a:off x="1415605" y="307833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8" name="Oval 87">
              <a:extLst>
                <a:ext uri="{FF2B5EF4-FFF2-40B4-BE49-F238E27FC236}">
                  <a16:creationId xmlns="" xmlns:a16="http://schemas.microsoft.com/office/drawing/2014/main" id="{E749CFAE-F5A3-B7ED-F925-85E5BA3B6126}"/>
                </a:ext>
              </a:extLst>
            </p:cNvPr>
            <p:cNvSpPr/>
            <p:nvPr/>
          </p:nvSpPr>
          <p:spPr>
            <a:xfrm>
              <a:off x="1565612" y="33942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9" name="Oval 88">
              <a:extLst>
                <a:ext uri="{FF2B5EF4-FFF2-40B4-BE49-F238E27FC236}">
                  <a16:creationId xmlns="" xmlns:a16="http://schemas.microsoft.com/office/drawing/2014/main" id="{E168F662-A0EC-4036-D1F7-260E0E1B1866}"/>
                </a:ext>
              </a:extLst>
            </p:cNvPr>
            <p:cNvSpPr/>
            <p:nvPr/>
          </p:nvSpPr>
          <p:spPr>
            <a:xfrm>
              <a:off x="1691169" y="35586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0" name="Oval 89">
              <a:extLst>
                <a:ext uri="{FF2B5EF4-FFF2-40B4-BE49-F238E27FC236}">
                  <a16:creationId xmlns="" xmlns:a16="http://schemas.microsoft.com/office/drawing/2014/main" id="{EBB43969-8D04-D696-FC33-74EB9EA89AA1}"/>
                </a:ext>
              </a:extLst>
            </p:cNvPr>
            <p:cNvSpPr/>
            <p:nvPr/>
          </p:nvSpPr>
          <p:spPr>
            <a:xfrm>
              <a:off x="1674918" y="370348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1" name="Oval 90">
              <a:extLst>
                <a:ext uri="{FF2B5EF4-FFF2-40B4-BE49-F238E27FC236}">
                  <a16:creationId xmlns="" xmlns:a16="http://schemas.microsoft.com/office/drawing/2014/main" id="{AD61E76A-3AF3-3581-AA76-AF7EF25DE5E6}"/>
                </a:ext>
              </a:extLst>
            </p:cNvPr>
            <p:cNvSpPr/>
            <p:nvPr/>
          </p:nvSpPr>
          <p:spPr>
            <a:xfrm rot="1021570">
              <a:off x="1409283" y="377494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2" name="Oval 91">
              <a:extLst>
                <a:ext uri="{FF2B5EF4-FFF2-40B4-BE49-F238E27FC236}">
                  <a16:creationId xmlns="" xmlns:a16="http://schemas.microsoft.com/office/drawing/2014/main" id="{6B5503FC-2FBD-6F8B-1AFC-F58E21383015}"/>
                </a:ext>
              </a:extLst>
            </p:cNvPr>
            <p:cNvSpPr/>
            <p:nvPr/>
          </p:nvSpPr>
          <p:spPr>
            <a:xfrm>
              <a:off x="1319686" y="3953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3" name="Oval 92">
              <a:extLst>
                <a:ext uri="{FF2B5EF4-FFF2-40B4-BE49-F238E27FC236}">
                  <a16:creationId xmlns="" xmlns:a16="http://schemas.microsoft.com/office/drawing/2014/main" id="{3B3C6897-5573-88C3-61FD-D8548D31A966}"/>
                </a:ext>
              </a:extLst>
            </p:cNvPr>
            <p:cNvSpPr/>
            <p:nvPr/>
          </p:nvSpPr>
          <p:spPr>
            <a:xfrm>
              <a:off x="1401239" y="41770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4" name="Oval 93">
              <a:extLst>
                <a:ext uri="{FF2B5EF4-FFF2-40B4-BE49-F238E27FC236}">
                  <a16:creationId xmlns="" xmlns:a16="http://schemas.microsoft.com/office/drawing/2014/main" id="{CC771B52-82C1-49E0-6AAF-FBF3EA5F7777}"/>
                </a:ext>
              </a:extLst>
            </p:cNvPr>
            <p:cNvSpPr/>
            <p:nvPr/>
          </p:nvSpPr>
          <p:spPr>
            <a:xfrm>
              <a:off x="1533529" y="436252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5" name="Oval 94">
              <a:extLst>
                <a:ext uri="{FF2B5EF4-FFF2-40B4-BE49-F238E27FC236}">
                  <a16:creationId xmlns="" xmlns:a16="http://schemas.microsoft.com/office/drawing/2014/main" id="{E87EBC74-282C-4B32-D3CD-AC7CB9F04568}"/>
                </a:ext>
              </a:extLst>
            </p:cNvPr>
            <p:cNvSpPr/>
            <p:nvPr/>
          </p:nvSpPr>
          <p:spPr>
            <a:xfrm>
              <a:off x="1676815" y="41341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6" name="Oval 95">
              <a:extLst>
                <a:ext uri="{FF2B5EF4-FFF2-40B4-BE49-F238E27FC236}">
                  <a16:creationId xmlns="" xmlns:a16="http://schemas.microsoft.com/office/drawing/2014/main" id="{CB098699-7687-69A8-9EF5-B9F77AB0224D}"/>
                </a:ext>
              </a:extLst>
            </p:cNvPr>
            <p:cNvSpPr/>
            <p:nvPr/>
          </p:nvSpPr>
          <p:spPr>
            <a:xfrm>
              <a:off x="1861058" y="43523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7" name="Oval 96">
              <a:extLst>
                <a:ext uri="{FF2B5EF4-FFF2-40B4-BE49-F238E27FC236}">
                  <a16:creationId xmlns="" xmlns:a16="http://schemas.microsoft.com/office/drawing/2014/main" id="{FB82B2AA-BAF6-FD84-58A3-72ED500B0D93}"/>
                </a:ext>
              </a:extLst>
            </p:cNvPr>
            <p:cNvSpPr/>
            <p:nvPr/>
          </p:nvSpPr>
          <p:spPr>
            <a:xfrm>
              <a:off x="2130260" y="43784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8" name="Oval 97">
              <a:extLst>
                <a:ext uri="{FF2B5EF4-FFF2-40B4-BE49-F238E27FC236}">
                  <a16:creationId xmlns="" xmlns:a16="http://schemas.microsoft.com/office/drawing/2014/main" id="{DA0202C2-5F01-2D44-2531-8164BE03FC43}"/>
                </a:ext>
              </a:extLst>
            </p:cNvPr>
            <p:cNvSpPr/>
            <p:nvPr/>
          </p:nvSpPr>
          <p:spPr>
            <a:xfrm>
              <a:off x="2107297" y="41040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9" name="Oval 98">
              <a:extLst>
                <a:ext uri="{FF2B5EF4-FFF2-40B4-BE49-F238E27FC236}">
                  <a16:creationId xmlns="" xmlns:a16="http://schemas.microsoft.com/office/drawing/2014/main" id="{51430E7C-EECF-1999-C598-2A2D35CE2D3A}"/>
                </a:ext>
              </a:extLst>
            </p:cNvPr>
            <p:cNvSpPr/>
            <p:nvPr/>
          </p:nvSpPr>
          <p:spPr>
            <a:xfrm>
              <a:off x="2032373" y="389677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0" name="Oval 99">
              <a:extLst>
                <a:ext uri="{FF2B5EF4-FFF2-40B4-BE49-F238E27FC236}">
                  <a16:creationId xmlns="" xmlns:a16="http://schemas.microsoft.com/office/drawing/2014/main" id="{7462A37E-96F9-8AC3-719F-C6B17C3BA805}"/>
                </a:ext>
              </a:extLst>
            </p:cNvPr>
            <p:cNvSpPr/>
            <p:nvPr/>
          </p:nvSpPr>
          <p:spPr>
            <a:xfrm>
              <a:off x="2025909" y="345968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1" name="Oval 100">
              <a:extLst>
                <a:ext uri="{FF2B5EF4-FFF2-40B4-BE49-F238E27FC236}">
                  <a16:creationId xmlns="" xmlns:a16="http://schemas.microsoft.com/office/drawing/2014/main" id="{29F576EE-90A8-CBA3-AE56-A01928BB3F96}"/>
                </a:ext>
              </a:extLst>
            </p:cNvPr>
            <p:cNvSpPr/>
            <p:nvPr/>
          </p:nvSpPr>
          <p:spPr>
            <a:xfrm>
              <a:off x="1867857" y="32817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2" name="Oval 101">
              <a:extLst>
                <a:ext uri="{FF2B5EF4-FFF2-40B4-BE49-F238E27FC236}">
                  <a16:creationId xmlns="" xmlns:a16="http://schemas.microsoft.com/office/drawing/2014/main" id="{F8F0A484-22AE-FBC6-89D5-7EF6CEFE12A6}"/>
                </a:ext>
              </a:extLst>
            </p:cNvPr>
            <p:cNvSpPr/>
            <p:nvPr/>
          </p:nvSpPr>
          <p:spPr>
            <a:xfrm>
              <a:off x="2010576" y="30827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3" name="Oval 102">
              <a:extLst>
                <a:ext uri="{FF2B5EF4-FFF2-40B4-BE49-F238E27FC236}">
                  <a16:creationId xmlns="" xmlns:a16="http://schemas.microsoft.com/office/drawing/2014/main" id="{F1035767-3E9A-8D93-17C0-D30EB7616A72}"/>
                </a:ext>
              </a:extLst>
            </p:cNvPr>
            <p:cNvSpPr/>
            <p:nvPr/>
          </p:nvSpPr>
          <p:spPr>
            <a:xfrm>
              <a:off x="1855009" y="292034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4" name="Oval 103">
              <a:extLst>
                <a:ext uri="{FF2B5EF4-FFF2-40B4-BE49-F238E27FC236}">
                  <a16:creationId xmlns="" xmlns:a16="http://schemas.microsoft.com/office/drawing/2014/main" id="{BD9C151D-B2A7-0635-6154-FF9B87B01E15}"/>
                </a:ext>
              </a:extLst>
            </p:cNvPr>
            <p:cNvSpPr/>
            <p:nvPr/>
          </p:nvSpPr>
          <p:spPr>
            <a:xfrm>
              <a:off x="2938663" y="287921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5" name="Oval 104">
              <a:extLst>
                <a:ext uri="{FF2B5EF4-FFF2-40B4-BE49-F238E27FC236}">
                  <a16:creationId xmlns="" xmlns:a16="http://schemas.microsoft.com/office/drawing/2014/main" id="{D19BDC4D-CCB5-B202-C402-0AAD1EFF910E}"/>
                </a:ext>
              </a:extLst>
            </p:cNvPr>
            <p:cNvSpPr/>
            <p:nvPr/>
          </p:nvSpPr>
          <p:spPr>
            <a:xfrm>
              <a:off x="3260200" y="298552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6" name="Oval 105">
              <a:extLst>
                <a:ext uri="{FF2B5EF4-FFF2-40B4-BE49-F238E27FC236}">
                  <a16:creationId xmlns="" xmlns:a16="http://schemas.microsoft.com/office/drawing/2014/main" id="{E1BD8570-91DD-F1AD-7D39-EF03DBBAB6D2}"/>
                </a:ext>
              </a:extLst>
            </p:cNvPr>
            <p:cNvSpPr/>
            <p:nvPr/>
          </p:nvSpPr>
          <p:spPr>
            <a:xfrm rot="2149918">
              <a:off x="3348219"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7" name="Oval 106">
              <a:extLst>
                <a:ext uri="{FF2B5EF4-FFF2-40B4-BE49-F238E27FC236}">
                  <a16:creationId xmlns="" xmlns:a16="http://schemas.microsoft.com/office/drawing/2014/main" id="{E590375B-5B43-7F85-94E4-1613754752B4}"/>
                </a:ext>
              </a:extLst>
            </p:cNvPr>
            <p:cNvSpPr/>
            <p:nvPr/>
          </p:nvSpPr>
          <p:spPr>
            <a:xfrm>
              <a:off x="3223526" y="25186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8" name="Oval 107">
              <a:extLst>
                <a:ext uri="{FF2B5EF4-FFF2-40B4-BE49-F238E27FC236}">
                  <a16:creationId xmlns="" xmlns:a16="http://schemas.microsoft.com/office/drawing/2014/main" id="{27A2EFB1-8A49-58E1-22DD-18688A114DB2}"/>
                </a:ext>
              </a:extLst>
            </p:cNvPr>
            <p:cNvSpPr/>
            <p:nvPr/>
          </p:nvSpPr>
          <p:spPr>
            <a:xfrm>
              <a:off x="2937650" y="25240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9" name="Oval 109">
              <a:extLst>
                <a:ext uri="{FF2B5EF4-FFF2-40B4-BE49-F238E27FC236}">
                  <a16:creationId xmlns="" xmlns:a16="http://schemas.microsoft.com/office/drawing/2014/main" id="{86EF0D27-2017-D13D-00C4-90D435169FFF}"/>
                </a:ext>
              </a:extLst>
            </p:cNvPr>
            <p:cNvSpPr/>
            <p:nvPr/>
          </p:nvSpPr>
          <p:spPr>
            <a:xfrm>
              <a:off x="2573998" y="263802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0" name="Oval 110">
              <a:extLst>
                <a:ext uri="{FF2B5EF4-FFF2-40B4-BE49-F238E27FC236}">
                  <a16:creationId xmlns="" xmlns:a16="http://schemas.microsoft.com/office/drawing/2014/main" id="{39968655-7824-290E-DCC4-3418A1FFCE8C}"/>
                </a:ext>
              </a:extLst>
            </p:cNvPr>
            <p:cNvSpPr/>
            <p:nvPr/>
          </p:nvSpPr>
          <p:spPr>
            <a:xfrm>
              <a:off x="3030725" y="322818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1" name="Oval 111">
              <a:extLst>
                <a:ext uri="{FF2B5EF4-FFF2-40B4-BE49-F238E27FC236}">
                  <a16:creationId xmlns="" xmlns:a16="http://schemas.microsoft.com/office/drawing/2014/main" id="{BE53F805-6EF6-EF06-D7E5-9366A3B88B83}"/>
                </a:ext>
              </a:extLst>
            </p:cNvPr>
            <p:cNvSpPr/>
            <p:nvPr/>
          </p:nvSpPr>
          <p:spPr>
            <a:xfrm>
              <a:off x="3621908" y="36634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2" name="Oval 112">
              <a:extLst>
                <a:ext uri="{FF2B5EF4-FFF2-40B4-BE49-F238E27FC236}">
                  <a16:creationId xmlns="" xmlns:a16="http://schemas.microsoft.com/office/drawing/2014/main" id="{D27F5A3F-CFF5-DD9B-3FC9-233387EF334F}"/>
                </a:ext>
              </a:extLst>
            </p:cNvPr>
            <p:cNvSpPr/>
            <p:nvPr/>
          </p:nvSpPr>
          <p:spPr>
            <a:xfrm>
              <a:off x="3789037" y="33691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3" name="Oval 113">
              <a:extLst>
                <a:ext uri="{FF2B5EF4-FFF2-40B4-BE49-F238E27FC236}">
                  <a16:creationId xmlns="" xmlns:a16="http://schemas.microsoft.com/office/drawing/2014/main" id="{5E3C69A3-7E0A-9C01-0AF4-D34066E2036E}"/>
                </a:ext>
              </a:extLst>
            </p:cNvPr>
            <p:cNvSpPr/>
            <p:nvPr/>
          </p:nvSpPr>
          <p:spPr>
            <a:xfrm>
              <a:off x="3719275" y="30960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4" name="Oval 114">
              <a:extLst>
                <a:ext uri="{FF2B5EF4-FFF2-40B4-BE49-F238E27FC236}">
                  <a16:creationId xmlns="" xmlns:a16="http://schemas.microsoft.com/office/drawing/2014/main" id="{C50019B3-9C30-DA9B-DD5A-AEFD52500DB0}"/>
                </a:ext>
              </a:extLst>
            </p:cNvPr>
            <p:cNvSpPr/>
            <p:nvPr/>
          </p:nvSpPr>
          <p:spPr>
            <a:xfrm>
              <a:off x="3621907" y="271228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5" name="Oval 115">
              <a:extLst>
                <a:ext uri="{FF2B5EF4-FFF2-40B4-BE49-F238E27FC236}">
                  <a16:creationId xmlns="" xmlns:a16="http://schemas.microsoft.com/office/drawing/2014/main" id="{7EF66D32-7FDB-838E-4A97-95F8B1901AB7}"/>
                </a:ext>
              </a:extLst>
            </p:cNvPr>
            <p:cNvSpPr/>
            <p:nvPr/>
          </p:nvSpPr>
          <p:spPr>
            <a:xfrm rot="20027869">
              <a:off x="3566308" y="32479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6" name="Oval 116">
              <a:extLst>
                <a:ext uri="{FF2B5EF4-FFF2-40B4-BE49-F238E27FC236}">
                  <a16:creationId xmlns="" xmlns:a16="http://schemas.microsoft.com/office/drawing/2014/main" id="{0FAE88E2-91A8-4A21-36B1-8E7EDE5D7FE5}"/>
                </a:ext>
              </a:extLst>
            </p:cNvPr>
            <p:cNvSpPr/>
            <p:nvPr/>
          </p:nvSpPr>
          <p:spPr>
            <a:xfrm>
              <a:off x="3346981" y="320153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7" name="Oval 117">
              <a:extLst>
                <a:ext uri="{FF2B5EF4-FFF2-40B4-BE49-F238E27FC236}">
                  <a16:creationId xmlns="" xmlns:a16="http://schemas.microsoft.com/office/drawing/2014/main" id="{ACEA8BDD-0374-391F-32F4-E04CB9C8FF39}"/>
                </a:ext>
              </a:extLst>
            </p:cNvPr>
            <p:cNvSpPr/>
            <p:nvPr/>
          </p:nvSpPr>
          <p:spPr>
            <a:xfrm>
              <a:off x="2504227" y="33806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8" name="Oval 118">
              <a:extLst>
                <a:ext uri="{FF2B5EF4-FFF2-40B4-BE49-F238E27FC236}">
                  <a16:creationId xmlns="" xmlns:a16="http://schemas.microsoft.com/office/drawing/2014/main" id="{CCA06623-0E6B-4E96-3290-40D21CF62C62}"/>
                </a:ext>
              </a:extLst>
            </p:cNvPr>
            <p:cNvSpPr/>
            <p:nvPr/>
          </p:nvSpPr>
          <p:spPr>
            <a:xfrm>
              <a:off x="2255188" y="309499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9" name="Oval 119">
              <a:extLst>
                <a:ext uri="{FF2B5EF4-FFF2-40B4-BE49-F238E27FC236}">
                  <a16:creationId xmlns="" xmlns:a16="http://schemas.microsoft.com/office/drawing/2014/main" id="{4933F6EE-5A43-2F30-F986-822B7766F252}"/>
                </a:ext>
              </a:extLst>
            </p:cNvPr>
            <p:cNvSpPr/>
            <p:nvPr/>
          </p:nvSpPr>
          <p:spPr>
            <a:xfrm>
              <a:off x="1960541" y="276248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0" name="Oval 120">
              <a:extLst>
                <a:ext uri="{FF2B5EF4-FFF2-40B4-BE49-F238E27FC236}">
                  <a16:creationId xmlns="" xmlns:a16="http://schemas.microsoft.com/office/drawing/2014/main" id="{E0BC4348-B506-9B62-0958-9005A0CE7A2B}"/>
                </a:ext>
              </a:extLst>
            </p:cNvPr>
            <p:cNvSpPr/>
            <p:nvPr/>
          </p:nvSpPr>
          <p:spPr>
            <a:xfrm>
              <a:off x="2125935" y="254545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1" name="Oval 121">
              <a:extLst>
                <a:ext uri="{FF2B5EF4-FFF2-40B4-BE49-F238E27FC236}">
                  <a16:creationId xmlns="" xmlns:a16="http://schemas.microsoft.com/office/drawing/2014/main" id="{081E7CED-B446-1A4B-53F9-E236AAEF17B2}"/>
                </a:ext>
              </a:extLst>
            </p:cNvPr>
            <p:cNvSpPr/>
            <p:nvPr/>
          </p:nvSpPr>
          <p:spPr>
            <a:xfrm>
              <a:off x="2359607"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2" name="Oval 122">
              <a:extLst>
                <a:ext uri="{FF2B5EF4-FFF2-40B4-BE49-F238E27FC236}">
                  <a16:creationId xmlns="" xmlns:a16="http://schemas.microsoft.com/office/drawing/2014/main" id="{F9D1400C-8AD5-21C0-889B-051EE6A986D3}"/>
                </a:ext>
              </a:extLst>
            </p:cNvPr>
            <p:cNvSpPr/>
            <p:nvPr/>
          </p:nvSpPr>
          <p:spPr>
            <a:xfrm>
              <a:off x="2671809" y="305922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3" name="Oval 123">
              <a:extLst>
                <a:ext uri="{FF2B5EF4-FFF2-40B4-BE49-F238E27FC236}">
                  <a16:creationId xmlns="" xmlns:a16="http://schemas.microsoft.com/office/drawing/2014/main" id="{A24A4149-B041-FB2F-AC39-1833B14A269A}"/>
                </a:ext>
              </a:extLst>
            </p:cNvPr>
            <p:cNvSpPr/>
            <p:nvPr/>
          </p:nvSpPr>
          <p:spPr>
            <a:xfrm>
              <a:off x="288157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4" name="Oval 124">
              <a:extLst>
                <a:ext uri="{FF2B5EF4-FFF2-40B4-BE49-F238E27FC236}">
                  <a16:creationId xmlns="" xmlns:a16="http://schemas.microsoft.com/office/drawing/2014/main" id="{F307F70E-71EB-8A48-BA81-CE02BE9C9BAF}"/>
                </a:ext>
              </a:extLst>
            </p:cNvPr>
            <p:cNvSpPr/>
            <p:nvPr/>
          </p:nvSpPr>
          <p:spPr>
            <a:xfrm>
              <a:off x="2857702" y="384237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5" name="Oval 125">
              <a:extLst>
                <a:ext uri="{FF2B5EF4-FFF2-40B4-BE49-F238E27FC236}">
                  <a16:creationId xmlns="" xmlns:a16="http://schemas.microsoft.com/office/drawing/2014/main" id="{C73D3E7F-D999-23D8-7214-66ABAC842E61}"/>
                </a:ext>
              </a:extLst>
            </p:cNvPr>
            <p:cNvSpPr/>
            <p:nvPr/>
          </p:nvSpPr>
          <p:spPr>
            <a:xfrm>
              <a:off x="3296873" y="35024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6" name="Oval 126">
              <a:extLst>
                <a:ext uri="{FF2B5EF4-FFF2-40B4-BE49-F238E27FC236}">
                  <a16:creationId xmlns="" xmlns:a16="http://schemas.microsoft.com/office/drawing/2014/main" id="{A58ECA9C-1D4A-CE04-E0FD-2BDFDC4E3FE3}"/>
                </a:ext>
              </a:extLst>
            </p:cNvPr>
            <p:cNvSpPr/>
            <p:nvPr/>
          </p:nvSpPr>
          <p:spPr>
            <a:xfrm>
              <a:off x="3472179" y="37036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7" name="Oval 127">
              <a:extLst>
                <a:ext uri="{FF2B5EF4-FFF2-40B4-BE49-F238E27FC236}">
                  <a16:creationId xmlns="" xmlns:a16="http://schemas.microsoft.com/office/drawing/2014/main" id="{37FA4572-2AC6-A053-F4D5-8830DFFD56A8}"/>
                </a:ext>
              </a:extLst>
            </p:cNvPr>
            <p:cNvSpPr/>
            <p:nvPr/>
          </p:nvSpPr>
          <p:spPr>
            <a:xfrm rot="779333">
              <a:off x="3157161" y="377261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8" name="Oval 128">
              <a:extLst>
                <a:ext uri="{FF2B5EF4-FFF2-40B4-BE49-F238E27FC236}">
                  <a16:creationId xmlns="" xmlns:a16="http://schemas.microsoft.com/office/drawing/2014/main" id="{A7FF110A-3645-C9A1-AEC6-56201CF3FCC3}"/>
                </a:ext>
              </a:extLst>
            </p:cNvPr>
            <p:cNvSpPr/>
            <p:nvPr/>
          </p:nvSpPr>
          <p:spPr>
            <a:xfrm>
              <a:off x="3018053" y="388020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9" name="Oval 129">
              <a:extLst>
                <a:ext uri="{FF2B5EF4-FFF2-40B4-BE49-F238E27FC236}">
                  <a16:creationId xmlns="" xmlns:a16="http://schemas.microsoft.com/office/drawing/2014/main" id="{670000F4-497A-4117-6D30-413994F89200}"/>
                </a:ext>
              </a:extLst>
            </p:cNvPr>
            <p:cNvSpPr/>
            <p:nvPr/>
          </p:nvSpPr>
          <p:spPr>
            <a:xfrm>
              <a:off x="2593816" y="382515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0" name="Oval 130">
              <a:extLst>
                <a:ext uri="{FF2B5EF4-FFF2-40B4-BE49-F238E27FC236}">
                  <a16:creationId xmlns="" xmlns:a16="http://schemas.microsoft.com/office/drawing/2014/main" id="{7C5FDAAE-209F-71A0-BB62-1C097F1F18BA}"/>
                </a:ext>
              </a:extLst>
            </p:cNvPr>
            <p:cNvSpPr/>
            <p:nvPr/>
          </p:nvSpPr>
          <p:spPr>
            <a:xfrm>
              <a:off x="2269155"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1" name="Oval 131">
              <a:extLst>
                <a:ext uri="{FF2B5EF4-FFF2-40B4-BE49-F238E27FC236}">
                  <a16:creationId xmlns="" xmlns:a16="http://schemas.microsoft.com/office/drawing/2014/main" id="{F7A24E46-9653-9B68-8DF9-A232705ACE18}"/>
                </a:ext>
              </a:extLst>
            </p:cNvPr>
            <p:cNvSpPr/>
            <p:nvPr/>
          </p:nvSpPr>
          <p:spPr>
            <a:xfrm>
              <a:off x="2600260"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2" name="Oval 132">
              <a:extLst>
                <a:ext uri="{FF2B5EF4-FFF2-40B4-BE49-F238E27FC236}">
                  <a16:creationId xmlns="" xmlns:a16="http://schemas.microsoft.com/office/drawing/2014/main" id="{5946B6B1-9C85-2F41-C0B5-E120CBD895EA}"/>
                </a:ext>
              </a:extLst>
            </p:cNvPr>
            <p:cNvSpPr/>
            <p:nvPr/>
          </p:nvSpPr>
          <p:spPr>
            <a:xfrm>
              <a:off x="2349813" y="38694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3" name="Oval 133">
              <a:extLst>
                <a:ext uri="{FF2B5EF4-FFF2-40B4-BE49-F238E27FC236}">
                  <a16:creationId xmlns="" xmlns:a16="http://schemas.microsoft.com/office/drawing/2014/main" id="{D16FD0CA-6A66-2F0A-E862-9DDAA852D6EC}"/>
                </a:ext>
              </a:extLst>
            </p:cNvPr>
            <p:cNvSpPr/>
            <p:nvPr/>
          </p:nvSpPr>
          <p:spPr>
            <a:xfrm>
              <a:off x="2647345" y="2863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784" name="Conector Reto 20">
              <a:extLst>
                <a:ext uri="{FF2B5EF4-FFF2-40B4-BE49-F238E27FC236}">
                  <a16:creationId xmlns="" xmlns:a16="http://schemas.microsoft.com/office/drawing/2014/main" id="{EFC6FEF4-167E-832C-CA1C-50BA30D454B4}"/>
                </a:ext>
              </a:extLst>
            </p:cNvPr>
            <p:cNvCxnSpPr>
              <a:cxnSpLocks/>
              <a:stCxn id="712" idx="6"/>
              <a:endCxn id="713" idx="2"/>
            </p:cNvCxnSpPr>
            <p:nvPr/>
          </p:nvCxnSpPr>
          <p:spPr>
            <a:xfrm>
              <a:off x="2839163" y="2306104"/>
              <a:ext cx="154889" cy="127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5" name="Conector Reto 23">
              <a:extLst>
                <a:ext uri="{FF2B5EF4-FFF2-40B4-BE49-F238E27FC236}">
                  <a16:creationId xmlns="" xmlns:a16="http://schemas.microsoft.com/office/drawing/2014/main" id="{130E730C-BCB9-081B-1CC7-5B653DEC5840}"/>
                </a:ext>
              </a:extLst>
            </p:cNvPr>
            <p:cNvCxnSpPr>
              <a:stCxn id="713" idx="6"/>
              <a:endCxn id="714" idx="2"/>
            </p:cNvCxnSpPr>
            <p:nvPr/>
          </p:nvCxnSpPr>
          <p:spPr>
            <a:xfrm>
              <a:off x="3067399" y="2318901"/>
              <a:ext cx="244764" cy="452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6" name="Conector Reto 28">
              <a:extLst>
                <a:ext uri="{FF2B5EF4-FFF2-40B4-BE49-F238E27FC236}">
                  <a16:creationId xmlns="" xmlns:a16="http://schemas.microsoft.com/office/drawing/2014/main" id="{99FFD4ED-55C0-4ECD-E363-3FDE4CCAA803}"/>
                </a:ext>
              </a:extLst>
            </p:cNvPr>
            <p:cNvCxnSpPr>
              <a:cxnSpLocks/>
              <a:stCxn id="714" idx="6"/>
              <a:endCxn id="715" idx="1"/>
            </p:cNvCxnSpPr>
            <p:nvPr/>
          </p:nvCxnSpPr>
          <p:spPr>
            <a:xfrm>
              <a:off x="3381800" y="2387224"/>
              <a:ext cx="126781" cy="476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7" name="Conector Reto 34">
              <a:extLst>
                <a:ext uri="{FF2B5EF4-FFF2-40B4-BE49-F238E27FC236}">
                  <a16:creationId xmlns="" xmlns:a16="http://schemas.microsoft.com/office/drawing/2014/main" id="{40F4FDFB-55E5-A26C-C738-AAAE7EBE9A64}"/>
                </a:ext>
              </a:extLst>
            </p:cNvPr>
            <p:cNvCxnSpPr>
              <a:stCxn id="715" idx="5"/>
              <a:endCxn id="716" idx="2"/>
            </p:cNvCxnSpPr>
            <p:nvPr/>
          </p:nvCxnSpPr>
          <p:spPr>
            <a:xfrm>
              <a:off x="3573396" y="2469241"/>
              <a:ext cx="137477" cy="305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8" name="Conector Reto 135">
              <a:extLst>
                <a:ext uri="{FF2B5EF4-FFF2-40B4-BE49-F238E27FC236}">
                  <a16:creationId xmlns="" xmlns:a16="http://schemas.microsoft.com/office/drawing/2014/main" id="{54CF325A-184F-8983-8EA0-EAEB4157F401}"/>
                </a:ext>
              </a:extLst>
            </p:cNvPr>
            <p:cNvCxnSpPr>
              <a:cxnSpLocks/>
              <a:stCxn id="716" idx="6"/>
              <a:endCxn id="717" idx="1"/>
            </p:cNvCxnSpPr>
            <p:nvPr/>
          </p:nvCxnSpPr>
          <p:spPr>
            <a:xfrm>
              <a:off x="3778678" y="2527754"/>
              <a:ext cx="134172" cy="90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9" name="Conector Reto 137">
              <a:extLst>
                <a:ext uri="{FF2B5EF4-FFF2-40B4-BE49-F238E27FC236}">
                  <a16:creationId xmlns="" xmlns:a16="http://schemas.microsoft.com/office/drawing/2014/main" id="{3FA9F70F-C4C1-B389-692C-1D4DBFC4748E}"/>
                </a:ext>
              </a:extLst>
            </p:cNvPr>
            <p:cNvCxnSpPr>
              <a:stCxn id="717" idx="5"/>
              <a:endCxn id="718" idx="1"/>
            </p:cNvCxnSpPr>
            <p:nvPr/>
          </p:nvCxnSpPr>
          <p:spPr>
            <a:xfrm>
              <a:off x="3964715" y="2669858"/>
              <a:ext cx="121682" cy="2086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0" name="Conector Reto 141">
              <a:extLst>
                <a:ext uri="{FF2B5EF4-FFF2-40B4-BE49-F238E27FC236}">
                  <a16:creationId xmlns="" xmlns:a16="http://schemas.microsoft.com/office/drawing/2014/main" id="{8080694F-6990-667E-8AF8-F7901D58F563}"/>
                </a:ext>
              </a:extLst>
            </p:cNvPr>
            <p:cNvCxnSpPr>
              <a:cxnSpLocks/>
              <a:stCxn id="718" idx="5"/>
              <a:endCxn id="719" idx="0"/>
            </p:cNvCxnSpPr>
            <p:nvPr/>
          </p:nvCxnSpPr>
          <p:spPr>
            <a:xfrm>
              <a:off x="4120502" y="2943470"/>
              <a:ext cx="54705" cy="1196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1" name="Conector Reto 144">
              <a:extLst>
                <a:ext uri="{FF2B5EF4-FFF2-40B4-BE49-F238E27FC236}">
                  <a16:creationId xmlns="" xmlns:a16="http://schemas.microsoft.com/office/drawing/2014/main" id="{BA0DF34C-94BF-4F8C-D389-0E0598C65FAE}"/>
                </a:ext>
              </a:extLst>
            </p:cNvPr>
            <p:cNvCxnSpPr>
              <a:stCxn id="719" idx="4"/>
              <a:endCxn id="720" idx="0"/>
            </p:cNvCxnSpPr>
            <p:nvPr/>
          </p:nvCxnSpPr>
          <p:spPr>
            <a:xfrm>
              <a:off x="4175207" y="3136511"/>
              <a:ext cx="8188" cy="1986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2" name="Conector Reto 146">
              <a:extLst>
                <a:ext uri="{FF2B5EF4-FFF2-40B4-BE49-F238E27FC236}">
                  <a16:creationId xmlns="" xmlns:a16="http://schemas.microsoft.com/office/drawing/2014/main" id="{05E3F0EF-DC87-1B4B-32D0-11F142DC933C}"/>
                </a:ext>
              </a:extLst>
            </p:cNvPr>
            <p:cNvCxnSpPr>
              <a:stCxn id="712" idx="2"/>
              <a:endCxn id="710" idx="6"/>
            </p:cNvCxnSpPr>
            <p:nvPr/>
          </p:nvCxnSpPr>
          <p:spPr>
            <a:xfrm flipH="1">
              <a:off x="2513074" y="2306104"/>
              <a:ext cx="252742" cy="3200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3" name="Conector Reto 148">
              <a:extLst>
                <a:ext uri="{FF2B5EF4-FFF2-40B4-BE49-F238E27FC236}">
                  <a16:creationId xmlns="" xmlns:a16="http://schemas.microsoft.com/office/drawing/2014/main" id="{B8927445-2280-6ED7-97D0-9FD58898BB08}"/>
                </a:ext>
              </a:extLst>
            </p:cNvPr>
            <p:cNvCxnSpPr>
              <a:stCxn id="710" idx="2"/>
              <a:endCxn id="709" idx="6"/>
            </p:cNvCxnSpPr>
            <p:nvPr/>
          </p:nvCxnSpPr>
          <p:spPr>
            <a:xfrm flipH="1">
              <a:off x="2349486" y="2359846"/>
              <a:ext cx="93537" cy="1390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4" name="Conector Reto 150">
              <a:extLst>
                <a:ext uri="{FF2B5EF4-FFF2-40B4-BE49-F238E27FC236}">
                  <a16:creationId xmlns="" xmlns:a16="http://schemas.microsoft.com/office/drawing/2014/main" id="{BF9EC1ED-E292-AA96-00D1-7DC236CDC21B}"/>
                </a:ext>
              </a:extLst>
            </p:cNvPr>
            <p:cNvCxnSpPr>
              <a:cxnSpLocks/>
              <a:stCxn id="709" idx="2"/>
              <a:endCxn id="708" idx="6"/>
            </p:cNvCxnSpPr>
            <p:nvPr/>
          </p:nvCxnSpPr>
          <p:spPr>
            <a:xfrm flipH="1">
              <a:off x="2174197" y="2386639"/>
              <a:ext cx="103084" cy="19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5" name="Conector Reto 153">
              <a:extLst>
                <a:ext uri="{FF2B5EF4-FFF2-40B4-BE49-F238E27FC236}">
                  <a16:creationId xmlns="" xmlns:a16="http://schemas.microsoft.com/office/drawing/2014/main" id="{C3CEADC5-7FB4-4349-CE10-2BA86CE5C508}"/>
                </a:ext>
              </a:extLst>
            </p:cNvPr>
            <p:cNvCxnSpPr>
              <a:stCxn id="708" idx="2"/>
              <a:endCxn id="707" idx="7"/>
            </p:cNvCxnSpPr>
            <p:nvPr/>
          </p:nvCxnSpPr>
          <p:spPr>
            <a:xfrm flipH="1">
              <a:off x="1941176" y="2426389"/>
              <a:ext cx="162504" cy="691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6" name="Conector Reto 155">
              <a:extLst>
                <a:ext uri="{FF2B5EF4-FFF2-40B4-BE49-F238E27FC236}">
                  <a16:creationId xmlns="" xmlns:a16="http://schemas.microsoft.com/office/drawing/2014/main" id="{AF0F26B5-3A37-6A4A-E19A-198D231EADD0}"/>
                </a:ext>
              </a:extLst>
            </p:cNvPr>
            <p:cNvCxnSpPr>
              <a:stCxn id="707" idx="3"/>
              <a:endCxn id="706" idx="7"/>
            </p:cNvCxnSpPr>
            <p:nvPr/>
          </p:nvCxnSpPr>
          <p:spPr>
            <a:xfrm flipH="1">
              <a:off x="1751206" y="2536385"/>
              <a:ext cx="129025" cy="719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7" name="Conector Reto 157">
              <a:extLst>
                <a:ext uri="{FF2B5EF4-FFF2-40B4-BE49-F238E27FC236}">
                  <a16:creationId xmlns="" xmlns:a16="http://schemas.microsoft.com/office/drawing/2014/main" id="{ABF8DA20-516C-ABC8-419C-A973C85B1820}"/>
                </a:ext>
              </a:extLst>
            </p:cNvPr>
            <p:cNvCxnSpPr>
              <a:cxnSpLocks/>
              <a:stCxn id="706" idx="3"/>
              <a:endCxn id="705" idx="7"/>
            </p:cNvCxnSpPr>
            <p:nvPr/>
          </p:nvCxnSpPr>
          <p:spPr>
            <a:xfrm flipH="1">
              <a:off x="1597526" y="2660199"/>
              <a:ext cx="101815" cy="536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8" name="Conector Reto 159">
              <a:extLst>
                <a:ext uri="{FF2B5EF4-FFF2-40B4-BE49-F238E27FC236}">
                  <a16:creationId xmlns="" xmlns:a16="http://schemas.microsoft.com/office/drawing/2014/main" id="{E2E047EE-7F07-0D80-95A9-D1E0A7B31BB5}"/>
                </a:ext>
              </a:extLst>
            </p:cNvPr>
            <p:cNvCxnSpPr>
              <a:stCxn id="705" idx="3"/>
              <a:endCxn id="704" idx="7"/>
            </p:cNvCxnSpPr>
            <p:nvPr/>
          </p:nvCxnSpPr>
          <p:spPr>
            <a:xfrm flipH="1">
              <a:off x="1427971" y="2765717"/>
              <a:ext cx="117690" cy="1113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9" name="Conector Reto 161">
              <a:extLst>
                <a:ext uri="{FF2B5EF4-FFF2-40B4-BE49-F238E27FC236}">
                  <a16:creationId xmlns="" xmlns:a16="http://schemas.microsoft.com/office/drawing/2014/main" id="{6CC6DB64-64E7-98B3-6EA5-6623F054A40C}"/>
                </a:ext>
              </a:extLst>
            </p:cNvPr>
            <p:cNvCxnSpPr>
              <a:stCxn id="704" idx="3"/>
              <a:endCxn id="703" idx="7"/>
            </p:cNvCxnSpPr>
            <p:nvPr/>
          </p:nvCxnSpPr>
          <p:spPr>
            <a:xfrm flipH="1">
              <a:off x="1268196" y="2928965"/>
              <a:ext cx="107910" cy="1309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0" name="Conector Reto 163">
              <a:extLst>
                <a:ext uri="{FF2B5EF4-FFF2-40B4-BE49-F238E27FC236}">
                  <a16:creationId xmlns="" xmlns:a16="http://schemas.microsoft.com/office/drawing/2014/main" id="{BD0A4D27-01B5-13D1-01C3-D43B3BE24618}"/>
                </a:ext>
              </a:extLst>
            </p:cNvPr>
            <p:cNvCxnSpPr>
              <a:stCxn id="703" idx="3"/>
              <a:endCxn id="702" idx="0"/>
            </p:cNvCxnSpPr>
            <p:nvPr/>
          </p:nvCxnSpPr>
          <p:spPr>
            <a:xfrm flipH="1">
              <a:off x="1138908" y="3111773"/>
              <a:ext cx="77423" cy="1264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1" name="Conector Reto 165">
              <a:extLst>
                <a:ext uri="{FF2B5EF4-FFF2-40B4-BE49-F238E27FC236}">
                  <a16:creationId xmlns="" xmlns:a16="http://schemas.microsoft.com/office/drawing/2014/main" id="{C14B680E-FD00-6D1A-93AF-8541CA4C7440}"/>
                </a:ext>
              </a:extLst>
            </p:cNvPr>
            <p:cNvCxnSpPr>
              <a:stCxn id="702" idx="3"/>
              <a:endCxn id="701" idx="0"/>
            </p:cNvCxnSpPr>
            <p:nvPr/>
          </p:nvCxnSpPr>
          <p:spPr>
            <a:xfrm flipH="1">
              <a:off x="1044665" y="3300818"/>
              <a:ext cx="68310" cy="204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2" name="Conector Reto 167">
              <a:extLst>
                <a:ext uri="{FF2B5EF4-FFF2-40B4-BE49-F238E27FC236}">
                  <a16:creationId xmlns="" xmlns:a16="http://schemas.microsoft.com/office/drawing/2014/main" id="{86BBE516-61C6-E492-39A6-3E0F5867E50F}"/>
                </a:ext>
              </a:extLst>
            </p:cNvPr>
            <p:cNvCxnSpPr>
              <a:stCxn id="701" idx="4"/>
              <a:endCxn id="735" idx="0"/>
            </p:cNvCxnSpPr>
            <p:nvPr/>
          </p:nvCxnSpPr>
          <p:spPr>
            <a:xfrm flipH="1">
              <a:off x="1039796" y="3578307"/>
              <a:ext cx="4869" cy="2763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3" name="Conector Reto 169">
              <a:extLst>
                <a:ext uri="{FF2B5EF4-FFF2-40B4-BE49-F238E27FC236}">
                  <a16:creationId xmlns="" xmlns:a16="http://schemas.microsoft.com/office/drawing/2014/main" id="{0072AFBD-BD26-7328-C18A-891CCE07BEE6}"/>
                </a:ext>
              </a:extLst>
            </p:cNvPr>
            <p:cNvCxnSpPr>
              <a:stCxn id="735" idx="4"/>
              <a:endCxn id="734" idx="0"/>
            </p:cNvCxnSpPr>
            <p:nvPr/>
          </p:nvCxnSpPr>
          <p:spPr>
            <a:xfrm>
              <a:off x="1039796" y="3928048"/>
              <a:ext cx="70038" cy="2903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4" name="Conector Reto 171">
              <a:extLst>
                <a:ext uri="{FF2B5EF4-FFF2-40B4-BE49-F238E27FC236}">
                  <a16:creationId xmlns="" xmlns:a16="http://schemas.microsoft.com/office/drawing/2014/main" id="{0278C3B3-C354-04B8-500B-40806F0DBDF9}"/>
                </a:ext>
              </a:extLst>
            </p:cNvPr>
            <p:cNvCxnSpPr>
              <a:cxnSpLocks/>
              <a:stCxn id="734" idx="5"/>
              <a:endCxn id="733" idx="1"/>
            </p:cNvCxnSpPr>
            <p:nvPr/>
          </p:nvCxnSpPr>
          <p:spPr>
            <a:xfrm>
              <a:off x="1135766" y="4281039"/>
              <a:ext cx="194213" cy="2678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5" name="Conector Reto 174">
              <a:extLst>
                <a:ext uri="{FF2B5EF4-FFF2-40B4-BE49-F238E27FC236}">
                  <a16:creationId xmlns="" xmlns:a16="http://schemas.microsoft.com/office/drawing/2014/main" id="{CFA06CE8-AC13-B969-CD66-6BEA8705964D}"/>
                </a:ext>
              </a:extLst>
            </p:cNvPr>
            <p:cNvCxnSpPr>
              <a:cxnSpLocks/>
              <a:stCxn id="733" idx="5"/>
              <a:endCxn id="732" idx="1"/>
            </p:cNvCxnSpPr>
            <p:nvPr/>
          </p:nvCxnSpPr>
          <p:spPr>
            <a:xfrm>
              <a:off x="1381844" y="4600761"/>
              <a:ext cx="125753" cy="1015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6" name="Conector Reto 177">
              <a:extLst>
                <a:ext uri="{FF2B5EF4-FFF2-40B4-BE49-F238E27FC236}">
                  <a16:creationId xmlns="" xmlns:a16="http://schemas.microsoft.com/office/drawing/2014/main" id="{6D3E5D0E-91C0-0BB9-FE68-985E613AADB2}"/>
                </a:ext>
              </a:extLst>
            </p:cNvPr>
            <p:cNvCxnSpPr>
              <a:stCxn id="732" idx="5"/>
              <a:endCxn id="731" idx="2"/>
            </p:cNvCxnSpPr>
            <p:nvPr/>
          </p:nvCxnSpPr>
          <p:spPr>
            <a:xfrm>
              <a:off x="1559462" y="4754225"/>
              <a:ext cx="256822" cy="1030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7" name="Conector Reto 179">
              <a:extLst>
                <a:ext uri="{FF2B5EF4-FFF2-40B4-BE49-F238E27FC236}">
                  <a16:creationId xmlns="" xmlns:a16="http://schemas.microsoft.com/office/drawing/2014/main" id="{AE964D95-3AC3-CB72-CD12-7D5F6C97F87C}"/>
                </a:ext>
              </a:extLst>
            </p:cNvPr>
            <p:cNvCxnSpPr>
              <a:stCxn id="731" idx="6"/>
            </p:cNvCxnSpPr>
            <p:nvPr/>
          </p:nvCxnSpPr>
          <p:spPr>
            <a:xfrm flipV="1">
              <a:off x="1889631" y="4828136"/>
              <a:ext cx="309593" cy="291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8" name="Conector Reto 181">
              <a:extLst>
                <a:ext uri="{FF2B5EF4-FFF2-40B4-BE49-F238E27FC236}">
                  <a16:creationId xmlns="" xmlns:a16="http://schemas.microsoft.com/office/drawing/2014/main" id="{AFF488F9-D0C2-0C8A-A77C-82194C8198CD}"/>
                </a:ext>
              </a:extLst>
            </p:cNvPr>
            <p:cNvCxnSpPr>
              <a:cxnSpLocks/>
              <a:stCxn id="730" idx="6"/>
              <a:endCxn id="729" idx="3"/>
            </p:cNvCxnSpPr>
            <p:nvPr/>
          </p:nvCxnSpPr>
          <p:spPr>
            <a:xfrm flipV="1">
              <a:off x="2272629" y="4637597"/>
              <a:ext cx="305722" cy="1824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9" name="Conector Reto 183">
              <a:extLst>
                <a:ext uri="{FF2B5EF4-FFF2-40B4-BE49-F238E27FC236}">
                  <a16:creationId xmlns="" xmlns:a16="http://schemas.microsoft.com/office/drawing/2014/main" id="{B58331AC-DFBC-AC41-CD36-1C00B2D2AAFC}"/>
                </a:ext>
              </a:extLst>
            </p:cNvPr>
            <p:cNvCxnSpPr>
              <a:cxnSpLocks/>
              <a:stCxn id="729" idx="7"/>
              <a:endCxn id="728" idx="4"/>
            </p:cNvCxnSpPr>
            <p:nvPr/>
          </p:nvCxnSpPr>
          <p:spPr>
            <a:xfrm flipV="1">
              <a:off x="2630216" y="4405714"/>
              <a:ext cx="39225" cy="1800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0" name="Conector Reto 186">
              <a:extLst>
                <a:ext uri="{FF2B5EF4-FFF2-40B4-BE49-F238E27FC236}">
                  <a16:creationId xmlns="" xmlns:a16="http://schemas.microsoft.com/office/drawing/2014/main" id="{B27750ED-2287-2D64-0E8B-DA4BDBCB66C7}"/>
                </a:ext>
              </a:extLst>
            </p:cNvPr>
            <p:cNvCxnSpPr>
              <a:stCxn id="728" idx="0"/>
              <a:endCxn id="726" idx="4"/>
            </p:cNvCxnSpPr>
            <p:nvPr/>
          </p:nvCxnSpPr>
          <p:spPr>
            <a:xfrm flipV="1">
              <a:off x="2669441" y="4172209"/>
              <a:ext cx="36124" cy="160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1" name="Conector Reto 188">
              <a:extLst>
                <a:ext uri="{FF2B5EF4-FFF2-40B4-BE49-F238E27FC236}">
                  <a16:creationId xmlns="" xmlns:a16="http://schemas.microsoft.com/office/drawing/2014/main" id="{7AFAB524-0D8F-3470-A8D7-C7CF30195886}"/>
                </a:ext>
              </a:extLst>
            </p:cNvPr>
            <p:cNvCxnSpPr>
              <a:cxnSpLocks/>
              <a:stCxn id="726" idx="7"/>
              <a:endCxn id="725" idx="3"/>
            </p:cNvCxnSpPr>
            <p:nvPr/>
          </p:nvCxnSpPr>
          <p:spPr>
            <a:xfrm flipV="1">
              <a:off x="2731497" y="4060827"/>
              <a:ext cx="160548" cy="48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2" name="Conector Reto 190">
              <a:extLst>
                <a:ext uri="{FF2B5EF4-FFF2-40B4-BE49-F238E27FC236}">
                  <a16:creationId xmlns="" xmlns:a16="http://schemas.microsoft.com/office/drawing/2014/main" id="{FF78330C-7188-6BF9-A835-0F019D30600D}"/>
                </a:ext>
              </a:extLst>
            </p:cNvPr>
            <p:cNvCxnSpPr>
              <a:cxnSpLocks/>
              <a:stCxn id="725" idx="7"/>
              <a:endCxn id="724" idx="2"/>
            </p:cNvCxnSpPr>
            <p:nvPr/>
          </p:nvCxnSpPr>
          <p:spPr>
            <a:xfrm flipV="1">
              <a:off x="2955156" y="3990223"/>
              <a:ext cx="393020" cy="332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3" name="Conector Reto 193">
              <a:extLst>
                <a:ext uri="{FF2B5EF4-FFF2-40B4-BE49-F238E27FC236}">
                  <a16:creationId xmlns="" xmlns:a16="http://schemas.microsoft.com/office/drawing/2014/main" id="{E2DEEE85-9BE1-A7A0-7535-A03DFF97DBB0}"/>
                </a:ext>
              </a:extLst>
            </p:cNvPr>
            <p:cNvCxnSpPr>
              <a:cxnSpLocks/>
              <a:stCxn id="724" idx="6"/>
              <a:endCxn id="723" idx="2"/>
            </p:cNvCxnSpPr>
            <p:nvPr/>
          </p:nvCxnSpPr>
          <p:spPr>
            <a:xfrm flipV="1">
              <a:off x="3421523" y="3962756"/>
              <a:ext cx="285212" cy="274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4" name="Conector Reto 197">
              <a:extLst>
                <a:ext uri="{FF2B5EF4-FFF2-40B4-BE49-F238E27FC236}">
                  <a16:creationId xmlns="" xmlns:a16="http://schemas.microsoft.com/office/drawing/2014/main" id="{E2F6CFD3-D2F0-1BD4-5A34-8C80060E4FEA}"/>
                </a:ext>
              </a:extLst>
            </p:cNvPr>
            <p:cNvCxnSpPr>
              <a:cxnSpLocks/>
              <a:stCxn id="723" idx="7"/>
              <a:endCxn id="722" idx="2"/>
            </p:cNvCxnSpPr>
            <p:nvPr/>
          </p:nvCxnSpPr>
          <p:spPr>
            <a:xfrm flipV="1">
              <a:off x="3769341" y="3841537"/>
              <a:ext cx="200126" cy="95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5" name="Conector Reto 201">
              <a:extLst>
                <a:ext uri="{FF2B5EF4-FFF2-40B4-BE49-F238E27FC236}">
                  <a16:creationId xmlns="" xmlns:a16="http://schemas.microsoft.com/office/drawing/2014/main" id="{165289AE-2B5F-B837-E1E0-AE3D49605CD4}"/>
                </a:ext>
              </a:extLst>
            </p:cNvPr>
            <p:cNvCxnSpPr>
              <a:stCxn id="722" idx="7"/>
              <a:endCxn id="721" idx="3"/>
            </p:cNvCxnSpPr>
            <p:nvPr/>
          </p:nvCxnSpPr>
          <p:spPr>
            <a:xfrm flipV="1">
              <a:off x="4020326" y="3606128"/>
              <a:ext cx="101314" cy="1906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6" name="Conector Reto 203">
              <a:extLst>
                <a:ext uri="{FF2B5EF4-FFF2-40B4-BE49-F238E27FC236}">
                  <a16:creationId xmlns="" xmlns:a16="http://schemas.microsoft.com/office/drawing/2014/main" id="{C5E12132-28E8-EA3D-9E18-BF33B211C35F}"/>
                </a:ext>
              </a:extLst>
            </p:cNvPr>
            <p:cNvCxnSpPr>
              <a:stCxn id="720" idx="4"/>
              <a:endCxn id="721" idx="0"/>
            </p:cNvCxnSpPr>
            <p:nvPr/>
          </p:nvCxnSpPr>
          <p:spPr>
            <a:xfrm flipH="1">
              <a:off x="4147573" y="3408475"/>
              <a:ext cx="35822" cy="1350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7" name="Conector Reto 234">
              <a:extLst>
                <a:ext uri="{FF2B5EF4-FFF2-40B4-BE49-F238E27FC236}">
                  <a16:creationId xmlns="" xmlns:a16="http://schemas.microsoft.com/office/drawing/2014/main" id="{5AAF0419-E4AB-DBCB-5B19-8D44C2D0EBAE}"/>
                </a:ext>
              </a:extLst>
            </p:cNvPr>
            <p:cNvCxnSpPr>
              <a:cxnSpLocks/>
              <a:stCxn id="708" idx="4"/>
              <a:endCxn id="770" idx="0"/>
            </p:cNvCxnSpPr>
            <p:nvPr/>
          </p:nvCxnSpPr>
          <p:spPr>
            <a:xfrm>
              <a:off x="2149027" y="2451559"/>
              <a:ext cx="13582" cy="938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8" name="Conector Reto 238">
              <a:extLst>
                <a:ext uri="{FF2B5EF4-FFF2-40B4-BE49-F238E27FC236}">
                  <a16:creationId xmlns="" xmlns:a16="http://schemas.microsoft.com/office/drawing/2014/main" id="{6815B00E-7404-4B97-76F9-827264D76F87}"/>
                </a:ext>
              </a:extLst>
            </p:cNvPr>
            <p:cNvCxnSpPr>
              <a:cxnSpLocks/>
              <a:endCxn id="770" idx="7"/>
            </p:cNvCxnSpPr>
            <p:nvPr/>
          </p:nvCxnSpPr>
          <p:spPr>
            <a:xfrm flipH="1">
              <a:off x="2188541" y="2413336"/>
              <a:ext cx="102290" cy="1428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9" name="Conector Reto 240">
              <a:extLst>
                <a:ext uri="{FF2B5EF4-FFF2-40B4-BE49-F238E27FC236}">
                  <a16:creationId xmlns="" xmlns:a16="http://schemas.microsoft.com/office/drawing/2014/main" id="{49CF733B-401F-4EED-A9D1-394192BB7792}"/>
                </a:ext>
              </a:extLst>
            </p:cNvPr>
            <p:cNvCxnSpPr>
              <a:cxnSpLocks/>
              <a:stCxn id="710" idx="3"/>
              <a:endCxn id="771" idx="0"/>
            </p:cNvCxnSpPr>
            <p:nvPr/>
          </p:nvCxnSpPr>
          <p:spPr>
            <a:xfrm flipH="1">
              <a:off x="2396281" y="2381429"/>
              <a:ext cx="64688" cy="4192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0" name="Conector Reto 244">
              <a:extLst>
                <a:ext uri="{FF2B5EF4-FFF2-40B4-BE49-F238E27FC236}">
                  <a16:creationId xmlns="" xmlns:a16="http://schemas.microsoft.com/office/drawing/2014/main" id="{073916C5-B497-0C8D-11C5-10090B2BE00B}"/>
                </a:ext>
              </a:extLst>
            </p:cNvPr>
            <p:cNvCxnSpPr>
              <a:stCxn id="770" idx="5"/>
              <a:endCxn id="771" idx="1"/>
            </p:cNvCxnSpPr>
            <p:nvPr/>
          </p:nvCxnSpPr>
          <p:spPr>
            <a:xfrm>
              <a:off x="2188541" y="2608063"/>
              <a:ext cx="181807" cy="2033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1" name="Conector Reto 246">
              <a:extLst>
                <a:ext uri="{FF2B5EF4-FFF2-40B4-BE49-F238E27FC236}">
                  <a16:creationId xmlns="" xmlns:a16="http://schemas.microsoft.com/office/drawing/2014/main" id="{02D905F4-D462-DDA5-04AD-6B66F80F54C7}"/>
                </a:ext>
              </a:extLst>
            </p:cNvPr>
            <p:cNvCxnSpPr>
              <a:cxnSpLocks/>
              <a:stCxn id="707" idx="6"/>
              <a:endCxn id="770" idx="2"/>
            </p:cNvCxnSpPr>
            <p:nvPr/>
          </p:nvCxnSpPr>
          <p:spPr>
            <a:xfrm>
              <a:off x="1946680" y="2523097"/>
              <a:ext cx="179255" cy="590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2" name="Conector Reto 248">
              <a:extLst>
                <a:ext uri="{FF2B5EF4-FFF2-40B4-BE49-F238E27FC236}">
                  <a16:creationId xmlns="" xmlns:a16="http://schemas.microsoft.com/office/drawing/2014/main" id="{458843A9-7954-EC40-C1C3-29CF980FA2B0}"/>
                </a:ext>
              </a:extLst>
            </p:cNvPr>
            <p:cNvCxnSpPr>
              <a:cxnSpLocks/>
              <a:stCxn id="707" idx="5"/>
              <a:endCxn id="769" idx="0"/>
            </p:cNvCxnSpPr>
            <p:nvPr/>
          </p:nvCxnSpPr>
          <p:spPr>
            <a:xfrm>
              <a:off x="1931110" y="2546451"/>
              <a:ext cx="66105" cy="2160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3" name="Conector Reto 251">
              <a:extLst>
                <a:ext uri="{FF2B5EF4-FFF2-40B4-BE49-F238E27FC236}">
                  <a16:creationId xmlns="" xmlns:a16="http://schemas.microsoft.com/office/drawing/2014/main" id="{623CF6C6-4EDA-D694-9C4F-79741C5A1512}"/>
                </a:ext>
              </a:extLst>
            </p:cNvPr>
            <p:cNvCxnSpPr>
              <a:cxnSpLocks/>
              <a:stCxn id="707" idx="4"/>
              <a:endCxn id="753" idx="0"/>
            </p:cNvCxnSpPr>
            <p:nvPr/>
          </p:nvCxnSpPr>
          <p:spPr>
            <a:xfrm flipH="1">
              <a:off x="1891683" y="2551955"/>
              <a:ext cx="11903" cy="3683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4" name="Conector Reto 254">
              <a:extLst>
                <a:ext uri="{FF2B5EF4-FFF2-40B4-BE49-F238E27FC236}">
                  <a16:creationId xmlns="" xmlns:a16="http://schemas.microsoft.com/office/drawing/2014/main" id="{CA033EE3-6812-2060-BD20-7E7893A47A3B}"/>
                </a:ext>
              </a:extLst>
            </p:cNvPr>
            <p:cNvCxnSpPr>
              <a:cxnSpLocks/>
              <a:stCxn id="706" idx="5"/>
              <a:endCxn id="753" idx="1"/>
            </p:cNvCxnSpPr>
            <p:nvPr/>
          </p:nvCxnSpPr>
          <p:spPr>
            <a:xfrm>
              <a:off x="1751206" y="2660199"/>
              <a:ext cx="114544" cy="2708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5" name="Conector Reto 257">
              <a:extLst>
                <a:ext uri="{FF2B5EF4-FFF2-40B4-BE49-F238E27FC236}">
                  <a16:creationId xmlns="" xmlns:a16="http://schemas.microsoft.com/office/drawing/2014/main" id="{975634AA-89ED-9764-5DD5-F9CF1EC834E3}"/>
                </a:ext>
              </a:extLst>
            </p:cNvPr>
            <p:cNvCxnSpPr>
              <a:cxnSpLocks/>
              <a:endCxn id="753" idx="7"/>
            </p:cNvCxnSpPr>
            <p:nvPr/>
          </p:nvCxnSpPr>
          <p:spPr>
            <a:xfrm flipH="1">
              <a:off x="1917615" y="2829475"/>
              <a:ext cx="57054" cy="1016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6" name="Conector Reto 260">
              <a:extLst>
                <a:ext uri="{FF2B5EF4-FFF2-40B4-BE49-F238E27FC236}">
                  <a16:creationId xmlns="" xmlns:a16="http://schemas.microsoft.com/office/drawing/2014/main" id="{BBD4CD38-A903-D79F-707E-892E1CCAA1BA}"/>
                </a:ext>
              </a:extLst>
            </p:cNvPr>
            <p:cNvCxnSpPr>
              <a:cxnSpLocks/>
              <a:stCxn id="705" idx="5"/>
              <a:endCxn id="753" idx="1"/>
            </p:cNvCxnSpPr>
            <p:nvPr/>
          </p:nvCxnSpPr>
          <p:spPr>
            <a:xfrm>
              <a:off x="1597526" y="2765717"/>
              <a:ext cx="268224" cy="1653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7" name="Conector Reto 264">
              <a:extLst>
                <a:ext uri="{FF2B5EF4-FFF2-40B4-BE49-F238E27FC236}">
                  <a16:creationId xmlns="" xmlns:a16="http://schemas.microsoft.com/office/drawing/2014/main" id="{954BCF40-692C-152F-D729-E0DFD9A7859D}"/>
                </a:ext>
              </a:extLst>
            </p:cNvPr>
            <p:cNvCxnSpPr>
              <a:cxnSpLocks/>
              <a:stCxn id="704" idx="5"/>
              <a:endCxn id="737" idx="0"/>
            </p:cNvCxnSpPr>
            <p:nvPr/>
          </p:nvCxnSpPr>
          <p:spPr>
            <a:xfrm>
              <a:off x="1427971" y="2928965"/>
              <a:ext cx="24308" cy="1493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8" name="Conector Reto 267">
              <a:extLst>
                <a:ext uri="{FF2B5EF4-FFF2-40B4-BE49-F238E27FC236}">
                  <a16:creationId xmlns="" xmlns:a16="http://schemas.microsoft.com/office/drawing/2014/main" id="{57C926BC-36E7-B165-DF7D-AC8F8B97C969}"/>
                </a:ext>
              </a:extLst>
            </p:cNvPr>
            <p:cNvCxnSpPr>
              <a:stCxn id="703" idx="6"/>
              <a:endCxn id="737" idx="2"/>
            </p:cNvCxnSpPr>
            <p:nvPr/>
          </p:nvCxnSpPr>
          <p:spPr>
            <a:xfrm>
              <a:off x="1278937" y="3085841"/>
              <a:ext cx="136668" cy="2917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9" name="Conector Reto 269">
              <a:extLst>
                <a:ext uri="{FF2B5EF4-FFF2-40B4-BE49-F238E27FC236}">
                  <a16:creationId xmlns="" xmlns:a16="http://schemas.microsoft.com/office/drawing/2014/main" id="{95BA0171-4CE2-8EB7-F792-01E7308465B7}"/>
                </a:ext>
              </a:extLst>
            </p:cNvPr>
            <p:cNvCxnSpPr>
              <a:stCxn id="702" idx="5"/>
              <a:endCxn id="736" idx="1"/>
            </p:cNvCxnSpPr>
            <p:nvPr/>
          </p:nvCxnSpPr>
          <p:spPr>
            <a:xfrm>
              <a:off x="1164840" y="3300818"/>
              <a:ext cx="140839" cy="200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0" name="Conector Reto 271">
              <a:extLst>
                <a:ext uri="{FF2B5EF4-FFF2-40B4-BE49-F238E27FC236}">
                  <a16:creationId xmlns="" xmlns:a16="http://schemas.microsoft.com/office/drawing/2014/main" id="{5C7F931E-9471-5BE3-5275-074BA6F7E0B2}"/>
                </a:ext>
              </a:extLst>
            </p:cNvPr>
            <p:cNvCxnSpPr>
              <a:stCxn id="701" idx="6"/>
              <a:endCxn id="736" idx="2"/>
            </p:cNvCxnSpPr>
            <p:nvPr/>
          </p:nvCxnSpPr>
          <p:spPr>
            <a:xfrm flipV="1">
              <a:off x="1081338" y="3527643"/>
              <a:ext cx="213600" cy="13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1" name="Conector Reto 273">
              <a:extLst>
                <a:ext uri="{FF2B5EF4-FFF2-40B4-BE49-F238E27FC236}">
                  <a16:creationId xmlns="" xmlns:a16="http://schemas.microsoft.com/office/drawing/2014/main" id="{2E5CDEE0-677C-F01D-53A8-7E70FA4A82DD}"/>
                </a:ext>
              </a:extLst>
            </p:cNvPr>
            <p:cNvCxnSpPr>
              <a:stCxn id="735" idx="6"/>
              <a:endCxn id="741" idx="2"/>
            </p:cNvCxnSpPr>
            <p:nvPr/>
          </p:nvCxnSpPr>
          <p:spPr>
            <a:xfrm flipV="1">
              <a:off x="1076469" y="3800882"/>
              <a:ext cx="334421" cy="904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2" name="Conector Reto 275">
              <a:extLst>
                <a:ext uri="{FF2B5EF4-FFF2-40B4-BE49-F238E27FC236}">
                  <a16:creationId xmlns="" xmlns:a16="http://schemas.microsoft.com/office/drawing/2014/main" id="{E598A721-16EF-E7E0-08D4-93C54D7185A7}"/>
                </a:ext>
              </a:extLst>
            </p:cNvPr>
            <p:cNvCxnSpPr>
              <a:stCxn id="735" idx="7"/>
              <a:endCxn id="736" idx="3"/>
            </p:cNvCxnSpPr>
            <p:nvPr/>
          </p:nvCxnSpPr>
          <p:spPr>
            <a:xfrm flipV="1">
              <a:off x="1065728" y="3553575"/>
              <a:ext cx="239951" cy="3118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3" name="Conector Reto 277">
              <a:extLst>
                <a:ext uri="{FF2B5EF4-FFF2-40B4-BE49-F238E27FC236}">
                  <a16:creationId xmlns="" xmlns:a16="http://schemas.microsoft.com/office/drawing/2014/main" id="{3EF4CBD8-F7F9-177D-3511-A875A0AF913D}"/>
                </a:ext>
              </a:extLst>
            </p:cNvPr>
            <p:cNvCxnSpPr>
              <a:cxnSpLocks/>
              <a:stCxn id="735" idx="7"/>
              <a:endCxn id="737" idx="3"/>
            </p:cNvCxnSpPr>
            <p:nvPr/>
          </p:nvCxnSpPr>
          <p:spPr>
            <a:xfrm flipV="1">
              <a:off x="1065728" y="3140943"/>
              <a:ext cx="360618" cy="7244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4" name="Conector Reto 280">
              <a:extLst>
                <a:ext uri="{FF2B5EF4-FFF2-40B4-BE49-F238E27FC236}">
                  <a16:creationId xmlns="" xmlns:a16="http://schemas.microsoft.com/office/drawing/2014/main" id="{2BDD9D1F-6D25-8E1B-D98F-C5AB0AE9674F}"/>
                </a:ext>
              </a:extLst>
            </p:cNvPr>
            <p:cNvCxnSpPr>
              <a:cxnSpLocks/>
              <a:stCxn id="703" idx="5"/>
              <a:endCxn id="745" idx="1"/>
            </p:cNvCxnSpPr>
            <p:nvPr/>
          </p:nvCxnSpPr>
          <p:spPr>
            <a:xfrm>
              <a:off x="1268196" y="3111773"/>
              <a:ext cx="419360" cy="10331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5" name="Conector Reto 284">
              <a:extLst>
                <a:ext uri="{FF2B5EF4-FFF2-40B4-BE49-F238E27FC236}">
                  <a16:creationId xmlns="" xmlns:a16="http://schemas.microsoft.com/office/drawing/2014/main" id="{A3FC2EFA-2EDB-73E7-E78F-DBC67B4B1557}"/>
                </a:ext>
              </a:extLst>
            </p:cNvPr>
            <p:cNvCxnSpPr>
              <a:cxnSpLocks/>
              <a:stCxn id="736" idx="6"/>
              <a:endCxn id="738" idx="3"/>
            </p:cNvCxnSpPr>
            <p:nvPr/>
          </p:nvCxnSpPr>
          <p:spPr>
            <a:xfrm flipV="1">
              <a:off x="1368285" y="3456904"/>
              <a:ext cx="208068" cy="70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6" name="Conector Reto 287">
              <a:extLst>
                <a:ext uri="{FF2B5EF4-FFF2-40B4-BE49-F238E27FC236}">
                  <a16:creationId xmlns="" xmlns:a16="http://schemas.microsoft.com/office/drawing/2014/main" id="{51FBD99F-C4DF-5540-B822-9267AF1C9B64}"/>
                </a:ext>
              </a:extLst>
            </p:cNvPr>
            <p:cNvCxnSpPr>
              <a:cxnSpLocks/>
              <a:stCxn id="736" idx="4"/>
              <a:endCxn id="741" idx="1"/>
            </p:cNvCxnSpPr>
            <p:nvPr/>
          </p:nvCxnSpPr>
          <p:spPr>
            <a:xfrm>
              <a:off x="1331612" y="3564316"/>
              <a:ext cx="97142" cy="2149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7" name="Conector Reto 290">
              <a:extLst>
                <a:ext uri="{FF2B5EF4-FFF2-40B4-BE49-F238E27FC236}">
                  <a16:creationId xmlns="" xmlns:a16="http://schemas.microsoft.com/office/drawing/2014/main" id="{796AFDF6-A6FD-A291-F361-EB9AE7400927}"/>
                </a:ext>
              </a:extLst>
            </p:cNvPr>
            <p:cNvCxnSpPr>
              <a:cxnSpLocks/>
              <a:stCxn id="741" idx="0"/>
              <a:endCxn id="738" idx="4"/>
            </p:cNvCxnSpPr>
            <p:nvPr/>
          </p:nvCxnSpPr>
          <p:spPr>
            <a:xfrm flipV="1">
              <a:off x="1456695" y="3467645"/>
              <a:ext cx="145591" cy="30890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8" name="Conector Reto 292">
              <a:extLst>
                <a:ext uri="{FF2B5EF4-FFF2-40B4-BE49-F238E27FC236}">
                  <a16:creationId xmlns="" xmlns:a16="http://schemas.microsoft.com/office/drawing/2014/main" id="{35682193-1032-C6CF-FA92-0B1E9CBCAFA0}"/>
                </a:ext>
              </a:extLst>
            </p:cNvPr>
            <p:cNvCxnSpPr>
              <a:endCxn id="737" idx="5"/>
            </p:cNvCxnSpPr>
            <p:nvPr/>
          </p:nvCxnSpPr>
          <p:spPr>
            <a:xfrm flipH="1" flipV="1">
              <a:off x="1478211" y="3140943"/>
              <a:ext cx="107766" cy="253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9" name="Conector Reto 294">
              <a:extLst>
                <a:ext uri="{FF2B5EF4-FFF2-40B4-BE49-F238E27FC236}">
                  <a16:creationId xmlns="" xmlns:a16="http://schemas.microsoft.com/office/drawing/2014/main" id="{20075714-80DA-2324-0293-5BF7F2D9FB85}"/>
                </a:ext>
              </a:extLst>
            </p:cNvPr>
            <p:cNvCxnSpPr>
              <a:cxnSpLocks/>
              <a:stCxn id="738" idx="0"/>
              <a:endCxn id="705" idx="4"/>
            </p:cNvCxnSpPr>
            <p:nvPr/>
          </p:nvCxnSpPr>
          <p:spPr>
            <a:xfrm flipH="1" flipV="1">
              <a:off x="1571594" y="2776458"/>
              <a:ext cx="30692" cy="617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0" name="Conector Reto 297">
              <a:extLst>
                <a:ext uri="{FF2B5EF4-FFF2-40B4-BE49-F238E27FC236}">
                  <a16:creationId xmlns="" xmlns:a16="http://schemas.microsoft.com/office/drawing/2014/main" id="{F8F7C5ED-735C-1DEE-58C5-8DFA3112B85A}"/>
                </a:ext>
              </a:extLst>
            </p:cNvPr>
            <p:cNvCxnSpPr>
              <a:stCxn id="738" idx="6"/>
              <a:endCxn id="751" idx="3"/>
            </p:cNvCxnSpPr>
            <p:nvPr/>
          </p:nvCxnSpPr>
          <p:spPr>
            <a:xfrm flipV="1">
              <a:off x="1638959" y="3344374"/>
              <a:ext cx="239639" cy="865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1" name="Conector Reto 299">
              <a:extLst>
                <a:ext uri="{FF2B5EF4-FFF2-40B4-BE49-F238E27FC236}">
                  <a16:creationId xmlns="" xmlns:a16="http://schemas.microsoft.com/office/drawing/2014/main" id="{9FF50E91-B802-37B9-941E-00E9044C82BE}"/>
                </a:ext>
              </a:extLst>
            </p:cNvPr>
            <p:cNvCxnSpPr>
              <a:stCxn id="753" idx="4"/>
              <a:endCxn id="751" idx="0"/>
            </p:cNvCxnSpPr>
            <p:nvPr/>
          </p:nvCxnSpPr>
          <p:spPr>
            <a:xfrm>
              <a:off x="1891683" y="2993694"/>
              <a:ext cx="12848" cy="288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2" name="Conector Reto 301">
              <a:extLst>
                <a:ext uri="{FF2B5EF4-FFF2-40B4-BE49-F238E27FC236}">
                  <a16:creationId xmlns="" xmlns:a16="http://schemas.microsoft.com/office/drawing/2014/main" id="{1D7DE3F1-534E-B169-6565-7184EA3BF7F4}"/>
                </a:ext>
              </a:extLst>
            </p:cNvPr>
            <p:cNvCxnSpPr>
              <a:stCxn id="753" idx="3"/>
              <a:endCxn id="738" idx="7"/>
            </p:cNvCxnSpPr>
            <p:nvPr/>
          </p:nvCxnSpPr>
          <p:spPr>
            <a:xfrm flipH="1">
              <a:off x="1628218" y="2982953"/>
              <a:ext cx="237532" cy="4220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3" name="Conector Reto 303">
              <a:extLst>
                <a:ext uri="{FF2B5EF4-FFF2-40B4-BE49-F238E27FC236}">
                  <a16:creationId xmlns="" xmlns:a16="http://schemas.microsoft.com/office/drawing/2014/main" id="{C3CB31C0-4ABA-E6D3-83E9-547E62AC6591}"/>
                </a:ext>
              </a:extLst>
            </p:cNvPr>
            <p:cNvCxnSpPr>
              <a:stCxn id="737" idx="6"/>
              <a:endCxn id="753" idx="2"/>
            </p:cNvCxnSpPr>
            <p:nvPr/>
          </p:nvCxnSpPr>
          <p:spPr>
            <a:xfrm flipV="1">
              <a:off x="1488952" y="2957021"/>
              <a:ext cx="366057" cy="15799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4" name="Conector Reto 305">
              <a:extLst>
                <a:ext uri="{FF2B5EF4-FFF2-40B4-BE49-F238E27FC236}">
                  <a16:creationId xmlns="" xmlns:a16="http://schemas.microsoft.com/office/drawing/2014/main" id="{54F14F83-866D-DEC6-68CA-327082EB77AB}"/>
                </a:ext>
              </a:extLst>
            </p:cNvPr>
            <p:cNvCxnSpPr>
              <a:stCxn id="705" idx="4"/>
              <a:endCxn id="751" idx="1"/>
            </p:cNvCxnSpPr>
            <p:nvPr/>
          </p:nvCxnSpPr>
          <p:spPr>
            <a:xfrm>
              <a:off x="1571594" y="2776458"/>
              <a:ext cx="307004" cy="5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5" name="Conector Reto 308">
              <a:extLst>
                <a:ext uri="{FF2B5EF4-FFF2-40B4-BE49-F238E27FC236}">
                  <a16:creationId xmlns="" xmlns:a16="http://schemas.microsoft.com/office/drawing/2014/main" id="{EBACE626-2375-415A-09FC-F54ECAB2343E}"/>
                </a:ext>
              </a:extLst>
            </p:cNvPr>
            <p:cNvCxnSpPr>
              <a:stCxn id="741" idx="7"/>
              <a:endCxn id="739" idx="3"/>
            </p:cNvCxnSpPr>
            <p:nvPr/>
          </p:nvCxnSpPr>
          <p:spPr>
            <a:xfrm flipV="1">
              <a:off x="1478346" y="3621275"/>
              <a:ext cx="223564" cy="173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6" name="Conector Reto 310">
              <a:extLst>
                <a:ext uri="{FF2B5EF4-FFF2-40B4-BE49-F238E27FC236}">
                  <a16:creationId xmlns="" xmlns:a16="http://schemas.microsoft.com/office/drawing/2014/main" id="{E8326687-5B2D-89BE-A3F6-5F17B72300AD}"/>
                </a:ext>
              </a:extLst>
            </p:cNvPr>
            <p:cNvCxnSpPr>
              <a:stCxn id="738" idx="5"/>
              <a:endCxn id="739" idx="1"/>
            </p:cNvCxnSpPr>
            <p:nvPr/>
          </p:nvCxnSpPr>
          <p:spPr>
            <a:xfrm>
              <a:off x="1628218" y="3456904"/>
              <a:ext cx="73692" cy="1125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7" name="Conector Reto 312">
              <a:extLst>
                <a:ext uri="{FF2B5EF4-FFF2-40B4-BE49-F238E27FC236}">
                  <a16:creationId xmlns="" xmlns:a16="http://schemas.microsoft.com/office/drawing/2014/main" id="{EE24B652-B679-D2E0-3764-CCED86F29D60}"/>
                </a:ext>
              </a:extLst>
            </p:cNvPr>
            <p:cNvCxnSpPr>
              <a:stCxn id="751" idx="5"/>
              <a:endCxn id="750" idx="1"/>
            </p:cNvCxnSpPr>
            <p:nvPr/>
          </p:nvCxnSpPr>
          <p:spPr>
            <a:xfrm>
              <a:off x="1930463" y="3344374"/>
              <a:ext cx="106187" cy="12605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8" name="Conector Reto 314">
              <a:extLst>
                <a:ext uri="{FF2B5EF4-FFF2-40B4-BE49-F238E27FC236}">
                  <a16:creationId xmlns="" xmlns:a16="http://schemas.microsoft.com/office/drawing/2014/main" id="{67EB1E68-32D2-4842-4F5F-8A15CC265754}"/>
                </a:ext>
              </a:extLst>
            </p:cNvPr>
            <p:cNvCxnSpPr>
              <a:cxnSpLocks/>
              <a:stCxn id="752" idx="1"/>
              <a:endCxn id="753" idx="5"/>
            </p:cNvCxnSpPr>
            <p:nvPr/>
          </p:nvCxnSpPr>
          <p:spPr>
            <a:xfrm flipH="1" flipV="1">
              <a:off x="1917615" y="2982953"/>
              <a:ext cx="103702" cy="1105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9" name="Conector Reto 316">
              <a:extLst>
                <a:ext uri="{FF2B5EF4-FFF2-40B4-BE49-F238E27FC236}">
                  <a16:creationId xmlns="" xmlns:a16="http://schemas.microsoft.com/office/drawing/2014/main" id="{2D68E02D-15D3-B73A-8DC4-4C6F73F49323}"/>
                </a:ext>
              </a:extLst>
            </p:cNvPr>
            <p:cNvCxnSpPr>
              <a:stCxn id="769" idx="5"/>
              <a:endCxn id="768" idx="1"/>
            </p:cNvCxnSpPr>
            <p:nvPr/>
          </p:nvCxnSpPr>
          <p:spPr>
            <a:xfrm>
              <a:off x="2023147" y="2825086"/>
              <a:ext cx="242782" cy="2806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0" name="Conector Reto 320">
              <a:extLst>
                <a:ext uri="{FF2B5EF4-FFF2-40B4-BE49-F238E27FC236}">
                  <a16:creationId xmlns="" xmlns:a16="http://schemas.microsoft.com/office/drawing/2014/main" id="{584BC853-7708-7E90-45C6-0DE9B156EE8F}"/>
                </a:ext>
              </a:extLst>
            </p:cNvPr>
            <p:cNvCxnSpPr>
              <a:stCxn id="769" idx="4"/>
              <a:endCxn id="752" idx="0"/>
            </p:cNvCxnSpPr>
            <p:nvPr/>
          </p:nvCxnSpPr>
          <p:spPr>
            <a:xfrm>
              <a:off x="1997215" y="2835827"/>
              <a:ext cx="50035" cy="2469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1" name="Conector Reto 322">
              <a:extLst>
                <a:ext uri="{FF2B5EF4-FFF2-40B4-BE49-F238E27FC236}">
                  <a16:creationId xmlns="" xmlns:a16="http://schemas.microsoft.com/office/drawing/2014/main" id="{3739A3E9-E127-782B-D62D-6D3DFFC34DEF}"/>
                </a:ext>
              </a:extLst>
            </p:cNvPr>
            <p:cNvCxnSpPr>
              <a:cxnSpLocks/>
              <a:stCxn id="770" idx="4"/>
              <a:endCxn id="768" idx="0"/>
            </p:cNvCxnSpPr>
            <p:nvPr/>
          </p:nvCxnSpPr>
          <p:spPr>
            <a:xfrm>
              <a:off x="2162609" y="2618804"/>
              <a:ext cx="129253" cy="4761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2" name="Conector Reto 326">
              <a:extLst>
                <a:ext uri="{FF2B5EF4-FFF2-40B4-BE49-F238E27FC236}">
                  <a16:creationId xmlns="" xmlns:a16="http://schemas.microsoft.com/office/drawing/2014/main" id="{AE7E5713-FE0F-344F-00C2-D4F0FA414FD0}"/>
                </a:ext>
              </a:extLst>
            </p:cNvPr>
            <p:cNvCxnSpPr>
              <a:stCxn id="734" idx="7"/>
              <a:endCxn id="742" idx="3"/>
            </p:cNvCxnSpPr>
            <p:nvPr/>
          </p:nvCxnSpPr>
          <p:spPr>
            <a:xfrm flipV="1">
              <a:off x="1135766" y="4016596"/>
              <a:ext cx="194661" cy="212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3" name="Conector Reto 328">
              <a:extLst>
                <a:ext uri="{FF2B5EF4-FFF2-40B4-BE49-F238E27FC236}">
                  <a16:creationId xmlns="" xmlns:a16="http://schemas.microsoft.com/office/drawing/2014/main" id="{78F09CD2-C627-81C4-B34B-028F2DE3BD01}"/>
                </a:ext>
              </a:extLst>
            </p:cNvPr>
            <p:cNvCxnSpPr>
              <a:stCxn id="742" idx="0"/>
              <a:endCxn id="736" idx="4"/>
            </p:cNvCxnSpPr>
            <p:nvPr/>
          </p:nvCxnSpPr>
          <p:spPr>
            <a:xfrm flipH="1" flipV="1">
              <a:off x="1331612" y="3564316"/>
              <a:ext cx="24748" cy="389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4" name="Conector Reto 330">
              <a:extLst>
                <a:ext uri="{FF2B5EF4-FFF2-40B4-BE49-F238E27FC236}">
                  <a16:creationId xmlns="" xmlns:a16="http://schemas.microsoft.com/office/drawing/2014/main" id="{D49B73E8-1FD2-EAE5-098A-F8066220CB12}"/>
                </a:ext>
              </a:extLst>
            </p:cNvPr>
            <p:cNvCxnSpPr>
              <a:stCxn id="735" idx="5"/>
              <a:endCxn id="743" idx="1"/>
            </p:cNvCxnSpPr>
            <p:nvPr/>
          </p:nvCxnSpPr>
          <p:spPr>
            <a:xfrm>
              <a:off x="1065728" y="3917307"/>
              <a:ext cx="346252" cy="2704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5" name="Conector Reto 332">
              <a:extLst>
                <a:ext uri="{FF2B5EF4-FFF2-40B4-BE49-F238E27FC236}">
                  <a16:creationId xmlns="" xmlns:a16="http://schemas.microsoft.com/office/drawing/2014/main" id="{14C25FD4-B890-649C-62C4-C03F4AE8DF54}"/>
                </a:ext>
              </a:extLst>
            </p:cNvPr>
            <p:cNvCxnSpPr>
              <a:endCxn id="742" idx="4"/>
            </p:cNvCxnSpPr>
            <p:nvPr/>
          </p:nvCxnSpPr>
          <p:spPr>
            <a:xfrm flipH="1" flipV="1">
              <a:off x="1356360" y="4027337"/>
              <a:ext cx="58156" cy="15147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6" name="Conector Reto 334">
              <a:extLst>
                <a:ext uri="{FF2B5EF4-FFF2-40B4-BE49-F238E27FC236}">
                  <a16:creationId xmlns="" xmlns:a16="http://schemas.microsoft.com/office/drawing/2014/main" id="{98AEC48B-0706-70AD-71F0-A6AE9884D130}"/>
                </a:ext>
              </a:extLst>
            </p:cNvPr>
            <p:cNvCxnSpPr>
              <a:stCxn id="742" idx="5"/>
              <a:endCxn id="745" idx="1"/>
            </p:cNvCxnSpPr>
            <p:nvPr/>
          </p:nvCxnSpPr>
          <p:spPr>
            <a:xfrm>
              <a:off x="1382292" y="4016596"/>
              <a:ext cx="305264" cy="1282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7" name="Conector Reto 336">
              <a:extLst>
                <a:ext uri="{FF2B5EF4-FFF2-40B4-BE49-F238E27FC236}">
                  <a16:creationId xmlns="" xmlns:a16="http://schemas.microsoft.com/office/drawing/2014/main" id="{47019EF8-B23F-4B48-5522-6ABF6C53403B}"/>
                </a:ext>
              </a:extLst>
            </p:cNvPr>
            <p:cNvCxnSpPr>
              <a:stCxn id="741" idx="5"/>
              <a:endCxn id="745" idx="1"/>
            </p:cNvCxnSpPr>
            <p:nvPr/>
          </p:nvCxnSpPr>
          <p:spPr>
            <a:xfrm>
              <a:off x="1463159" y="3844009"/>
              <a:ext cx="224397" cy="3008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8" name="Conector Reto 338">
              <a:extLst>
                <a:ext uri="{FF2B5EF4-FFF2-40B4-BE49-F238E27FC236}">
                  <a16:creationId xmlns="" xmlns:a16="http://schemas.microsoft.com/office/drawing/2014/main" id="{3AD6E1C5-5FBA-562F-9F77-4C42EDF4778C}"/>
                </a:ext>
              </a:extLst>
            </p:cNvPr>
            <p:cNvCxnSpPr>
              <a:stCxn id="742" idx="7"/>
              <a:endCxn id="741" idx="4"/>
            </p:cNvCxnSpPr>
            <p:nvPr/>
          </p:nvCxnSpPr>
          <p:spPr>
            <a:xfrm flipV="1">
              <a:off x="1382292" y="3846686"/>
              <a:ext cx="52927" cy="1180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9" name="Conector Reto 340">
              <a:extLst>
                <a:ext uri="{FF2B5EF4-FFF2-40B4-BE49-F238E27FC236}">
                  <a16:creationId xmlns="" xmlns:a16="http://schemas.microsoft.com/office/drawing/2014/main" id="{B6936A34-87FA-BB4F-771C-3822BBC66884}"/>
                </a:ext>
              </a:extLst>
            </p:cNvPr>
            <p:cNvCxnSpPr>
              <a:stCxn id="745" idx="5"/>
              <a:endCxn id="746" idx="1"/>
            </p:cNvCxnSpPr>
            <p:nvPr/>
          </p:nvCxnSpPr>
          <p:spPr>
            <a:xfrm>
              <a:off x="1739421" y="4196758"/>
              <a:ext cx="132378" cy="1662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0" name="Conector Reto 348">
              <a:extLst>
                <a:ext uri="{FF2B5EF4-FFF2-40B4-BE49-F238E27FC236}">
                  <a16:creationId xmlns="" xmlns:a16="http://schemas.microsoft.com/office/drawing/2014/main" id="{1880ABE6-A31D-EE9D-C74A-F55239254E33}"/>
                </a:ext>
              </a:extLst>
            </p:cNvPr>
            <p:cNvCxnSpPr>
              <a:stCxn id="743" idx="5"/>
              <a:endCxn id="744" idx="1"/>
            </p:cNvCxnSpPr>
            <p:nvPr/>
          </p:nvCxnSpPr>
          <p:spPr>
            <a:xfrm>
              <a:off x="1463845" y="4239650"/>
              <a:ext cx="80425" cy="133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1" name="Conector Reto 350">
              <a:extLst>
                <a:ext uri="{FF2B5EF4-FFF2-40B4-BE49-F238E27FC236}">
                  <a16:creationId xmlns="" xmlns:a16="http://schemas.microsoft.com/office/drawing/2014/main" id="{0D3AD0E1-A44C-71E5-CBA5-6F11FD195165}"/>
                </a:ext>
              </a:extLst>
            </p:cNvPr>
            <p:cNvCxnSpPr>
              <a:endCxn id="740" idx="1"/>
            </p:cNvCxnSpPr>
            <p:nvPr/>
          </p:nvCxnSpPr>
          <p:spPr>
            <a:xfrm>
              <a:off x="1621384" y="3459689"/>
              <a:ext cx="64275" cy="2545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2" name="Conector Reto 352">
              <a:extLst>
                <a:ext uri="{FF2B5EF4-FFF2-40B4-BE49-F238E27FC236}">
                  <a16:creationId xmlns="" xmlns:a16="http://schemas.microsoft.com/office/drawing/2014/main" id="{40589841-2E83-962C-E14A-704AFACD905F}"/>
                </a:ext>
              </a:extLst>
            </p:cNvPr>
            <p:cNvCxnSpPr>
              <a:stCxn id="740" idx="5"/>
              <a:endCxn id="749" idx="2"/>
            </p:cNvCxnSpPr>
            <p:nvPr/>
          </p:nvCxnSpPr>
          <p:spPr>
            <a:xfrm>
              <a:off x="1737524" y="3766087"/>
              <a:ext cx="294849" cy="167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3" name="Conector Reto 354">
              <a:extLst>
                <a:ext uri="{FF2B5EF4-FFF2-40B4-BE49-F238E27FC236}">
                  <a16:creationId xmlns="" xmlns:a16="http://schemas.microsoft.com/office/drawing/2014/main" id="{6CAC753F-F6AC-740F-9443-25D349CC77A7}"/>
                </a:ext>
              </a:extLst>
            </p:cNvPr>
            <p:cNvCxnSpPr>
              <a:stCxn id="750" idx="4"/>
              <a:endCxn id="749" idx="0"/>
            </p:cNvCxnSpPr>
            <p:nvPr/>
          </p:nvCxnSpPr>
          <p:spPr>
            <a:xfrm>
              <a:off x="2062583" y="3533036"/>
              <a:ext cx="6464" cy="3637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4" name="Conector Reto 356">
              <a:extLst>
                <a:ext uri="{FF2B5EF4-FFF2-40B4-BE49-F238E27FC236}">
                  <a16:creationId xmlns="" xmlns:a16="http://schemas.microsoft.com/office/drawing/2014/main" id="{C545F2EE-E178-5903-C302-2ACD09710EC6}"/>
                </a:ext>
              </a:extLst>
            </p:cNvPr>
            <p:cNvCxnSpPr>
              <a:cxnSpLocks/>
              <a:stCxn id="739" idx="6"/>
              <a:endCxn id="750" idx="3"/>
            </p:cNvCxnSpPr>
            <p:nvPr/>
          </p:nvCxnSpPr>
          <p:spPr>
            <a:xfrm flipV="1">
              <a:off x="1764516" y="3522295"/>
              <a:ext cx="272134" cy="73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5" name="Conector Reto 359">
              <a:extLst>
                <a:ext uri="{FF2B5EF4-FFF2-40B4-BE49-F238E27FC236}">
                  <a16:creationId xmlns="" xmlns:a16="http://schemas.microsoft.com/office/drawing/2014/main" id="{DC498FEB-0E97-1802-C207-5CDE330B8BD0}"/>
                </a:ext>
              </a:extLst>
            </p:cNvPr>
            <p:cNvCxnSpPr>
              <a:cxnSpLocks/>
              <a:stCxn id="739" idx="5"/>
              <a:endCxn id="749" idx="1"/>
            </p:cNvCxnSpPr>
            <p:nvPr/>
          </p:nvCxnSpPr>
          <p:spPr>
            <a:xfrm>
              <a:off x="1753775" y="3621275"/>
              <a:ext cx="289339" cy="2862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6" name="Conector Reto 361">
              <a:extLst>
                <a:ext uri="{FF2B5EF4-FFF2-40B4-BE49-F238E27FC236}">
                  <a16:creationId xmlns="" xmlns:a16="http://schemas.microsoft.com/office/drawing/2014/main" id="{01EC9849-1439-443A-26C6-E2271B3E2ED2}"/>
                </a:ext>
              </a:extLst>
            </p:cNvPr>
            <p:cNvCxnSpPr>
              <a:stCxn id="734" idx="6"/>
              <a:endCxn id="743" idx="2"/>
            </p:cNvCxnSpPr>
            <p:nvPr/>
          </p:nvCxnSpPr>
          <p:spPr>
            <a:xfrm flipV="1">
              <a:off x="1146507" y="4213718"/>
              <a:ext cx="254732" cy="413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7" name="Conector Reto 363">
              <a:extLst>
                <a:ext uri="{FF2B5EF4-FFF2-40B4-BE49-F238E27FC236}">
                  <a16:creationId xmlns="" xmlns:a16="http://schemas.microsoft.com/office/drawing/2014/main" id="{240CA798-F3F8-1AC3-6227-BD4292811AF4}"/>
                </a:ext>
              </a:extLst>
            </p:cNvPr>
            <p:cNvCxnSpPr>
              <a:cxnSpLocks/>
              <a:stCxn id="743" idx="4"/>
              <a:endCxn id="733" idx="0"/>
            </p:cNvCxnSpPr>
            <p:nvPr/>
          </p:nvCxnSpPr>
          <p:spPr>
            <a:xfrm flipH="1">
              <a:off x="1355912" y="4250391"/>
              <a:ext cx="82001" cy="2877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8" name="Conector Reto 366">
              <a:extLst>
                <a:ext uri="{FF2B5EF4-FFF2-40B4-BE49-F238E27FC236}">
                  <a16:creationId xmlns="" xmlns:a16="http://schemas.microsoft.com/office/drawing/2014/main" id="{B89B83B0-69A2-039D-2AC0-7AB0C1DB73AF}"/>
                </a:ext>
              </a:extLst>
            </p:cNvPr>
            <p:cNvCxnSpPr>
              <a:stCxn id="743" idx="6"/>
              <a:endCxn id="745" idx="2"/>
            </p:cNvCxnSpPr>
            <p:nvPr/>
          </p:nvCxnSpPr>
          <p:spPr>
            <a:xfrm flipV="1">
              <a:off x="1474586" y="4170826"/>
              <a:ext cx="202229" cy="42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9" name="Conector Reto 368">
              <a:extLst>
                <a:ext uri="{FF2B5EF4-FFF2-40B4-BE49-F238E27FC236}">
                  <a16:creationId xmlns="" xmlns:a16="http://schemas.microsoft.com/office/drawing/2014/main" id="{66447590-C815-0BB5-D883-9F1DF818EF1C}"/>
                </a:ext>
              </a:extLst>
            </p:cNvPr>
            <p:cNvCxnSpPr>
              <a:stCxn id="745" idx="3"/>
              <a:endCxn id="744" idx="7"/>
            </p:cNvCxnSpPr>
            <p:nvPr/>
          </p:nvCxnSpPr>
          <p:spPr>
            <a:xfrm flipH="1">
              <a:off x="1596135" y="4196758"/>
              <a:ext cx="91421" cy="17651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0" name="Conector Reto 370">
              <a:extLst>
                <a:ext uri="{FF2B5EF4-FFF2-40B4-BE49-F238E27FC236}">
                  <a16:creationId xmlns="" xmlns:a16="http://schemas.microsoft.com/office/drawing/2014/main" id="{C2BBAB44-1E54-4483-6F16-E3A36C51B096}"/>
                </a:ext>
              </a:extLst>
            </p:cNvPr>
            <p:cNvCxnSpPr>
              <a:stCxn id="743" idx="6"/>
              <a:endCxn id="746" idx="2"/>
            </p:cNvCxnSpPr>
            <p:nvPr/>
          </p:nvCxnSpPr>
          <p:spPr>
            <a:xfrm>
              <a:off x="1474586" y="4213718"/>
              <a:ext cx="386472" cy="1752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1" name="Conector Reto 372">
              <a:extLst>
                <a:ext uri="{FF2B5EF4-FFF2-40B4-BE49-F238E27FC236}">
                  <a16:creationId xmlns="" xmlns:a16="http://schemas.microsoft.com/office/drawing/2014/main" id="{CC79187B-8A7D-14F4-BE23-6026D2F59507}"/>
                </a:ext>
              </a:extLst>
            </p:cNvPr>
            <p:cNvCxnSpPr>
              <a:stCxn id="733" idx="7"/>
              <a:endCxn id="744" idx="3"/>
            </p:cNvCxnSpPr>
            <p:nvPr/>
          </p:nvCxnSpPr>
          <p:spPr>
            <a:xfrm flipV="1">
              <a:off x="1381844" y="4425135"/>
              <a:ext cx="162426" cy="1237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2" name="Conector Reto 374">
              <a:extLst>
                <a:ext uri="{FF2B5EF4-FFF2-40B4-BE49-F238E27FC236}">
                  <a16:creationId xmlns="" xmlns:a16="http://schemas.microsoft.com/office/drawing/2014/main" id="{2F5FCBCD-92F7-EAD7-B9C8-8D45580F49C9}"/>
                </a:ext>
              </a:extLst>
            </p:cNvPr>
            <p:cNvCxnSpPr>
              <a:stCxn id="734" idx="6"/>
              <a:endCxn id="744" idx="2"/>
            </p:cNvCxnSpPr>
            <p:nvPr/>
          </p:nvCxnSpPr>
          <p:spPr>
            <a:xfrm>
              <a:off x="1146507" y="4255107"/>
              <a:ext cx="387022" cy="14409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3" name="Conector Reto 378">
              <a:extLst>
                <a:ext uri="{FF2B5EF4-FFF2-40B4-BE49-F238E27FC236}">
                  <a16:creationId xmlns="" xmlns:a16="http://schemas.microsoft.com/office/drawing/2014/main" id="{91281B23-265B-66BF-9BD7-94DC3E1B04DE}"/>
                </a:ext>
              </a:extLst>
            </p:cNvPr>
            <p:cNvCxnSpPr>
              <a:endCxn id="750" idx="2"/>
            </p:cNvCxnSpPr>
            <p:nvPr/>
          </p:nvCxnSpPr>
          <p:spPr>
            <a:xfrm>
              <a:off x="1637038" y="3429000"/>
              <a:ext cx="388871" cy="673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4" name="Conector Reto 382">
              <a:extLst>
                <a:ext uri="{FF2B5EF4-FFF2-40B4-BE49-F238E27FC236}">
                  <a16:creationId xmlns="" xmlns:a16="http://schemas.microsoft.com/office/drawing/2014/main" id="{4112D259-33AE-55C7-9AF3-3A9C2212A78A}"/>
                </a:ext>
              </a:extLst>
            </p:cNvPr>
            <p:cNvCxnSpPr>
              <a:stCxn id="740" idx="4"/>
              <a:endCxn id="745" idx="0"/>
            </p:cNvCxnSpPr>
            <p:nvPr/>
          </p:nvCxnSpPr>
          <p:spPr>
            <a:xfrm>
              <a:off x="1711592" y="3776828"/>
              <a:ext cx="1897" cy="35732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5" name="Conector Reto 384">
              <a:extLst>
                <a:ext uri="{FF2B5EF4-FFF2-40B4-BE49-F238E27FC236}">
                  <a16:creationId xmlns="" xmlns:a16="http://schemas.microsoft.com/office/drawing/2014/main" id="{B7C4C210-2120-3BBB-45BF-1586149B6761}"/>
                </a:ext>
              </a:extLst>
            </p:cNvPr>
            <p:cNvCxnSpPr>
              <a:stCxn id="746" idx="0"/>
              <a:endCxn id="749" idx="3"/>
            </p:cNvCxnSpPr>
            <p:nvPr/>
          </p:nvCxnSpPr>
          <p:spPr>
            <a:xfrm flipV="1">
              <a:off x="1897732" y="3959383"/>
              <a:ext cx="145382" cy="3929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76" name="Oval 385">
              <a:extLst>
                <a:ext uri="{FF2B5EF4-FFF2-40B4-BE49-F238E27FC236}">
                  <a16:creationId xmlns="" xmlns:a16="http://schemas.microsoft.com/office/drawing/2014/main" id="{2AA1B7CE-9904-F864-EEC1-547BD6B3BDAE}"/>
                </a:ext>
              </a:extLst>
            </p:cNvPr>
            <p:cNvSpPr/>
            <p:nvPr/>
          </p:nvSpPr>
          <p:spPr>
            <a:xfrm>
              <a:off x="1811246" y="40118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877" name="Conector Reto 387">
              <a:extLst>
                <a:ext uri="{FF2B5EF4-FFF2-40B4-BE49-F238E27FC236}">
                  <a16:creationId xmlns="" xmlns:a16="http://schemas.microsoft.com/office/drawing/2014/main" id="{60E2B250-75E9-374E-C28A-805789A1205A}"/>
                </a:ext>
              </a:extLst>
            </p:cNvPr>
            <p:cNvCxnSpPr>
              <a:endCxn id="740" idx="4"/>
            </p:cNvCxnSpPr>
            <p:nvPr/>
          </p:nvCxnSpPr>
          <p:spPr>
            <a:xfrm flipH="1" flipV="1">
              <a:off x="1711592" y="3776828"/>
              <a:ext cx="98662" cy="2290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8" name="Conector Reto 389">
              <a:extLst>
                <a:ext uri="{FF2B5EF4-FFF2-40B4-BE49-F238E27FC236}">
                  <a16:creationId xmlns="" xmlns:a16="http://schemas.microsoft.com/office/drawing/2014/main" id="{03EBC482-76C2-F52E-3FED-07B1C0A92439}"/>
                </a:ext>
              </a:extLst>
            </p:cNvPr>
            <p:cNvCxnSpPr>
              <a:stCxn id="745" idx="6"/>
              <a:endCxn id="876" idx="3"/>
            </p:cNvCxnSpPr>
            <p:nvPr/>
          </p:nvCxnSpPr>
          <p:spPr>
            <a:xfrm flipV="1">
              <a:off x="1750162" y="4074474"/>
              <a:ext cx="71825" cy="963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9" name="Conector Reto 391">
              <a:extLst>
                <a:ext uri="{FF2B5EF4-FFF2-40B4-BE49-F238E27FC236}">
                  <a16:creationId xmlns="" xmlns:a16="http://schemas.microsoft.com/office/drawing/2014/main" id="{DEE7757F-15F7-EDC1-E30C-43AF9C89D2E7}"/>
                </a:ext>
              </a:extLst>
            </p:cNvPr>
            <p:cNvCxnSpPr>
              <a:endCxn id="876" idx="4"/>
            </p:cNvCxnSpPr>
            <p:nvPr/>
          </p:nvCxnSpPr>
          <p:spPr>
            <a:xfrm flipH="1" flipV="1">
              <a:off x="1847920" y="4085215"/>
              <a:ext cx="49719" cy="2670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0" name="Conector Reto 393">
              <a:extLst>
                <a:ext uri="{FF2B5EF4-FFF2-40B4-BE49-F238E27FC236}">
                  <a16:creationId xmlns="" xmlns:a16="http://schemas.microsoft.com/office/drawing/2014/main" id="{10E2BE10-FDC9-9DD3-83A8-0F9466399E39}"/>
                </a:ext>
              </a:extLst>
            </p:cNvPr>
            <p:cNvCxnSpPr>
              <a:stCxn id="876" idx="7"/>
              <a:endCxn id="749" idx="2"/>
            </p:cNvCxnSpPr>
            <p:nvPr/>
          </p:nvCxnSpPr>
          <p:spPr>
            <a:xfrm flipV="1">
              <a:off x="1873852" y="3933451"/>
              <a:ext cx="158521" cy="89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1" name="Conector Reto 395">
              <a:extLst>
                <a:ext uri="{FF2B5EF4-FFF2-40B4-BE49-F238E27FC236}">
                  <a16:creationId xmlns="" xmlns:a16="http://schemas.microsoft.com/office/drawing/2014/main" id="{D1071213-EB20-4F26-74C9-7F2FDFA7446C}"/>
                </a:ext>
              </a:extLst>
            </p:cNvPr>
            <p:cNvCxnSpPr>
              <a:stCxn id="740" idx="6"/>
              <a:endCxn id="780" idx="2"/>
            </p:cNvCxnSpPr>
            <p:nvPr/>
          </p:nvCxnSpPr>
          <p:spPr>
            <a:xfrm flipV="1">
              <a:off x="1748265" y="3592977"/>
              <a:ext cx="520890" cy="147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2" name="Conector Reto 397">
              <a:extLst>
                <a:ext uri="{FF2B5EF4-FFF2-40B4-BE49-F238E27FC236}">
                  <a16:creationId xmlns="" xmlns:a16="http://schemas.microsoft.com/office/drawing/2014/main" id="{AD077545-4D60-8F94-6E48-4727C6B1790A}"/>
                </a:ext>
              </a:extLst>
            </p:cNvPr>
            <p:cNvCxnSpPr>
              <a:endCxn id="782" idx="1"/>
            </p:cNvCxnSpPr>
            <p:nvPr/>
          </p:nvCxnSpPr>
          <p:spPr>
            <a:xfrm>
              <a:off x="1764516" y="3596201"/>
              <a:ext cx="596038" cy="2839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3" name="Conector Reto 400">
              <a:extLst>
                <a:ext uri="{FF2B5EF4-FFF2-40B4-BE49-F238E27FC236}">
                  <a16:creationId xmlns="" xmlns:a16="http://schemas.microsoft.com/office/drawing/2014/main" id="{AED3220F-C364-DDDE-93BD-1E71D81CA7AE}"/>
                </a:ext>
              </a:extLst>
            </p:cNvPr>
            <p:cNvCxnSpPr>
              <a:stCxn id="782" idx="3"/>
              <a:endCxn id="748" idx="7"/>
            </p:cNvCxnSpPr>
            <p:nvPr/>
          </p:nvCxnSpPr>
          <p:spPr>
            <a:xfrm flipH="1">
              <a:off x="2169903" y="3932028"/>
              <a:ext cx="190651" cy="1827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4" name="Conector Reto 402">
              <a:extLst>
                <a:ext uri="{FF2B5EF4-FFF2-40B4-BE49-F238E27FC236}">
                  <a16:creationId xmlns="" xmlns:a16="http://schemas.microsoft.com/office/drawing/2014/main" id="{CEB07C84-6D29-0F48-4539-40AE86622B81}"/>
                </a:ext>
              </a:extLst>
            </p:cNvPr>
            <p:cNvCxnSpPr>
              <a:stCxn id="732" idx="0"/>
              <a:endCxn id="744" idx="3"/>
            </p:cNvCxnSpPr>
            <p:nvPr/>
          </p:nvCxnSpPr>
          <p:spPr>
            <a:xfrm flipV="1">
              <a:off x="1533530" y="4425135"/>
              <a:ext cx="10740" cy="2664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5" name="Conector Reto 404">
              <a:extLst>
                <a:ext uri="{FF2B5EF4-FFF2-40B4-BE49-F238E27FC236}">
                  <a16:creationId xmlns="" xmlns:a16="http://schemas.microsoft.com/office/drawing/2014/main" id="{ABC5E85D-0E87-C2A9-89B3-1D85C96AE901}"/>
                </a:ext>
              </a:extLst>
            </p:cNvPr>
            <p:cNvCxnSpPr>
              <a:stCxn id="733" idx="7"/>
              <a:endCxn id="746" idx="2"/>
            </p:cNvCxnSpPr>
            <p:nvPr/>
          </p:nvCxnSpPr>
          <p:spPr>
            <a:xfrm flipV="1">
              <a:off x="1381844" y="4388986"/>
              <a:ext cx="479214" cy="1599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6" name="Conector Reto 406">
              <a:extLst>
                <a:ext uri="{FF2B5EF4-FFF2-40B4-BE49-F238E27FC236}">
                  <a16:creationId xmlns="" xmlns:a16="http://schemas.microsoft.com/office/drawing/2014/main" id="{1F6AAA7F-653A-92B7-5049-7880B172BB1C}"/>
                </a:ext>
              </a:extLst>
            </p:cNvPr>
            <p:cNvCxnSpPr>
              <a:stCxn id="744" idx="5"/>
              <a:endCxn id="731" idx="1"/>
            </p:cNvCxnSpPr>
            <p:nvPr/>
          </p:nvCxnSpPr>
          <p:spPr>
            <a:xfrm>
              <a:off x="1596135" y="4425135"/>
              <a:ext cx="230890" cy="406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7" name="Conector Reto 408">
              <a:extLst>
                <a:ext uri="{FF2B5EF4-FFF2-40B4-BE49-F238E27FC236}">
                  <a16:creationId xmlns="" xmlns:a16="http://schemas.microsoft.com/office/drawing/2014/main" id="{07E605AC-661C-A569-FF41-582BD367F5DC}"/>
                </a:ext>
              </a:extLst>
            </p:cNvPr>
            <p:cNvCxnSpPr>
              <a:endCxn id="730" idx="1"/>
            </p:cNvCxnSpPr>
            <p:nvPr/>
          </p:nvCxnSpPr>
          <p:spPr>
            <a:xfrm>
              <a:off x="1589359" y="4425659"/>
              <a:ext cx="620664"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8" name="Conector Reto 410">
              <a:extLst>
                <a:ext uri="{FF2B5EF4-FFF2-40B4-BE49-F238E27FC236}">
                  <a16:creationId xmlns="" xmlns:a16="http://schemas.microsoft.com/office/drawing/2014/main" id="{232B4708-7DC1-9DE2-82F2-26AF47E24F0C}"/>
                </a:ext>
              </a:extLst>
            </p:cNvPr>
            <p:cNvCxnSpPr>
              <a:endCxn id="747" idx="3"/>
            </p:cNvCxnSpPr>
            <p:nvPr/>
          </p:nvCxnSpPr>
          <p:spPr>
            <a:xfrm flipV="1">
              <a:off x="1888921" y="4441047"/>
              <a:ext cx="252080" cy="4210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9" name="Conector Reto 412">
              <a:extLst>
                <a:ext uri="{FF2B5EF4-FFF2-40B4-BE49-F238E27FC236}">
                  <a16:creationId xmlns="" xmlns:a16="http://schemas.microsoft.com/office/drawing/2014/main" id="{3EAB176C-45E9-044D-68C4-1B794AD8781E}"/>
                </a:ext>
              </a:extLst>
            </p:cNvPr>
            <p:cNvCxnSpPr>
              <a:cxnSpLocks/>
              <a:stCxn id="747" idx="2"/>
              <a:endCxn id="746" idx="6"/>
            </p:cNvCxnSpPr>
            <p:nvPr/>
          </p:nvCxnSpPr>
          <p:spPr>
            <a:xfrm flipH="1" flipV="1">
              <a:off x="1934405" y="4388986"/>
              <a:ext cx="195855" cy="261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0" name="Conector Reto 414">
              <a:extLst>
                <a:ext uri="{FF2B5EF4-FFF2-40B4-BE49-F238E27FC236}">
                  <a16:creationId xmlns="" xmlns:a16="http://schemas.microsoft.com/office/drawing/2014/main" id="{77CEF605-1B38-2F20-5717-1AC6CE955240}"/>
                </a:ext>
              </a:extLst>
            </p:cNvPr>
            <p:cNvCxnSpPr>
              <a:endCxn id="748" idx="3"/>
            </p:cNvCxnSpPr>
            <p:nvPr/>
          </p:nvCxnSpPr>
          <p:spPr>
            <a:xfrm flipV="1">
              <a:off x="1936956" y="4166647"/>
              <a:ext cx="181082" cy="211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1" name="Conector Reto 416">
              <a:extLst>
                <a:ext uri="{FF2B5EF4-FFF2-40B4-BE49-F238E27FC236}">
                  <a16:creationId xmlns="" xmlns:a16="http://schemas.microsoft.com/office/drawing/2014/main" id="{B31EE38E-E7B7-C7DD-8069-A283EFB6FB55}"/>
                </a:ext>
              </a:extLst>
            </p:cNvPr>
            <p:cNvCxnSpPr>
              <a:stCxn id="732" idx="7"/>
              <a:endCxn id="746" idx="2"/>
            </p:cNvCxnSpPr>
            <p:nvPr/>
          </p:nvCxnSpPr>
          <p:spPr>
            <a:xfrm flipV="1">
              <a:off x="1559462" y="4388986"/>
              <a:ext cx="301596" cy="3133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2" name="Conector Reto 418">
              <a:extLst>
                <a:ext uri="{FF2B5EF4-FFF2-40B4-BE49-F238E27FC236}">
                  <a16:creationId xmlns="" xmlns:a16="http://schemas.microsoft.com/office/drawing/2014/main" id="{530A56D6-785C-1404-56B2-260E1F3E946C}"/>
                </a:ext>
              </a:extLst>
            </p:cNvPr>
            <p:cNvCxnSpPr>
              <a:stCxn id="746" idx="4"/>
              <a:endCxn id="731" idx="0"/>
            </p:cNvCxnSpPr>
            <p:nvPr/>
          </p:nvCxnSpPr>
          <p:spPr>
            <a:xfrm flipH="1">
              <a:off x="1852958" y="4425659"/>
              <a:ext cx="44774" cy="3949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3" name="Conector Reto 420">
              <a:extLst>
                <a:ext uri="{FF2B5EF4-FFF2-40B4-BE49-F238E27FC236}">
                  <a16:creationId xmlns="" xmlns:a16="http://schemas.microsoft.com/office/drawing/2014/main" id="{CB319EC0-96CF-4932-A5AA-B63D4CDC0DE6}"/>
                </a:ext>
              </a:extLst>
            </p:cNvPr>
            <p:cNvCxnSpPr>
              <a:stCxn id="730" idx="1"/>
            </p:cNvCxnSpPr>
            <p:nvPr/>
          </p:nvCxnSpPr>
          <p:spPr>
            <a:xfrm flipH="1" flipV="1">
              <a:off x="1893560" y="4425659"/>
              <a:ext cx="316463"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4" name="Conector Reto 422">
              <a:extLst>
                <a:ext uri="{FF2B5EF4-FFF2-40B4-BE49-F238E27FC236}">
                  <a16:creationId xmlns="" xmlns:a16="http://schemas.microsoft.com/office/drawing/2014/main" id="{F28AF561-73CB-9424-D686-FFBBD9C4F918}"/>
                </a:ext>
              </a:extLst>
            </p:cNvPr>
            <p:cNvCxnSpPr>
              <a:endCxn id="747" idx="4"/>
            </p:cNvCxnSpPr>
            <p:nvPr/>
          </p:nvCxnSpPr>
          <p:spPr>
            <a:xfrm flipH="1" flipV="1">
              <a:off x="2166934" y="4451788"/>
              <a:ext cx="69021" cy="33102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5" name="Conector Reto 424">
              <a:extLst>
                <a:ext uri="{FF2B5EF4-FFF2-40B4-BE49-F238E27FC236}">
                  <a16:creationId xmlns="" xmlns:a16="http://schemas.microsoft.com/office/drawing/2014/main" id="{99F9B8A3-4995-53F4-9047-B89FDC87C948}"/>
                </a:ext>
              </a:extLst>
            </p:cNvPr>
            <p:cNvCxnSpPr>
              <a:stCxn id="747" idx="0"/>
              <a:endCxn id="748" idx="4"/>
            </p:cNvCxnSpPr>
            <p:nvPr/>
          </p:nvCxnSpPr>
          <p:spPr>
            <a:xfrm flipH="1" flipV="1">
              <a:off x="2143971" y="4177388"/>
              <a:ext cx="22963" cy="201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6" name="Conector Reto 426">
              <a:extLst>
                <a:ext uri="{FF2B5EF4-FFF2-40B4-BE49-F238E27FC236}">
                  <a16:creationId xmlns="" xmlns:a16="http://schemas.microsoft.com/office/drawing/2014/main" id="{CA41821A-B1FD-9A51-6BEA-F90C92ECFCE3}"/>
                </a:ext>
              </a:extLst>
            </p:cNvPr>
            <p:cNvCxnSpPr>
              <a:stCxn id="876" idx="6"/>
            </p:cNvCxnSpPr>
            <p:nvPr/>
          </p:nvCxnSpPr>
          <p:spPr>
            <a:xfrm>
              <a:off x="1884593" y="4048542"/>
              <a:ext cx="222704" cy="851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7" name="Conector Reto 428">
              <a:extLst>
                <a:ext uri="{FF2B5EF4-FFF2-40B4-BE49-F238E27FC236}">
                  <a16:creationId xmlns="" xmlns:a16="http://schemas.microsoft.com/office/drawing/2014/main" id="{ACC9327A-6E82-3FC0-DB76-84E26BB5BB2C}"/>
                </a:ext>
              </a:extLst>
            </p:cNvPr>
            <p:cNvCxnSpPr>
              <a:stCxn id="748" idx="0"/>
              <a:endCxn id="749" idx="5"/>
            </p:cNvCxnSpPr>
            <p:nvPr/>
          </p:nvCxnSpPr>
          <p:spPr>
            <a:xfrm flipH="1" flipV="1">
              <a:off x="2094979" y="3959383"/>
              <a:ext cx="48992" cy="144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8" name="Conector Reto 430">
              <a:extLst>
                <a:ext uri="{FF2B5EF4-FFF2-40B4-BE49-F238E27FC236}">
                  <a16:creationId xmlns="" xmlns:a16="http://schemas.microsoft.com/office/drawing/2014/main" id="{381EB78F-8561-88BF-FA86-52B0FF908AAD}"/>
                </a:ext>
              </a:extLst>
            </p:cNvPr>
            <p:cNvCxnSpPr>
              <a:cxnSpLocks/>
              <a:stCxn id="749" idx="7"/>
              <a:endCxn id="782" idx="2"/>
            </p:cNvCxnSpPr>
            <p:nvPr/>
          </p:nvCxnSpPr>
          <p:spPr>
            <a:xfrm flipV="1">
              <a:off x="2094979" y="3906096"/>
              <a:ext cx="254834" cy="142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9" name="Conector Reto 433">
              <a:extLst>
                <a:ext uri="{FF2B5EF4-FFF2-40B4-BE49-F238E27FC236}">
                  <a16:creationId xmlns="" xmlns:a16="http://schemas.microsoft.com/office/drawing/2014/main" id="{823B0261-FE74-7AF4-BCE3-7C263E77F2CC}"/>
                </a:ext>
              </a:extLst>
            </p:cNvPr>
            <p:cNvCxnSpPr>
              <a:stCxn id="752" idx="4"/>
              <a:endCxn id="750" idx="0"/>
            </p:cNvCxnSpPr>
            <p:nvPr/>
          </p:nvCxnSpPr>
          <p:spPr>
            <a:xfrm>
              <a:off x="2047250" y="3156107"/>
              <a:ext cx="15333" cy="3035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0" name="Conector Reto 435">
              <a:extLst>
                <a:ext uri="{FF2B5EF4-FFF2-40B4-BE49-F238E27FC236}">
                  <a16:creationId xmlns="" xmlns:a16="http://schemas.microsoft.com/office/drawing/2014/main" id="{2E2171AD-B890-144A-8F37-B3EA886DBBD8}"/>
                </a:ext>
              </a:extLst>
            </p:cNvPr>
            <p:cNvCxnSpPr>
              <a:stCxn id="750" idx="7"/>
              <a:endCxn id="768" idx="3"/>
            </p:cNvCxnSpPr>
            <p:nvPr/>
          </p:nvCxnSpPr>
          <p:spPr>
            <a:xfrm flipV="1">
              <a:off x="2088515" y="3157603"/>
              <a:ext cx="177414" cy="3128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1" name="Conector Reto 437">
              <a:extLst>
                <a:ext uri="{FF2B5EF4-FFF2-40B4-BE49-F238E27FC236}">
                  <a16:creationId xmlns="" xmlns:a16="http://schemas.microsoft.com/office/drawing/2014/main" id="{FF69074C-9F02-EA9A-6C84-4C631FED99F0}"/>
                </a:ext>
              </a:extLst>
            </p:cNvPr>
            <p:cNvCxnSpPr>
              <a:stCxn id="752" idx="6"/>
              <a:endCxn id="768" idx="2"/>
            </p:cNvCxnSpPr>
            <p:nvPr/>
          </p:nvCxnSpPr>
          <p:spPr>
            <a:xfrm>
              <a:off x="2083923" y="3119434"/>
              <a:ext cx="171265" cy="122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2" name="Conector Reto 439">
              <a:extLst>
                <a:ext uri="{FF2B5EF4-FFF2-40B4-BE49-F238E27FC236}">
                  <a16:creationId xmlns="" xmlns:a16="http://schemas.microsoft.com/office/drawing/2014/main" id="{A8B2E0A8-201C-CF24-B9A6-7EEA5B0814E0}"/>
                </a:ext>
              </a:extLst>
            </p:cNvPr>
            <p:cNvCxnSpPr>
              <a:cxnSpLocks/>
              <a:stCxn id="768" idx="5"/>
              <a:endCxn id="767" idx="1"/>
            </p:cNvCxnSpPr>
            <p:nvPr/>
          </p:nvCxnSpPr>
          <p:spPr>
            <a:xfrm>
              <a:off x="2317794" y="3157603"/>
              <a:ext cx="197174" cy="2337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3" name="Conector Reto 442">
              <a:extLst>
                <a:ext uri="{FF2B5EF4-FFF2-40B4-BE49-F238E27FC236}">
                  <a16:creationId xmlns="" xmlns:a16="http://schemas.microsoft.com/office/drawing/2014/main" id="{C496B28E-7FF2-88A4-82E8-F9B64973DA9E}"/>
                </a:ext>
              </a:extLst>
            </p:cNvPr>
            <p:cNvCxnSpPr>
              <a:stCxn id="780" idx="6"/>
              <a:endCxn id="781" idx="2"/>
            </p:cNvCxnSpPr>
            <p:nvPr/>
          </p:nvCxnSpPr>
          <p:spPr>
            <a:xfrm>
              <a:off x="2342502" y="3592977"/>
              <a:ext cx="257758"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4" name="Conector Reto 444">
              <a:extLst>
                <a:ext uri="{FF2B5EF4-FFF2-40B4-BE49-F238E27FC236}">
                  <a16:creationId xmlns="" xmlns:a16="http://schemas.microsoft.com/office/drawing/2014/main" id="{BC6D0A93-8E73-2C2C-BD14-C82D5228FAEB}"/>
                </a:ext>
              </a:extLst>
            </p:cNvPr>
            <p:cNvCxnSpPr>
              <a:stCxn id="780" idx="0"/>
              <a:endCxn id="768" idx="4"/>
            </p:cNvCxnSpPr>
            <p:nvPr/>
          </p:nvCxnSpPr>
          <p:spPr>
            <a:xfrm flipH="1" flipV="1">
              <a:off x="2291862" y="3168344"/>
              <a:ext cx="13967" cy="38795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5" name="Conector Reto 447">
              <a:extLst>
                <a:ext uri="{FF2B5EF4-FFF2-40B4-BE49-F238E27FC236}">
                  <a16:creationId xmlns="" xmlns:a16="http://schemas.microsoft.com/office/drawing/2014/main" id="{959141AB-7F34-E38C-B667-F51D8FA6467B}"/>
                </a:ext>
              </a:extLst>
            </p:cNvPr>
            <p:cNvCxnSpPr>
              <a:stCxn id="768" idx="7"/>
              <a:endCxn id="771" idx="4"/>
            </p:cNvCxnSpPr>
            <p:nvPr/>
          </p:nvCxnSpPr>
          <p:spPr>
            <a:xfrm flipV="1">
              <a:off x="2317794" y="2874045"/>
              <a:ext cx="78487" cy="2316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6" name="Conector Reto 449">
              <a:extLst>
                <a:ext uri="{FF2B5EF4-FFF2-40B4-BE49-F238E27FC236}">
                  <a16:creationId xmlns="" xmlns:a16="http://schemas.microsoft.com/office/drawing/2014/main" id="{6291DF73-4E9B-201F-8948-1D955FA0FEFE}"/>
                </a:ext>
              </a:extLst>
            </p:cNvPr>
            <p:cNvCxnSpPr>
              <a:stCxn id="771" idx="6"/>
              <a:endCxn id="783" idx="2"/>
            </p:cNvCxnSpPr>
            <p:nvPr/>
          </p:nvCxnSpPr>
          <p:spPr>
            <a:xfrm>
              <a:off x="2432954" y="2837372"/>
              <a:ext cx="214391" cy="632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7" name="Conector Reto 451">
              <a:extLst>
                <a:ext uri="{FF2B5EF4-FFF2-40B4-BE49-F238E27FC236}">
                  <a16:creationId xmlns="" xmlns:a16="http://schemas.microsoft.com/office/drawing/2014/main" id="{60915C28-63BE-2236-3ED1-271BE48B69AE}"/>
                </a:ext>
              </a:extLst>
            </p:cNvPr>
            <p:cNvCxnSpPr>
              <a:stCxn id="709" idx="5"/>
              <a:endCxn id="759" idx="1"/>
            </p:cNvCxnSpPr>
            <p:nvPr/>
          </p:nvCxnSpPr>
          <p:spPr>
            <a:xfrm>
              <a:off x="2343470" y="2401163"/>
              <a:ext cx="241269" cy="2476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8" name="Conector Reto 453">
              <a:extLst>
                <a:ext uri="{FF2B5EF4-FFF2-40B4-BE49-F238E27FC236}">
                  <a16:creationId xmlns="" xmlns:a16="http://schemas.microsoft.com/office/drawing/2014/main" id="{467BF99C-F234-73C8-2548-ADBAC57ED9F5}"/>
                </a:ext>
              </a:extLst>
            </p:cNvPr>
            <p:cNvCxnSpPr>
              <a:endCxn id="759" idx="1"/>
            </p:cNvCxnSpPr>
            <p:nvPr/>
          </p:nvCxnSpPr>
          <p:spPr>
            <a:xfrm>
              <a:off x="2194615" y="2605704"/>
              <a:ext cx="390124" cy="43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9" name="Conector Reto 455">
              <a:extLst>
                <a:ext uri="{FF2B5EF4-FFF2-40B4-BE49-F238E27FC236}">
                  <a16:creationId xmlns="" xmlns:a16="http://schemas.microsoft.com/office/drawing/2014/main" id="{D27B9C67-B5D6-12ED-4B6A-AE086E582176}"/>
                </a:ext>
              </a:extLst>
            </p:cNvPr>
            <p:cNvCxnSpPr>
              <a:stCxn id="710" idx="5"/>
              <a:endCxn id="711" idx="2"/>
            </p:cNvCxnSpPr>
            <p:nvPr/>
          </p:nvCxnSpPr>
          <p:spPr>
            <a:xfrm>
              <a:off x="2510503" y="2366054"/>
              <a:ext cx="119987" cy="69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0" name="Conector Reto 457">
              <a:extLst>
                <a:ext uri="{FF2B5EF4-FFF2-40B4-BE49-F238E27FC236}">
                  <a16:creationId xmlns="" xmlns:a16="http://schemas.microsoft.com/office/drawing/2014/main" id="{6B05EDFE-7EF1-A5A1-9A81-A873231F0922}"/>
                </a:ext>
              </a:extLst>
            </p:cNvPr>
            <p:cNvCxnSpPr>
              <a:stCxn id="767" idx="7"/>
              <a:endCxn id="772" idx="3"/>
            </p:cNvCxnSpPr>
            <p:nvPr/>
          </p:nvCxnSpPr>
          <p:spPr>
            <a:xfrm flipV="1">
              <a:off x="2566833" y="3121827"/>
              <a:ext cx="115717" cy="2695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1" name="Conector Reto 459">
              <a:extLst>
                <a:ext uri="{FF2B5EF4-FFF2-40B4-BE49-F238E27FC236}">
                  <a16:creationId xmlns="" xmlns:a16="http://schemas.microsoft.com/office/drawing/2014/main" id="{FD1A673F-F19F-6A33-855C-7D5D6B09193E}"/>
                </a:ext>
              </a:extLst>
            </p:cNvPr>
            <p:cNvCxnSpPr>
              <a:stCxn id="771" idx="5"/>
              <a:endCxn id="772" idx="1"/>
            </p:cNvCxnSpPr>
            <p:nvPr/>
          </p:nvCxnSpPr>
          <p:spPr>
            <a:xfrm>
              <a:off x="2422213" y="2863304"/>
              <a:ext cx="260337" cy="206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2" name="Conector Reto 461">
              <a:extLst>
                <a:ext uri="{FF2B5EF4-FFF2-40B4-BE49-F238E27FC236}">
                  <a16:creationId xmlns="" xmlns:a16="http://schemas.microsoft.com/office/drawing/2014/main" id="{BD2895F3-826D-889F-8C98-9D409FF7110C}"/>
                </a:ext>
              </a:extLst>
            </p:cNvPr>
            <p:cNvCxnSpPr>
              <a:stCxn id="768" idx="6"/>
              <a:endCxn id="772" idx="2"/>
            </p:cNvCxnSpPr>
            <p:nvPr/>
          </p:nvCxnSpPr>
          <p:spPr>
            <a:xfrm flipV="1">
              <a:off x="2328535" y="3095895"/>
              <a:ext cx="343274" cy="35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3" name="Conector Reto 463">
              <a:extLst>
                <a:ext uri="{FF2B5EF4-FFF2-40B4-BE49-F238E27FC236}">
                  <a16:creationId xmlns="" xmlns:a16="http://schemas.microsoft.com/office/drawing/2014/main" id="{B9214FA1-2D83-F071-D5BC-E814B5312741}"/>
                </a:ext>
              </a:extLst>
            </p:cNvPr>
            <p:cNvCxnSpPr>
              <a:cxnSpLocks/>
              <a:stCxn id="767" idx="5"/>
              <a:endCxn id="781" idx="0"/>
            </p:cNvCxnSpPr>
            <p:nvPr/>
          </p:nvCxnSpPr>
          <p:spPr>
            <a:xfrm>
              <a:off x="2566833" y="3443250"/>
              <a:ext cx="70101" cy="113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4" name="Conector Reto 466">
              <a:extLst>
                <a:ext uri="{FF2B5EF4-FFF2-40B4-BE49-F238E27FC236}">
                  <a16:creationId xmlns="" xmlns:a16="http://schemas.microsoft.com/office/drawing/2014/main" id="{320507E3-F80F-E6F3-5C6B-025023C87ED3}"/>
                </a:ext>
              </a:extLst>
            </p:cNvPr>
            <p:cNvCxnSpPr>
              <a:stCxn id="780" idx="7"/>
              <a:endCxn id="767" idx="3"/>
            </p:cNvCxnSpPr>
            <p:nvPr/>
          </p:nvCxnSpPr>
          <p:spPr>
            <a:xfrm flipV="1">
              <a:off x="2331761" y="3443250"/>
              <a:ext cx="183207" cy="123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5" name="Conector Reto 468">
              <a:extLst>
                <a:ext uri="{FF2B5EF4-FFF2-40B4-BE49-F238E27FC236}">
                  <a16:creationId xmlns="" xmlns:a16="http://schemas.microsoft.com/office/drawing/2014/main" id="{EC5EABAE-A809-653B-ABF7-54C19593CCF3}"/>
                </a:ext>
              </a:extLst>
            </p:cNvPr>
            <p:cNvCxnSpPr>
              <a:stCxn id="780" idx="4"/>
              <a:endCxn id="782" idx="0"/>
            </p:cNvCxnSpPr>
            <p:nvPr/>
          </p:nvCxnSpPr>
          <p:spPr>
            <a:xfrm>
              <a:off x="2305829" y="3629650"/>
              <a:ext cx="80658" cy="2397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6" name="Conector Reto 470">
              <a:extLst>
                <a:ext uri="{FF2B5EF4-FFF2-40B4-BE49-F238E27FC236}">
                  <a16:creationId xmlns="" xmlns:a16="http://schemas.microsoft.com/office/drawing/2014/main" id="{8497BC9C-E82D-03A0-528E-FA5F4DDD8A99}"/>
                </a:ext>
              </a:extLst>
            </p:cNvPr>
            <p:cNvCxnSpPr>
              <a:stCxn id="748" idx="5"/>
              <a:endCxn id="727" idx="2"/>
            </p:cNvCxnSpPr>
            <p:nvPr/>
          </p:nvCxnSpPr>
          <p:spPr>
            <a:xfrm>
              <a:off x="2169903" y="4166647"/>
              <a:ext cx="166166" cy="820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7" name="Conector Reto 472">
              <a:extLst>
                <a:ext uri="{FF2B5EF4-FFF2-40B4-BE49-F238E27FC236}">
                  <a16:creationId xmlns="" xmlns:a16="http://schemas.microsoft.com/office/drawing/2014/main" id="{340157DE-6742-E81B-7973-F04A5ADC49B5}"/>
                </a:ext>
              </a:extLst>
            </p:cNvPr>
            <p:cNvCxnSpPr>
              <a:cxnSpLocks/>
              <a:stCxn id="747" idx="7"/>
              <a:endCxn id="727" idx="3"/>
            </p:cNvCxnSpPr>
            <p:nvPr/>
          </p:nvCxnSpPr>
          <p:spPr>
            <a:xfrm flipV="1">
              <a:off x="2192866" y="4274596"/>
              <a:ext cx="153944" cy="114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8" name="Conector Reto 474">
              <a:extLst>
                <a:ext uri="{FF2B5EF4-FFF2-40B4-BE49-F238E27FC236}">
                  <a16:creationId xmlns="" xmlns:a16="http://schemas.microsoft.com/office/drawing/2014/main" id="{11F180B0-B694-EA60-2EC4-F62480032F1C}"/>
                </a:ext>
              </a:extLst>
            </p:cNvPr>
            <p:cNvCxnSpPr>
              <a:stCxn id="727" idx="5"/>
              <a:endCxn id="729" idx="1"/>
            </p:cNvCxnSpPr>
            <p:nvPr/>
          </p:nvCxnSpPr>
          <p:spPr>
            <a:xfrm>
              <a:off x="2398675" y="4274596"/>
              <a:ext cx="179676" cy="3111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9" name="Conector Reto 476">
              <a:extLst>
                <a:ext uri="{FF2B5EF4-FFF2-40B4-BE49-F238E27FC236}">
                  <a16:creationId xmlns="" xmlns:a16="http://schemas.microsoft.com/office/drawing/2014/main" id="{841E275F-2580-2870-7C6B-D4EFFB793D0D}"/>
                </a:ext>
              </a:extLst>
            </p:cNvPr>
            <p:cNvCxnSpPr>
              <a:stCxn id="730" idx="0"/>
              <a:endCxn id="727" idx="4"/>
            </p:cNvCxnSpPr>
            <p:nvPr/>
          </p:nvCxnSpPr>
          <p:spPr>
            <a:xfrm flipV="1">
              <a:off x="2235956" y="4285337"/>
              <a:ext cx="136787" cy="4980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0" name="Conector Reto 479">
              <a:extLst>
                <a:ext uri="{FF2B5EF4-FFF2-40B4-BE49-F238E27FC236}">
                  <a16:creationId xmlns="" xmlns:a16="http://schemas.microsoft.com/office/drawing/2014/main" id="{81976DC1-829E-D841-89E7-6E073F131782}"/>
                </a:ext>
              </a:extLst>
            </p:cNvPr>
            <p:cNvCxnSpPr>
              <a:stCxn id="782" idx="4"/>
              <a:endCxn id="727" idx="0"/>
            </p:cNvCxnSpPr>
            <p:nvPr/>
          </p:nvCxnSpPr>
          <p:spPr>
            <a:xfrm flipH="1">
              <a:off x="2372743" y="3942769"/>
              <a:ext cx="13744" cy="26922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1" name="Conector Reto 481">
              <a:extLst>
                <a:ext uri="{FF2B5EF4-FFF2-40B4-BE49-F238E27FC236}">
                  <a16:creationId xmlns="" xmlns:a16="http://schemas.microsoft.com/office/drawing/2014/main" id="{48739A6D-5563-2A6A-7649-491656A69360}"/>
                </a:ext>
              </a:extLst>
            </p:cNvPr>
            <p:cNvCxnSpPr>
              <a:stCxn id="782" idx="6"/>
            </p:cNvCxnSpPr>
            <p:nvPr/>
          </p:nvCxnSpPr>
          <p:spPr>
            <a:xfrm flipV="1">
              <a:off x="2423160" y="3869422"/>
              <a:ext cx="165294" cy="36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2" name="Conector Reto 483">
              <a:extLst>
                <a:ext uri="{FF2B5EF4-FFF2-40B4-BE49-F238E27FC236}">
                  <a16:creationId xmlns="" xmlns:a16="http://schemas.microsoft.com/office/drawing/2014/main" id="{41A6BDDB-0787-8A1C-F50B-BD833B42BABD}"/>
                </a:ext>
              </a:extLst>
            </p:cNvPr>
            <p:cNvCxnSpPr>
              <a:stCxn id="781" idx="4"/>
              <a:endCxn id="779" idx="0"/>
            </p:cNvCxnSpPr>
            <p:nvPr/>
          </p:nvCxnSpPr>
          <p:spPr>
            <a:xfrm flipH="1">
              <a:off x="2630490" y="3629650"/>
              <a:ext cx="6444" cy="1955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3" name="Conector Reto 485">
              <a:extLst>
                <a:ext uri="{FF2B5EF4-FFF2-40B4-BE49-F238E27FC236}">
                  <a16:creationId xmlns="" xmlns:a16="http://schemas.microsoft.com/office/drawing/2014/main" id="{97513328-2575-365B-ED89-E20486256DA9}"/>
                </a:ext>
              </a:extLst>
            </p:cNvPr>
            <p:cNvCxnSpPr>
              <a:stCxn id="780" idx="5"/>
              <a:endCxn id="779" idx="1"/>
            </p:cNvCxnSpPr>
            <p:nvPr/>
          </p:nvCxnSpPr>
          <p:spPr>
            <a:xfrm>
              <a:off x="2331761" y="3618909"/>
              <a:ext cx="272796" cy="2169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4" name="Conector Reto 487">
              <a:extLst>
                <a:ext uri="{FF2B5EF4-FFF2-40B4-BE49-F238E27FC236}">
                  <a16:creationId xmlns="" xmlns:a16="http://schemas.microsoft.com/office/drawing/2014/main" id="{8A08BA3E-DEBD-3A7B-B317-6633A816FD8B}"/>
                </a:ext>
              </a:extLst>
            </p:cNvPr>
            <p:cNvCxnSpPr>
              <a:endCxn id="750" idx="6"/>
            </p:cNvCxnSpPr>
            <p:nvPr/>
          </p:nvCxnSpPr>
          <p:spPr>
            <a:xfrm flipH="1" flipV="1">
              <a:off x="2099256" y="3496363"/>
              <a:ext cx="175933" cy="674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5" name="Conector Reto 489">
              <a:extLst>
                <a:ext uri="{FF2B5EF4-FFF2-40B4-BE49-F238E27FC236}">
                  <a16:creationId xmlns="" xmlns:a16="http://schemas.microsoft.com/office/drawing/2014/main" id="{1D374998-5436-8BDF-E81D-6469AFB580DD}"/>
                </a:ext>
              </a:extLst>
            </p:cNvPr>
            <p:cNvCxnSpPr>
              <a:stCxn id="782" idx="5"/>
              <a:endCxn id="726" idx="1"/>
            </p:cNvCxnSpPr>
            <p:nvPr/>
          </p:nvCxnSpPr>
          <p:spPr>
            <a:xfrm>
              <a:off x="2412419" y="3932028"/>
              <a:ext cx="267213" cy="1775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6" name="Conector Reto 491">
              <a:extLst>
                <a:ext uri="{FF2B5EF4-FFF2-40B4-BE49-F238E27FC236}">
                  <a16:creationId xmlns="" xmlns:a16="http://schemas.microsoft.com/office/drawing/2014/main" id="{D2941A40-F8FE-B6A2-6CCC-EEBE0D42ECFA}"/>
                </a:ext>
              </a:extLst>
            </p:cNvPr>
            <p:cNvCxnSpPr>
              <a:stCxn id="727" idx="6"/>
              <a:endCxn id="726" idx="2"/>
            </p:cNvCxnSpPr>
            <p:nvPr/>
          </p:nvCxnSpPr>
          <p:spPr>
            <a:xfrm flipV="1">
              <a:off x="2409416" y="4135536"/>
              <a:ext cx="259475" cy="1131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7" name="Conector Reto 493">
              <a:extLst>
                <a:ext uri="{FF2B5EF4-FFF2-40B4-BE49-F238E27FC236}">
                  <a16:creationId xmlns="" xmlns:a16="http://schemas.microsoft.com/office/drawing/2014/main" id="{71743AD5-0279-D366-B169-D9CCB38F2244}"/>
                </a:ext>
              </a:extLst>
            </p:cNvPr>
            <p:cNvCxnSpPr>
              <a:stCxn id="728" idx="1"/>
              <a:endCxn id="782" idx="5"/>
            </p:cNvCxnSpPr>
            <p:nvPr/>
          </p:nvCxnSpPr>
          <p:spPr>
            <a:xfrm flipH="1" flipV="1">
              <a:off x="2412419" y="3932028"/>
              <a:ext cx="231089" cy="41108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8" name="Conector Reto 495">
              <a:extLst>
                <a:ext uri="{FF2B5EF4-FFF2-40B4-BE49-F238E27FC236}">
                  <a16:creationId xmlns="" xmlns:a16="http://schemas.microsoft.com/office/drawing/2014/main" id="{5E06445C-AD3C-15DC-4AD7-7E01106891EE}"/>
                </a:ext>
              </a:extLst>
            </p:cNvPr>
            <p:cNvCxnSpPr>
              <a:endCxn id="725" idx="2"/>
            </p:cNvCxnSpPr>
            <p:nvPr/>
          </p:nvCxnSpPr>
          <p:spPr>
            <a:xfrm>
              <a:off x="2430082" y="3906095"/>
              <a:ext cx="457992" cy="1269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9" name="Conector Reto 497">
              <a:extLst>
                <a:ext uri="{FF2B5EF4-FFF2-40B4-BE49-F238E27FC236}">
                  <a16:creationId xmlns="" xmlns:a16="http://schemas.microsoft.com/office/drawing/2014/main" id="{F90B8F70-C7BC-9D55-9EA6-4B708959203D}"/>
                </a:ext>
              </a:extLst>
            </p:cNvPr>
            <p:cNvCxnSpPr>
              <a:stCxn id="726" idx="0"/>
              <a:endCxn id="779" idx="5"/>
            </p:cNvCxnSpPr>
            <p:nvPr/>
          </p:nvCxnSpPr>
          <p:spPr>
            <a:xfrm flipH="1" flipV="1">
              <a:off x="2656422" y="3887760"/>
              <a:ext cx="49143" cy="21110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0" name="Conector Reto 499">
              <a:extLst>
                <a:ext uri="{FF2B5EF4-FFF2-40B4-BE49-F238E27FC236}">
                  <a16:creationId xmlns="" xmlns:a16="http://schemas.microsoft.com/office/drawing/2014/main" id="{C17151FD-3373-F95F-7435-032B5B82E119}"/>
                </a:ext>
              </a:extLst>
            </p:cNvPr>
            <p:cNvCxnSpPr>
              <a:cxnSpLocks/>
              <a:stCxn id="747" idx="6"/>
              <a:endCxn id="728" idx="2"/>
            </p:cNvCxnSpPr>
            <p:nvPr/>
          </p:nvCxnSpPr>
          <p:spPr>
            <a:xfrm flipV="1">
              <a:off x="2203607" y="4369041"/>
              <a:ext cx="429160" cy="46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1" name="Conector Reto 503">
              <a:extLst>
                <a:ext uri="{FF2B5EF4-FFF2-40B4-BE49-F238E27FC236}">
                  <a16:creationId xmlns="" xmlns:a16="http://schemas.microsoft.com/office/drawing/2014/main" id="{DFA4B658-0B7D-9CA1-2235-4349120AC08B}"/>
                </a:ext>
              </a:extLst>
            </p:cNvPr>
            <p:cNvCxnSpPr>
              <a:stCxn id="767" idx="6"/>
              <a:endCxn id="762" idx="2"/>
            </p:cNvCxnSpPr>
            <p:nvPr/>
          </p:nvCxnSpPr>
          <p:spPr>
            <a:xfrm flipV="1">
              <a:off x="2577574" y="3405823"/>
              <a:ext cx="1211463" cy="114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2" name="Conector Reto 505">
              <a:extLst>
                <a:ext uri="{FF2B5EF4-FFF2-40B4-BE49-F238E27FC236}">
                  <a16:creationId xmlns="" xmlns:a16="http://schemas.microsoft.com/office/drawing/2014/main" id="{7FC5E48F-1A1E-8E50-F102-01271E420B1A}"/>
                </a:ext>
              </a:extLst>
            </p:cNvPr>
            <p:cNvCxnSpPr>
              <a:stCxn id="772" idx="5"/>
              <a:endCxn id="777" idx="1"/>
            </p:cNvCxnSpPr>
            <p:nvPr/>
          </p:nvCxnSpPr>
          <p:spPr>
            <a:xfrm>
              <a:off x="2734415" y="3121827"/>
              <a:ext cx="439979" cy="656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3" name="Conector Reto 507">
              <a:extLst>
                <a:ext uri="{FF2B5EF4-FFF2-40B4-BE49-F238E27FC236}">
                  <a16:creationId xmlns="" xmlns:a16="http://schemas.microsoft.com/office/drawing/2014/main" id="{A56F2153-2F28-688D-C9C2-553DB7DE7154}"/>
                </a:ext>
              </a:extLst>
            </p:cNvPr>
            <p:cNvCxnSpPr>
              <a:stCxn id="774" idx="7"/>
              <a:endCxn id="755" idx="3"/>
            </p:cNvCxnSpPr>
            <p:nvPr/>
          </p:nvCxnSpPr>
          <p:spPr>
            <a:xfrm flipV="1">
              <a:off x="2920308" y="3048129"/>
              <a:ext cx="350633" cy="804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4" name="Conector Reto 509">
              <a:extLst>
                <a:ext uri="{FF2B5EF4-FFF2-40B4-BE49-F238E27FC236}">
                  <a16:creationId xmlns="" xmlns:a16="http://schemas.microsoft.com/office/drawing/2014/main" id="{637914B7-E410-FD68-4140-9C3BBDC08270}"/>
                </a:ext>
              </a:extLst>
            </p:cNvPr>
            <p:cNvCxnSpPr>
              <a:stCxn id="758" idx="4"/>
              <a:endCxn id="754" idx="0"/>
            </p:cNvCxnSpPr>
            <p:nvPr/>
          </p:nvCxnSpPr>
          <p:spPr>
            <a:xfrm>
              <a:off x="2974324" y="2597440"/>
              <a:ext cx="1013" cy="28177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5" name="Conector Reto 511">
              <a:extLst>
                <a:ext uri="{FF2B5EF4-FFF2-40B4-BE49-F238E27FC236}">
                  <a16:creationId xmlns="" xmlns:a16="http://schemas.microsoft.com/office/drawing/2014/main" id="{9902CA31-46E3-2E0B-CC50-BC686F2A2359}"/>
                </a:ext>
              </a:extLst>
            </p:cNvPr>
            <p:cNvCxnSpPr>
              <a:stCxn id="759" idx="6"/>
              <a:endCxn id="764" idx="2"/>
            </p:cNvCxnSpPr>
            <p:nvPr/>
          </p:nvCxnSpPr>
          <p:spPr>
            <a:xfrm>
              <a:off x="2647345" y="2674700"/>
              <a:ext cx="974562" cy="742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6" name="Conector Reto 513">
              <a:extLst>
                <a:ext uri="{FF2B5EF4-FFF2-40B4-BE49-F238E27FC236}">
                  <a16:creationId xmlns="" xmlns:a16="http://schemas.microsoft.com/office/drawing/2014/main" id="{3DD7E2EF-E678-5B76-EEFF-36C0D43FBB6F}"/>
                </a:ext>
              </a:extLst>
            </p:cNvPr>
            <p:cNvCxnSpPr>
              <a:stCxn id="717" idx="3"/>
              <a:endCxn id="763" idx="7"/>
            </p:cNvCxnSpPr>
            <p:nvPr/>
          </p:nvCxnSpPr>
          <p:spPr>
            <a:xfrm flipH="1">
              <a:off x="3781881" y="2669858"/>
              <a:ext cx="130969" cy="4369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7" name="Conector Reto 515">
              <a:extLst>
                <a:ext uri="{FF2B5EF4-FFF2-40B4-BE49-F238E27FC236}">
                  <a16:creationId xmlns="" xmlns:a16="http://schemas.microsoft.com/office/drawing/2014/main" id="{AB55309C-79F6-1EB9-0A8C-A56AE96ADD6D}"/>
                </a:ext>
              </a:extLst>
            </p:cNvPr>
            <p:cNvCxnSpPr>
              <a:stCxn id="755" idx="0"/>
              <a:endCxn id="757" idx="4"/>
            </p:cNvCxnSpPr>
            <p:nvPr/>
          </p:nvCxnSpPr>
          <p:spPr>
            <a:xfrm flipH="1" flipV="1">
              <a:off x="3260200" y="2591972"/>
              <a:ext cx="36674" cy="3935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8" name="Conector Reto 517">
              <a:extLst>
                <a:ext uri="{FF2B5EF4-FFF2-40B4-BE49-F238E27FC236}">
                  <a16:creationId xmlns="" xmlns:a16="http://schemas.microsoft.com/office/drawing/2014/main" id="{338FD1E6-BCB6-67CC-0479-E98EA7A01EA6}"/>
                </a:ext>
              </a:extLst>
            </p:cNvPr>
            <p:cNvCxnSpPr>
              <a:cxnSpLocks/>
              <a:stCxn id="713" idx="4"/>
              <a:endCxn id="775" idx="0"/>
            </p:cNvCxnSpPr>
            <p:nvPr/>
          </p:nvCxnSpPr>
          <p:spPr>
            <a:xfrm>
              <a:off x="3030726" y="2355574"/>
              <a:ext cx="302821" cy="11468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9" name="Conector Reto 519">
              <a:extLst>
                <a:ext uri="{FF2B5EF4-FFF2-40B4-BE49-F238E27FC236}">
                  <a16:creationId xmlns="" xmlns:a16="http://schemas.microsoft.com/office/drawing/2014/main" id="{DD8D768C-4ACB-B71E-5521-552DA17A12BD}"/>
                </a:ext>
              </a:extLst>
            </p:cNvPr>
            <p:cNvCxnSpPr>
              <a:stCxn id="758" idx="6"/>
              <a:endCxn id="757" idx="2"/>
            </p:cNvCxnSpPr>
            <p:nvPr/>
          </p:nvCxnSpPr>
          <p:spPr>
            <a:xfrm flipV="1">
              <a:off x="3010997" y="2555299"/>
              <a:ext cx="212529" cy="54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0" name="Conector Reto 521">
              <a:extLst>
                <a:ext uri="{FF2B5EF4-FFF2-40B4-BE49-F238E27FC236}">
                  <a16:creationId xmlns="" xmlns:a16="http://schemas.microsoft.com/office/drawing/2014/main" id="{94098C8A-AFBC-ED7C-BE6B-08A893223A07}"/>
                </a:ext>
              </a:extLst>
            </p:cNvPr>
            <p:cNvCxnSpPr>
              <a:cxnSpLocks/>
              <a:stCxn id="759" idx="7"/>
              <a:endCxn id="713" idx="3"/>
            </p:cNvCxnSpPr>
            <p:nvPr/>
          </p:nvCxnSpPr>
          <p:spPr>
            <a:xfrm flipV="1">
              <a:off x="2636604" y="2344833"/>
              <a:ext cx="368189" cy="3039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1" name="Conector Reto 524">
              <a:extLst>
                <a:ext uri="{FF2B5EF4-FFF2-40B4-BE49-F238E27FC236}">
                  <a16:creationId xmlns="" xmlns:a16="http://schemas.microsoft.com/office/drawing/2014/main" id="{5651BB1E-C657-6CD8-A73A-72D022E8AA22}"/>
                </a:ext>
              </a:extLst>
            </p:cNvPr>
            <p:cNvCxnSpPr>
              <a:stCxn id="712" idx="3"/>
              <a:endCxn id="711" idx="7"/>
            </p:cNvCxnSpPr>
            <p:nvPr/>
          </p:nvCxnSpPr>
          <p:spPr>
            <a:xfrm flipH="1">
              <a:off x="2693096" y="2332036"/>
              <a:ext cx="83461" cy="771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2" name="Conector Reto 526">
              <a:extLst>
                <a:ext uri="{FF2B5EF4-FFF2-40B4-BE49-F238E27FC236}">
                  <a16:creationId xmlns="" xmlns:a16="http://schemas.microsoft.com/office/drawing/2014/main" id="{F43795A3-BB6B-795A-2A07-4E12C5EFDA61}"/>
                </a:ext>
              </a:extLst>
            </p:cNvPr>
            <p:cNvCxnSpPr>
              <a:cxnSpLocks/>
              <a:stCxn id="711" idx="4"/>
              <a:endCxn id="759" idx="0"/>
            </p:cNvCxnSpPr>
            <p:nvPr/>
          </p:nvCxnSpPr>
          <p:spPr>
            <a:xfrm flipH="1">
              <a:off x="2610672" y="2471790"/>
              <a:ext cx="56492" cy="1662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3" name="Conector Reto 529">
              <a:extLst>
                <a:ext uri="{FF2B5EF4-FFF2-40B4-BE49-F238E27FC236}">
                  <a16:creationId xmlns="" xmlns:a16="http://schemas.microsoft.com/office/drawing/2014/main" id="{330B5B16-B271-B8F2-212F-C3CF82281CD9}"/>
                </a:ext>
              </a:extLst>
            </p:cNvPr>
            <p:cNvCxnSpPr>
              <a:stCxn id="711" idx="5"/>
              <a:endCxn id="758" idx="1"/>
            </p:cNvCxnSpPr>
            <p:nvPr/>
          </p:nvCxnSpPr>
          <p:spPr>
            <a:xfrm>
              <a:off x="2693096" y="2461049"/>
              <a:ext cx="255295" cy="737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4" name="Conector Reto 531">
              <a:extLst>
                <a:ext uri="{FF2B5EF4-FFF2-40B4-BE49-F238E27FC236}">
                  <a16:creationId xmlns="" xmlns:a16="http://schemas.microsoft.com/office/drawing/2014/main" id="{117BB84F-F5D6-4CA7-49C7-9D606F3BE21C}"/>
                </a:ext>
              </a:extLst>
            </p:cNvPr>
            <p:cNvCxnSpPr>
              <a:stCxn id="712" idx="4"/>
            </p:cNvCxnSpPr>
            <p:nvPr/>
          </p:nvCxnSpPr>
          <p:spPr>
            <a:xfrm>
              <a:off x="2802490" y="2342777"/>
              <a:ext cx="142886" cy="1923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5" name="Conector Reto 533">
              <a:extLst>
                <a:ext uri="{FF2B5EF4-FFF2-40B4-BE49-F238E27FC236}">
                  <a16:creationId xmlns="" xmlns:a16="http://schemas.microsoft.com/office/drawing/2014/main" id="{DAD55697-6BB7-8C0E-B73A-F180BE7E6018}"/>
                </a:ext>
              </a:extLst>
            </p:cNvPr>
            <p:cNvCxnSpPr>
              <a:cxnSpLocks/>
              <a:stCxn id="713" idx="4"/>
              <a:endCxn id="758" idx="0"/>
            </p:cNvCxnSpPr>
            <p:nvPr/>
          </p:nvCxnSpPr>
          <p:spPr>
            <a:xfrm flipH="1">
              <a:off x="2974324" y="2355574"/>
              <a:ext cx="56402" cy="16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6" name="Conector Reto 536">
              <a:extLst>
                <a:ext uri="{FF2B5EF4-FFF2-40B4-BE49-F238E27FC236}">
                  <a16:creationId xmlns="" xmlns:a16="http://schemas.microsoft.com/office/drawing/2014/main" id="{7A256CEB-2FA9-28A8-7357-5A32977BB412}"/>
                </a:ext>
              </a:extLst>
            </p:cNvPr>
            <p:cNvCxnSpPr>
              <a:cxnSpLocks/>
              <a:stCxn id="758" idx="7"/>
              <a:endCxn id="714" idx="3"/>
            </p:cNvCxnSpPr>
            <p:nvPr/>
          </p:nvCxnSpPr>
          <p:spPr>
            <a:xfrm flipV="1">
              <a:off x="3000256" y="2392185"/>
              <a:ext cx="313962" cy="1426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7" name="Conector Reto 539">
              <a:extLst>
                <a:ext uri="{FF2B5EF4-FFF2-40B4-BE49-F238E27FC236}">
                  <a16:creationId xmlns="" xmlns:a16="http://schemas.microsoft.com/office/drawing/2014/main" id="{E2F83DCC-E5DC-BC59-B471-87AA1EFC5C78}"/>
                </a:ext>
              </a:extLst>
            </p:cNvPr>
            <p:cNvCxnSpPr>
              <a:stCxn id="781" idx="6"/>
              <a:endCxn id="773" idx="2"/>
            </p:cNvCxnSpPr>
            <p:nvPr/>
          </p:nvCxnSpPr>
          <p:spPr>
            <a:xfrm flipV="1">
              <a:off x="2673607" y="3580196"/>
              <a:ext cx="207972" cy="1278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8" name="Conector Reto 541">
              <a:extLst>
                <a:ext uri="{FF2B5EF4-FFF2-40B4-BE49-F238E27FC236}">
                  <a16:creationId xmlns="" xmlns:a16="http://schemas.microsoft.com/office/drawing/2014/main" id="{BF09675F-B046-74B9-CA06-53F18A589657}"/>
                </a:ext>
              </a:extLst>
            </p:cNvPr>
            <p:cNvCxnSpPr>
              <a:cxnSpLocks/>
              <a:stCxn id="772" idx="4"/>
              <a:endCxn id="773" idx="1"/>
            </p:cNvCxnSpPr>
            <p:nvPr/>
          </p:nvCxnSpPr>
          <p:spPr>
            <a:xfrm>
              <a:off x="2708483" y="3132568"/>
              <a:ext cx="183837" cy="4216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9" name="Conector Reto 544">
              <a:extLst>
                <a:ext uri="{FF2B5EF4-FFF2-40B4-BE49-F238E27FC236}">
                  <a16:creationId xmlns="" xmlns:a16="http://schemas.microsoft.com/office/drawing/2014/main" id="{83ED3F5A-99EB-0821-E375-02A76CE93B92}"/>
                </a:ext>
              </a:extLst>
            </p:cNvPr>
            <p:cNvCxnSpPr>
              <a:stCxn id="767" idx="6"/>
              <a:endCxn id="760" idx="2"/>
            </p:cNvCxnSpPr>
            <p:nvPr/>
          </p:nvCxnSpPr>
          <p:spPr>
            <a:xfrm flipV="1">
              <a:off x="2577574" y="3264858"/>
              <a:ext cx="453151" cy="1524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0" name="Conector Reto 546">
              <a:extLst>
                <a:ext uri="{FF2B5EF4-FFF2-40B4-BE49-F238E27FC236}">
                  <a16:creationId xmlns="" xmlns:a16="http://schemas.microsoft.com/office/drawing/2014/main" id="{6BC7AC67-D496-4FB0-AEFF-78C4F6A18579}"/>
                </a:ext>
              </a:extLst>
            </p:cNvPr>
            <p:cNvCxnSpPr>
              <a:stCxn id="783" idx="6"/>
              <a:endCxn id="754" idx="2"/>
            </p:cNvCxnSpPr>
            <p:nvPr/>
          </p:nvCxnSpPr>
          <p:spPr>
            <a:xfrm>
              <a:off x="2720692" y="2900643"/>
              <a:ext cx="217971" cy="152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1" name="Conector Reto 548">
              <a:extLst>
                <a:ext uri="{FF2B5EF4-FFF2-40B4-BE49-F238E27FC236}">
                  <a16:creationId xmlns="" xmlns:a16="http://schemas.microsoft.com/office/drawing/2014/main" id="{07AB0E88-940E-B1BC-FD90-0644FB65031E}"/>
                </a:ext>
              </a:extLst>
            </p:cNvPr>
            <p:cNvCxnSpPr>
              <a:stCxn id="783" idx="5"/>
              <a:endCxn id="760" idx="1"/>
            </p:cNvCxnSpPr>
            <p:nvPr/>
          </p:nvCxnSpPr>
          <p:spPr>
            <a:xfrm>
              <a:off x="2709951" y="2926575"/>
              <a:ext cx="331515" cy="3123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2" name="Conector Reto 550">
              <a:extLst>
                <a:ext uri="{FF2B5EF4-FFF2-40B4-BE49-F238E27FC236}">
                  <a16:creationId xmlns="" xmlns:a16="http://schemas.microsoft.com/office/drawing/2014/main" id="{BBAEC1D2-9FD3-5BCD-1CA9-A21921B1A670}"/>
                </a:ext>
              </a:extLst>
            </p:cNvPr>
            <p:cNvCxnSpPr>
              <a:stCxn id="772" idx="6"/>
              <a:endCxn id="754" idx="3"/>
            </p:cNvCxnSpPr>
            <p:nvPr/>
          </p:nvCxnSpPr>
          <p:spPr>
            <a:xfrm flipV="1">
              <a:off x="2745156" y="2941823"/>
              <a:ext cx="204248" cy="1540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3" name="Conector Reto 552">
              <a:extLst>
                <a:ext uri="{FF2B5EF4-FFF2-40B4-BE49-F238E27FC236}">
                  <a16:creationId xmlns="" xmlns:a16="http://schemas.microsoft.com/office/drawing/2014/main" id="{F07684F4-D9E7-B361-E121-20BC05F803D3}"/>
                </a:ext>
              </a:extLst>
            </p:cNvPr>
            <p:cNvCxnSpPr>
              <a:stCxn id="772" idx="0"/>
              <a:endCxn id="783" idx="4"/>
            </p:cNvCxnSpPr>
            <p:nvPr/>
          </p:nvCxnSpPr>
          <p:spPr>
            <a:xfrm flipH="1" flipV="1">
              <a:off x="2684019" y="2937316"/>
              <a:ext cx="24464" cy="12190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4" name="Conector Reto 554">
              <a:extLst>
                <a:ext uri="{FF2B5EF4-FFF2-40B4-BE49-F238E27FC236}">
                  <a16:creationId xmlns="" xmlns:a16="http://schemas.microsoft.com/office/drawing/2014/main" id="{DDC425F0-64B9-0463-1032-9821F1CBAF76}"/>
                </a:ext>
              </a:extLst>
            </p:cNvPr>
            <p:cNvCxnSpPr>
              <a:stCxn id="773" idx="7"/>
              <a:endCxn id="766" idx="2"/>
            </p:cNvCxnSpPr>
            <p:nvPr/>
          </p:nvCxnSpPr>
          <p:spPr>
            <a:xfrm flipV="1">
              <a:off x="2944185" y="3238212"/>
              <a:ext cx="402796" cy="3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5" name="Conector Reto 556">
              <a:extLst>
                <a:ext uri="{FF2B5EF4-FFF2-40B4-BE49-F238E27FC236}">
                  <a16:creationId xmlns="" xmlns:a16="http://schemas.microsoft.com/office/drawing/2014/main" id="{F24B668B-8D53-B8FC-C112-51ECB80FD90D}"/>
                </a:ext>
              </a:extLst>
            </p:cNvPr>
            <p:cNvCxnSpPr>
              <a:stCxn id="760" idx="5"/>
              <a:endCxn id="775" idx="1"/>
            </p:cNvCxnSpPr>
            <p:nvPr/>
          </p:nvCxnSpPr>
          <p:spPr>
            <a:xfrm>
              <a:off x="3093331" y="3290790"/>
              <a:ext cx="214283" cy="22237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6" name="Conector Reto 559">
              <a:extLst>
                <a:ext uri="{FF2B5EF4-FFF2-40B4-BE49-F238E27FC236}">
                  <a16:creationId xmlns="" xmlns:a16="http://schemas.microsoft.com/office/drawing/2014/main" id="{947254E9-B4DF-D467-2D9D-5742AD8B6A80}"/>
                </a:ext>
              </a:extLst>
            </p:cNvPr>
            <p:cNvCxnSpPr>
              <a:cxnSpLocks/>
              <a:stCxn id="779" idx="6"/>
              <a:endCxn id="774" idx="2"/>
            </p:cNvCxnSpPr>
            <p:nvPr/>
          </p:nvCxnSpPr>
          <p:spPr>
            <a:xfrm>
              <a:off x="2667163" y="3861828"/>
              <a:ext cx="190539" cy="172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7" name="Conector Reto 562">
              <a:extLst>
                <a:ext uri="{FF2B5EF4-FFF2-40B4-BE49-F238E27FC236}">
                  <a16:creationId xmlns="" xmlns:a16="http://schemas.microsoft.com/office/drawing/2014/main" id="{7F9C4FAF-01FE-A4CD-721A-0F2DA78D0576}"/>
                </a:ext>
              </a:extLst>
            </p:cNvPr>
            <p:cNvCxnSpPr>
              <a:stCxn id="781" idx="5"/>
              <a:endCxn id="774" idx="1"/>
            </p:cNvCxnSpPr>
            <p:nvPr/>
          </p:nvCxnSpPr>
          <p:spPr>
            <a:xfrm>
              <a:off x="2662866" y="3618909"/>
              <a:ext cx="205577" cy="234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8" name="Conector Reto 564">
              <a:extLst>
                <a:ext uri="{FF2B5EF4-FFF2-40B4-BE49-F238E27FC236}">
                  <a16:creationId xmlns="" xmlns:a16="http://schemas.microsoft.com/office/drawing/2014/main" id="{95009604-CC1A-0BD4-91B9-11E47FBDD0BF}"/>
                </a:ext>
              </a:extLst>
            </p:cNvPr>
            <p:cNvCxnSpPr>
              <a:stCxn id="773" idx="4"/>
              <a:endCxn id="774" idx="0"/>
            </p:cNvCxnSpPr>
            <p:nvPr/>
          </p:nvCxnSpPr>
          <p:spPr>
            <a:xfrm flipH="1">
              <a:off x="2894376" y="3616869"/>
              <a:ext cx="23877" cy="2255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9" name="Conector Reto 567">
              <a:extLst>
                <a:ext uri="{FF2B5EF4-FFF2-40B4-BE49-F238E27FC236}">
                  <a16:creationId xmlns="" xmlns:a16="http://schemas.microsoft.com/office/drawing/2014/main" id="{4D2C7AB6-CF5D-5A63-D591-163B7BE5F14C}"/>
                </a:ext>
              </a:extLst>
            </p:cNvPr>
            <p:cNvCxnSpPr>
              <a:stCxn id="775" idx="3"/>
              <a:endCxn id="777" idx="0"/>
            </p:cNvCxnSpPr>
            <p:nvPr/>
          </p:nvCxnSpPr>
          <p:spPr>
            <a:xfrm flipH="1">
              <a:off x="3202078" y="3565034"/>
              <a:ext cx="105536" cy="20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0" name="Conector Reto 569">
              <a:extLst>
                <a:ext uri="{FF2B5EF4-FFF2-40B4-BE49-F238E27FC236}">
                  <a16:creationId xmlns="" xmlns:a16="http://schemas.microsoft.com/office/drawing/2014/main" id="{31D382CE-2071-EE1D-BB2B-808BC2BF09E5}"/>
                </a:ext>
              </a:extLst>
            </p:cNvPr>
            <p:cNvCxnSpPr>
              <a:cxnSpLocks/>
              <a:endCxn id="777" idx="3"/>
            </p:cNvCxnSpPr>
            <p:nvPr/>
          </p:nvCxnSpPr>
          <p:spPr>
            <a:xfrm flipV="1">
              <a:off x="3083814" y="3828729"/>
              <a:ext cx="78923" cy="68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1" name="Conector Reto 574">
              <a:extLst>
                <a:ext uri="{FF2B5EF4-FFF2-40B4-BE49-F238E27FC236}">
                  <a16:creationId xmlns="" xmlns:a16="http://schemas.microsoft.com/office/drawing/2014/main" id="{0C8FD189-306E-A6D0-8445-38F02F9429D5}"/>
                </a:ext>
              </a:extLst>
            </p:cNvPr>
            <p:cNvCxnSpPr>
              <a:stCxn id="774" idx="6"/>
              <a:endCxn id="778" idx="2"/>
            </p:cNvCxnSpPr>
            <p:nvPr/>
          </p:nvCxnSpPr>
          <p:spPr>
            <a:xfrm>
              <a:off x="2931049" y="3879053"/>
              <a:ext cx="87004" cy="3782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2" name="Conector Reto 576">
              <a:extLst>
                <a:ext uri="{FF2B5EF4-FFF2-40B4-BE49-F238E27FC236}">
                  <a16:creationId xmlns="" xmlns:a16="http://schemas.microsoft.com/office/drawing/2014/main" id="{A4C21488-2E8D-3A8E-829D-47F1E4BE0228}"/>
                </a:ext>
              </a:extLst>
            </p:cNvPr>
            <p:cNvCxnSpPr>
              <a:cxnSpLocks/>
              <a:stCxn id="725" idx="7"/>
              <a:endCxn id="778" idx="3"/>
            </p:cNvCxnSpPr>
            <p:nvPr/>
          </p:nvCxnSpPr>
          <p:spPr>
            <a:xfrm flipV="1">
              <a:off x="2955156" y="3942808"/>
              <a:ext cx="73638" cy="806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3" name="Conector Reto 579">
              <a:extLst>
                <a:ext uri="{FF2B5EF4-FFF2-40B4-BE49-F238E27FC236}">
                  <a16:creationId xmlns="" xmlns:a16="http://schemas.microsoft.com/office/drawing/2014/main" id="{1EC91F78-8B33-ED45-30D0-4225F31AED1D}"/>
                </a:ext>
              </a:extLst>
            </p:cNvPr>
            <p:cNvCxnSpPr>
              <a:cxnSpLocks/>
              <a:stCxn id="725" idx="0"/>
              <a:endCxn id="774" idx="4"/>
            </p:cNvCxnSpPr>
            <p:nvPr/>
          </p:nvCxnSpPr>
          <p:spPr>
            <a:xfrm flipH="1" flipV="1">
              <a:off x="2894376" y="3915726"/>
              <a:ext cx="38324" cy="9088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4" name="Conector Reto 582">
              <a:extLst>
                <a:ext uri="{FF2B5EF4-FFF2-40B4-BE49-F238E27FC236}">
                  <a16:creationId xmlns="" xmlns:a16="http://schemas.microsoft.com/office/drawing/2014/main" id="{9DB6BABD-784C-E103-22AB-A923042F289D}"/>
                </a:ext>
              </a:extLst>
            </p:cNvPr>
            <p:cNvCxnSpPr>
              <a:cxnSpLocks/>
              <a:stCxn id="778" idx="6"/>
              <a:endCxn id="724" idx="1"/>
            </p:cNvCxnSpPr>
            <p:nvPr/>
          </p:nvCxnSpPr>
          <p:spPr>
            <a:xfrm>
              <a:off x="3091400" y="3916876"/>
              <a:ext cx="267517" cy="474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5" name="Conector Reto 592">
              <a:extLst>
                <a:ext uri="{FF2B5EF4-FFF2-40B4-BE49-F238E27FC236}">
                  <a16:creationId xmlns="" xmlns:a16="http://schemas.microsoft.com/office/drawing/2014/main" id="{0BBEF183-9425-22D4-FA62-C0368A7419E8}"/>
                </a:ext>
              </a:extLst>
            </p:cNvPr>
            <p:cNvCxnSpPr>
              <a:stCxn id="777" idx="6"/>
              <a:endCxn id="776" idx="2"/>
            </p:cNvCxnSpPr>
            <p:nvPr/>
          </p:nvCxnSpPr>
          <p:spPr>
            <a:xfrm flipV="1">
              <a:off x="3229570" y="3740317"/>
              <a:ext cx="242609" cy="7721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6" name="Conector Reto 594">
              <a:extLst>
                <a:ext uri="{FF2B5EF4-FFF2-40B4-BE49-F238E27FC236}">
                  <a16:creationId xmlns="" xmlns:a16="http://schemas.microsoft.com/office/drawing/2014/main" id="{E6E8B534-AAC3-72EE-C62C-6124FE2E1185}"/>
                </a:ext>
              </a:extLst>
            </p:cNvPr>
            <p:cNvCxnSpPr>
              <a:stCxn id="724" idx="0"/>
              <a:endCxn id="775" idx="4"/>
            </p:cNvCxnSpPr>
            <p:nvPr/>
          </p:nvCxnSpPr>
          <p:spPr>
            <a:xfrm flipH="1" flipV="1">
              <a:off x="3333547" y="3575775"/>
              <a:ext cx="51303" cy="3777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7" name="Conector Reto 596">
              <a:extLst>
                <a:ext uri="{FF2B5EF4-FFF2-40B4-BE49-F238E27FC236}">
                  <a16:creationId xmlns="" xmlns:a16="http://schemas.microsoft.com/office/drawing/2014/main" id="{51FFB409-AC9B-F1C3-808C-1972F7C7E7E2}"/>
                </a:ext>
              </a:extLst>
            </p:cNvPr>
            <p:cNvCxnSpPr>
              <a:cxnSpLocks/>
              <a:stCxn id="754" idx="6"/>
              <a:endCxn id="755" idx="2"/>
            </p:cNvCxnSpPr>
            <p:nvPr/>
          </p:nvCxnSpPr>
          <p:spPr>
            <a:xfrm>
              <a:off x="3012010" y="2915891"/>
              <a:ext cx="248190" cy="1063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8" name="Conector Reto 599">
              <a:extLst>
                <a:ext uri="{FF2B5EF4-FFF2-40B4-BE49-F238E27FC236}">
                  <a16:creationId xmlns="" xmlns:a16="http://schemas.microsoft.com/office/drawing/2014/main" id="{365A28DA-9D68-894B-7B16-C3C0AF9FC88D}"/>
                </a:ext>
              </a:extLst>
            </p:cNvPr>
            <p:cNvCxnSpPr>
              <a:stCxn id="759" idx="4"/>
              <a:endCxn id="783" idx="1"/>
            </p:cNvCxnSpPr>
            <p:nvPr/>
          </p:nvCxnSpPr>
          <p:spPr>
            <a:xfrm>
              <a:off x="2610672" y="2711373"/>
              <a:ext cx="47414" cy="1633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9" name="Conector Reto 601">
              <a:extLst>
                <a:ext uri="{FF2B5EF4-FFF2-40B4-BE49-F238E27FC236}">
                  <a16:creationId xmlns="" xmlns:a16="http://schemas.microsoft.com/office/drawing/2014/main" id="{9D4E2D94-6053-5232-C16C-675B0F110CF0}"/>
                </a:ext>
              </a:extLst>
            </p:cNvPr>
            <p:cNvCxnSpPr>
              <a:stCxn id="756" idx="5"/>
              <a:endCxn id="765" idx="0"/>
            </p:cNvCxnSpPr>
            <p:nvPr/>
          </p:nvCxnSpPr>
          <p:spPr>
            <a:xfrm>
              <a:off x="3390736" y="2873577"/>
              <a:ext cx="196053" cy="3781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0" name="Conector Reto 603">
              <a:extLst>
                <a:ext uri="{FF2B5EF4-FFF2-40B4-BE49-F238E27FC236}">
                  <a16:creationId xmlns="" xmlns:a16="http://schemas.microsoft.com/office/drawing/2014/main" id="{BD608E6C-AC80-3E1F-7E8A-A2390078BBB5}"/>
                </a:ext>
              </a:extLst>
            </p:cNvPr>
            <p:cNvCxnSpPr>
              <a:cxnSpLocks/>
              <a:stCxn id="755" idx="6"/>
              <a:endCxn id="763" idx="2"/>
            </p:cNvCxnSpPr>
            <p:nvPr/>
          </p:nvCxnSpPr>
          <p:spPr>
            <a:xfrm>
              <a:off x="3333547" y="3022197"/>
              <a:ext cx="385728" cy="1105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1" name="Conector Reto 606">
              <a:extLst>
                <a:ext uri="{FF2B5EF4-FFF2-40B4-BE49-F238E27FC236}">
                  <a16:creationId xmlns="" xmlns:a16="http://schemas.microsoft.com/office/drawing/2014/main" id="{EC5AE6E4-EFA8-8AE8-04F6-D1E90B4E7DC9}"/>
                </a:ext>
              </a:extLst>
            </p:cNvPr>
            <p:cNvCxnSpPr>
              <a:stCxn id="715" idx="4"/>
              <a:endCxn id="764" idx="0"/>
            </p:cNvCxnSpPr>
            <p:nvPr/>
          </p:nvCxnSpPr>
          <p:spPr>
            <a:xfrm>
              <a:off x="3551765" y="2487128"/>
              <a:ext cx="106816" cy="225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2" name="Conector Reto 608">
              <a:extLst>
                <a:ext uri="{FF2B5EF4-FFF2-40B4-BE49-F238E27FC236}">
                  <a16:creationId xmlns="" xmlns:a16="http://schemas.microsoft.com/office/drawing/2014/main" id="{B3C0ED33-07E2-B237-11D6-64A5B89194DE}"/>
                </a:ext>
              </a:extLst>
            </p:cNvPr>
            <p:cNvCxnSpPr>
              <a:cxnSpLocks/>
              <a:stCxn id="715" idx="2"/>
              <a:endCxn id="757" idx="6"/>
            </p:cNvCxnSpPr>
            <p:nvPr/>
          </p:nvCxnSpPr>
          <p:spPr>
            <a:xfrm flipH="1">
              <a:off x="3296873" y="2462850"/>
              <a:ext cx="209061" cy="924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3" name="Conector Reto 611">
              <a:extLst>
                <a:ext uri="{FF2B5EF4-FFF2-40B4-BE49-F238E27FC236}">
                  <a16:creationId xmlns="" xmlns:a16="http://schemas.microsoft.com/office/drawing/2014/main" id="{C3B93B10-710F-2887-C61B-D37F561F0E5F}"/>
                </a:ext>
              </a:extLst>
            </p:cNvPr>
            <p:cNvCxnSpPr>
              <a:stCxn id="714" idx="4"/>
              <a:endCxn id="757" idx="7"/>
            </p:cNvCxnSpPr>
            <p:nvPr/>
          </p:nvCxnSpPr>
          <p:spPr>
            <a:xfrm flipH="1">
              <a:off x="3286132" y="2410526"/>
              <a:ext cx="49334" cy="118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4" name="Conector Reto 613">
              <a:extLst>
                <a:ext uri="{FF2B5EF4-FFF2-40B4-BE49-F238E27FC236}">
                  <a16:creationId xmlns="" xmlns:a16="http://schemas.microsoft.com/office/drawing/2014/main" id="{BEE810B6-93E7-6F4F-F2FD-934CF30F8237}"/>
                </a:ext>
              </a:extLst>
            </p:cNvPr>
            <p:cNvCxnSpPr>
              <a:stCxn id="716" idx="4"/>
              <a:endCxn id="764" idx="7"/>
            </p:cNvCxnSpPr>
            <p:nvPr/>
          </p:nvCxnSpPr>
          <p:spPr>
            <a:xfrm flipH="1">
              <a:off x="3684513" y="2547672"/>
              <a:ext cx="46279" cy="175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5" name="Conector Reto 615">
              <a:extLst>
                <a:ext uri="{FF2B5EF4-FFF2-40B4-BE49-F238E27FC236}">
                  <a16:creationId xmlns="" xmlns:a16="http://schemas.microsoft.com/office/drawing/2014/main" id="{795F3F79-E450-7AF3-5524-72D7296DA30E}"/>
                </a:ext>
              </a:extLst>
            </p:cNvPr>
            <p:cNvCxnSpPr>
              <a:endCxn id="717" idx="2"/>
            </p:cNvCxnSpPr>
            <p:nvPr/>
          </p:nvCxnSpPr>
          <p:spPr>
            <a:xfrm flipV="1">
              <a:off x="3692774" y="2643926"/>
              <a:ext cx="209335" cy="818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6" name="Conector Reto 617">
              <a:extLst>
                <a:ext uri="{FF2B5EF4-FFF2-40B4-BE49-F238E27FC236}">
                  <a16:creationId xmlns="" xmlns:a16="http://schemas.microsoft.com/office/drawing/2014/main" id="{E5B0ECA7-F285-B5F0-216F-D727F4B8835A}"/>
                </a:ext>
              </a:extLst>
            </p:cNvPr>
            <p:cNvCxnSpPr>
              <a:stCxn id="756" idx="6"/>
              <a:endCxn id="763" idx="1"/>
            </p:cNvCxnSpPr>
            <p:nvPr/>
          </p:nvCxnSpPr>
          <p:spPr>
            <a:xfrm>
              <a:off x="3414625" y="2858841"/>
              <a:ext cx="315391" cy="2479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7" name="Conector Reto 621">
              <a:extLst>
                <a:ext uri="{FF2B5EF4-FFF2-40B4-BE49-F238E27FC236}">
                  <a16:creationId xmlns="" xmlns:a16="http://schemas.microsoft.com/office/drawing/2014/main" id="{E7A3465E-34CE-1969-4924-634D352BD42F}"/>
                </a:ext>
              </a:extLst>
            </p:cNvPr>
            <p:cNvCxnSpPr>
              <a:stCxn id="715" idx="3"/>
              <a:endCxn id="756" idx="0"/>
            </p:cNvCxnSpPr>
            <p:nvPr/>
          </p:nvCxnSpPr>
          <p:spPr>
            <a:xfrm flipH="1">
              <a:off x="3406362" y="2484481"/>
              <a:ext cx="117459" cy="323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8" name="Conector Reto 623">
              <a:extLst>
                <a:ext uri="{FF2B5EF4-FFF2-40B4-BE49-F238E27FC236}">
                  <a16:creationId xmlns="" xmlns:a16="http://schemas.microsoft.com/office/drawing/2014/main" id="{253F39A5-FF3F-2EF8-A2B8-4A497AE7D235}"/>
                </a:ext>
              </a:extLst>
            </p:cNvPr>
            <p:cNvCxnSpPr>
              <a:stCxn id="754" idx="7"/>
              <a:endCxn id="756" idx="3"/>
            </p:cNvCxnSpPr>
            <p:nvPr/>
          </p:nvCxnSpPr>
          <p:spPr>
            <a:xfrm flipV="1">
              <a:off x="3001269" y="2843215"/>
              <a:ext cx="347418" cy="467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9" name="Conector Reto 625">
              <a:extLst>
                <a:ext uri="{FF2B5EF4-FFF2-40B4-BE49-F238E27FC236}">
                  <a16:creationId xmlns="" xmlns:a16="http://schemas.microsoft.com/office/drawing/2014/main" id="{383C1A86-7BC5-147E-6434-734124340194}"/>
                </a:ext>
              </a:extLst>
            </p:cNvPr>
            <p:cNvCxnSpPr>
              <a:stCxn id="764" idx="4"/>
              <a:endCxn id="763" idx="0"/>
            </p:cNvCxnSpPr>
            <p:nvPr/>
          </p:nvCxnSpPr>
          <p:spPr>
            <a:xfrm>
              <a:off x="3658581" y="2785633"/>
              <a:ext cx="97368" cy="3104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0" name="Conector Reto 627">
              <a:extLst>
                <a:ext uri="{FF2B5EF4-FFF2-40B4-BE49-F238E27FC236}">
                  <a16:creationId xmlns="" xmlns:a16="http://schemas.microsoft.com/office/drawing/2014/main" id="{B2035098-BEB0-B5ED-B188-5DDB9DC1F9C3}"/>
                </a:ext>
              </a:extLst>
            </p:cNvPr>
            <p:cNvCxnSpPr>
              <a:stCxn id="760" idx="6"/>
              <a:endCxn id="766" idx="2"/>
            </p:cNvCxnSpPr>
            <p:nvPr/>
          </p:nvCxnSpPr>
          <p:spPr>
            <a:xfrm flipV="1">
              <a:off x="3104072" y="3238212"/>
              <a:ext cx="242909" cy="266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1" name="Conector Reto 629">
              <a:extLst>
                <a:ext uri="{FF2B5EF4-FFF2-40B4-BE49-F238E27FC236}">
                  <a16:creationId xmlns="" xmlns:a16="http://schemas.microsoft.com/office/drawing/2014/main" id="{C7B3C659-39E5-40A1-5211-99EE40399687}"/>
                </a:ext>
              </a:extLst>
            </p:cNvPr>
            <p:cNvCxnSpPr>
              <a:cxnSpLocks/>
              <a:stCxn id="754" idx="4"/>
              <a:endCxn id="760" idx="0"/>
            </p:cNvCxnSpPr>
            <p:nvPr/>
          </p:nvCxnSpPr>
          <p:spPr>
            <a:xfrm>
              <a:off x="2975337" y="2952564"/>
              <a:ext cx="92062" cy="275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2" name="Conector Reto 632">
              <a:extLst>
                <a:ext uri="{FF2B5EF4-FFF2-40B4-BE49-F238E27FC236}">
                  <a16:creationId xmlns="" xmlns:a16="http://schemas.microsoft.com/office/drawing/2014/main" id="{ED57640F-8816-B0D2-133F-00A238338183}"/>
                </a:ext>
              </a:extLst>
            </p:cNvPr>
            <p:cNvCxnSpPr>
              <a:cxnSpLocks/>
              <a:stCxn id="718" idx="4"/>
              <a:endCxn id="762" idx="7"/>
            </p:cNvCxnSpPr>
            <p:nvPr/>
          </p:nvCxnSpPr>
          <p:spPr>
            <a:xfrm flipH="1">
              <a:off x="3851643" y="2946018"/>
              <a:ext cx="240906" cy="4338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3" name="Conector Reto 636">
              <a:extLst>
                <a:ext uri="{FF2B5EF4-FFF2-40B4-BE49-F238E27FC236}">
                  <a16:creationId xmlns="" xmlns:a16="http://schemas.microsoft.com/office/drawing/2014/main" id="{0A6C79F3-E73A-657D-C065-A1F4493F55DA}"/>
                </a:ext>
              </a:extLst>
            </p:cNvPr>
            <p:cNvCxnSpPr>
              <a:stCxn id="766" idx="6"/>
              <a:endCxn id="765" idx="1"/>
            </p:cNvCxnSpPr>
            <p:nvPr/>
          </p:nvCxnSpPr>
          <p:spPr>
            <a:xfrm>
              <a:off x="3420328" y="3238212"/>
              <a:ext cx="147936" cy="34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4" name="Conector Reto 638">
              <a:extLst>
                <a:ext uri="{FF2B5EF4-FFF2-40B4-BE49-F238E27FC236}">
                  <a16:creationId xmlns="" xmlns:a16="http://schemas.microsoft.com/office/drawing/2014/main" id="{9A1C4310-8DE5-D9DB-E973-C6D0303A360E}"/>
                </a:ext>
              </a:extLst>
            </p:cNvPr>
            <p:cNvCxnSpPr>
              <a:cxnSpLocks/>
              <a:stCxn id="755" idx="4"/>
            </p:cNvCxnSpPr>
            <p:nvPr/>
          </p:nvCxnSpPr>
          <p:spPr>
            <a:xfrm>
              <a:off x="3296874" y="3058870"/>
              <a:ext cx="63729" cy="1517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5" name="Conector Reto 641">
              <a:extLst>
                <a:ext uri="{FF2B5EF4-FFF2-40B4-BE49-F238E27FC236}">
                  <a16:creationId xmlns="" xmlns:a16="http://schemas.microsoft.com/office/drawing/2014/main" id="{CEE643A4-60D9-DB45-F913-991CBDC96097}"/>
                </a:ext>
              </a:extLst>
            </p:cNvPr>
            <p:cNvCxnSpPr>
              <a:stCxn id="766" idx="4"/>
              <a:endCxn id="776" idx="0"/>
            </p:cNvCxnSpPr>
            <p:nvPr/>
          </p:nvCxnSpPr>
          <p:spPr>
            <a:xfrm>
              <a:off x="3383655" y="3274885"/>
              <a:ext cx="125198" cy="4287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6" name="Conector Reto 643">
              <a:extLst>
                <a:ext uri="{FF2B5EF4-FFF2-40B4-BE49-F238E27FC236}">
                  <a16:creationId xmlns="" xmlns:a16="http://schemas.microsoft.com/office/drawing/2014/main" id="{119469F7-72D9-0B34-2998-1F92175AB566}"/>
                </a:ext>
              </a:extLst>
            </p:cNvPr>
            <p:cNvCxnSpPr>
              <a:stCxn id="775" idx="6"/>
              <a:endCxn id="721" idx="2"/>
            </p:cNvCxnSpPr>
            <p:nvPr/>
          </p:nvCxnSpPr>
          <p:spPr>
            <a:xfrm>
              <a:off x="3370220" y="3539102"/>
              <a:ext cx="740679" cy="410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7" name="Conector Reto 645">
              <a:extLst>
                <a:ext uri="{FF2B5EF4-FFF2-40B4-BE49-F238E27FC236}">
                  <a16:creationId xmlns="" xmlns:a16="http://schemas.microsoft.com/office/drawing/2014/main" id="{776A61FB-8909-A2C2-9A5C-C53CFF2979DB}"/>
                </a:ext>
              </a:extLst>
            </p:cNvPr>
            <p:cNvCxnSpPr>
              <a:cxnSpLocks/>
              <a:stCxn id="722" idx="0"/>
              <a:endCxn id="762" idx="5"/>
            </p:cNvCxnSpPr>
            <p:nvPr/>
          </p:nvCxnSpPr>
          <p:spPr>
            <a:xfrm flipH="1" flipV="1">
              <a:off x="3851643" y="3431755"/>
              <a:ext cx="140671" cy="3632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8" name="Conector Reto 647">
              <a:extLst>
                <a:ext uri="{FF2B5EF4-FFF2-40B4-BE49-F238E27FC236}">
                  <a16:creationId xmlns="" xmlns:a16="http://schemas.microsoft.com/office/drawing/2014/main" id="{D3C5095D-B6B1-FACA-F431-75A48E3848EB}"/>
                </a:ext>
              </a:extLst>
            </p:cNvPr>
            <p:cNvCxnSpPr>
              <a:cxnSpLocks/>
              <a:stCxn id="763" idx="4"/>
              <a:endCxn id="762" idx="0"/>
            </p:cNvCxnSpPr>
            <p:nvPr/>
          </p:nvCxnSpPr>
          <p:spPr>
            <a:xfrm>
              <a:off x="3755949" y="3169399"/>
              <a:ext cx="69762" cy="1997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9" name="Conector Reto 650">
              <a:extLst>
                <a:ext uri="{FF2B5EF4-FFF2-40B4-BE49-F238E27FC236}">
                  <a16:creationId xmlns="" xmlns:a16="http://schemas.microsoft.com/office/drawing/2014/main" id="{CCF67BAB-D624-A4C9-2875-757700026E56}"/>
                </a:ext>
              </a:extLst>
            </p:cNvPr>
            <p:cNvCxnSpPr>
              <a:stCxn id="763" idx="7"/>
              <a:endCxn id="718" idx="3"/>
            </p:cNvCxnSpPr>
            <p:nvPr/>
          </p:nvCxnSpPr>
          <p:spPr>
            <a:xfrm flipV="1">
              <a:off x="3781881" y="2928054"/>
              <a:ext cx="289100" cy="178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0" name="Conector Reto 652">
              <a:extLst>
                <a:ext uri="{FF2B5EF4-FFF2-40B4-BE49-F238E27FC236}">
                  <a16:creationId xmlns="" xmlns:a16="http://schemas.microsoft.com/office/drawing/2014/main" id="{83BA5128-5238-99D7-BE16-220718F815B5}"/>
                </a:ext>
              </a:extLst>
            </p:cNvPr>
            <p:cNvCxnSpPr>
              <a:stCxn id="763" idx="6"/>
              <a:endCxn id="719" idx="2"/>
            </p:cNvCxnSpPr>
            <p:nvPr/>
          </p:nvCxnSpPr>
          <p:spPr>
            <a:xfrm flipV="1">
              <a:off x="3792622" y="3099838"/>
              <a:ext cx="345911" cy="3288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1" name="Conector Reto 655">
              <a:extLst>
                <a:ext uri="{FF2B5EF4-FFF2-40B4-BE49-F238E27FC236}">
                  <a16:creationId xmlns="" xmlns:a16="http://schemas.microsoft.com/office/drawing/2014/main" id="{0EF1FED4-E605-B370-9B01-15BF6AF25DB3}"/>
                </a:ext>
              </a:extLst>
            </p:cNvPr>
            <p:cNvCxnSpPr>
              <a:cxnSpLocks/>
              <a:stCxn id="762" idx="6"/>
            </p:cNvCxnSpPr>
            <p:nvPr/>
          </p:nvCxnSpPr>
          <p:spPr>
            <a:xfrm flipV="1">
              <a:off x="3862384" y="3380645"/>
              <a:ext cx="280545" cy="25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2" name="Conector Reto 659">
              <a:extLst>
                <a:ext uri="{FF2B5EF4-FFF2-40B4-BE49-F238E27FC236}">
                  <a16:creationId xmlns="" xmlns:a16="http://schemas.microsoft.com/office/drawing/2014/main" id="{4DCC8D6B-C37C-FEBD-7489-0534CD8D8E58}"/>
                </a:ext>
              </a:extLst>
            </p:cNvPr>
            <p:cNvCxnSpPr>
              <a:stCxn id="762" idx="3"/>
              <a:endCxn id="761" idx="7"/>
            </p:cNvCxnSpPr>
            <p:nvPr/>
          </p:nvCxnSpPr>
          <p:spPr>
            <a:xfrm flipH="1">
              <a:off x="3684514" y="3431755"/>
              <a:ext cx="115264" cy="2424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3" name="Conector Reto 663">
              <a:extLst>
                <a:ext uri="{FF2B5EF4-FFF2-40B4-BE49-F238E27FC236}">
                  <a16:creationId xmlns="" xmlns:a16="http://schemas.microsoft.com/office/drawing/2014/main" id="{60A71420-C862-A745-3CCD-1DC9852C07D1}"/>
                </a:ext>
              </a:extLst>
            </p:cNvPr>
            <p:cNvCxnSpPr>
              <a:stCxn id="765" idx="3"/>
              <a:endCxn id="776" idx="0"/>
            </p:cNvCxnSpPr>
            <p:nvPr/>
          </p:nvCxnSpPr>
          <p:spPr>
            <a:xfrm flipH="1">
              <a:off x="3508853" y="3319325"/>
              <a:ext cx="82311" cy="3843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4" name="Conector Reto 665">
              <a:extLst>
                <a:ext uri="{FF2B5EF4-FFF2-40B4-BE49-F238E27FC236}">
                  <a16:creationId xmlns="" xmlns:a16="http://schemas.microsoft.com/office/drawing/2014/main" id="{AF265556-D281-C72F-BF34-63BC1BC9325D}"/>
                </a:ext>
              </a:extLst>
            </p:cNvPr>
            <p:cNvCxnSpPr>
              <a:stCxn id="765" idx="5"/>
              <a:endCxn id="762" idx="1"/>
            </p:cNvCxnSpPr>
            <p:nvPr/>
          </p:nvCxnSpPr>
          <p:spPr>
            <a:xfrm>
              <a:off x="3637699" y="3296425"/>
              <a:ext cx="162079" cy="8346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5" name="Conector Reto 667">
              <a:extLst>
                <a:ext uri="{FF2B5EF4-FFF2-40B4-BE49-F238E27FC236}">
                  <a16:creationId xmlns="" xmlns:a16="http://schemas.microsoft.com/office/drawing/2014/main" id="{F94C79F6-F6EA-D837-F702-6F90E5C720DF}"/>
                </a:ext>
              </a:extLst>
            </p:cNvPr>
            <p:cNvCxnSpPr>
              <a:cxnSpLocks/>
              <a:stCxn id="765" idx="6"/>
              <a:endCxn id="763" idx="3"/>
            </p:cNvCxnSpPr>
            <p:nvPr/>
          </p:nvCxnSpPr>
          <p:spPr>
            <a:xfrm flipV="1">
              <a:off x="3635887" y="3158658"/>
              <a:ext cx="94129" cy="1097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6" name="Conector Reto 670">
              <a:extLst>
                <a:ext uri="{FF2B5EF4-FFF2-40B4-BE49-F238E27FC236}">
                  <a16:creationId xmlns="" xmlns:a16="http://schemas.microsoft.com/office/drawing/2014/main" id="{0FFD0CAE-8F6C-90B2-3080-5FE7FE7E3D07}"/>
                </a:ext>
              </a:extLst>
            </p:cNvPr>
            <p:cNvCxnSpPr>
              <a:cxnSpLocks/>
              <a:stCxn id="776" idx="6"/>
              <a:endCxn id="761" idx="3"/>
            </p:cNvCxnSpPr>
            <p:nvPr/>
          </p:nvCxnSpPr>
          <p:spPr>
            <a:xfrm flipV="1">
              <a:off x="3545526" y="3726031"/>
              <a:ext cx="87123" cy="14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7" name="Conector Reto 674">
              <a:extLst>
                <a:ext uri="{FF2B5EF4-FFF2-40B4-BE49-F238E27FC236}">
                  <a16:creationId xmlns="" xmlns:a16="http://schemas.microsoft.com/office/drawing/2014/main" id="{F0CD4174-F6E1-A401-D2F5-CA3A63BB35F2}"/>
                </a:ext>
              </a:extLst>
            </p:cNvPr>
            <p:cNvCxnSpPr>
              <a:stCxn id="776" idx="3"/>
              <a:endCxn id="724" idx="7"/>
            </p:cNvCxnSpPr>
            <p:nvPr/>
          </p:nvCxnSpPr>
          <p:spPr>
            <a:xfrm flipH="1">
              <a:off x="3410782" y="3766249"/>
              <a:ext cx="72138" cy="1980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8" name="Conector Reto 676">
              <a:extLst>
                <a:ext uri="{FF2B5EF4-FFF2-40B4-BE49-F238E27FC236}">
                  <a16:creationId xmlns="" xmlns:a16="http://schemas.microsoft.com/office/drawing/2014/main" id="{33700B4B-BE48-0388-08F1-A5CE5D2C411F}"/>
                </a:ext>
              </a:extLst>
            </p:cNvPr>
            <p:cNvCxnSpPr>
              <a:cxnSpLocks/>
              <a:stCxn id="761" idx="5"/>
              <a:endCxn id="723" idx="0"/>
            </p:cNvCxnSpPr>
            <p:nvPr/>
          </p:nvCxnSpPr>
          <p:spPr>
            <a:xfrm>
              <a:off x="3684514" y="3726031"/>
              <a:ext cx="58895" cy="200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9" name="Conector Reto 679">
              <a:extLst>
                <a:ext uri="{FF2B5EF4-FFF2-40B4-BE49-F238E27FC236}">
                  <a16:creationId xmlns="" xmlns:a16="http://schemas.microsoft.com/office/drawing/2014/main" id="{00DFA8AC-C5A8-F41C-9C66-CB8CFE491CFB}"/>
                </a:ext>
              </a:extLst>
            </p:cNvPr>
            <p:cNvCxnSpPr>
              <a:cxnSpLocks/>
              <a:stCxn id="723" idx="1"/>
              <a:endCxn id="776" idx="5"/>
            </p:cNvCxnSpPr>
            <p:nvPr/>
          </p:nvCxnSpPr>
          <p:spPr>
            <a:xfrm flipH="1" flipV="1">
              <a:off x="3534785" y="3766249"/>
              <a:ext cx="182691" cy="170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0" name="Conector Reto 682">
              <a:extLst>
                <a:ext uri="{FF2B5EF4-FFF2-40B4-BE49-F238E27FC236}">
                  <a16:creationId xmlns="" xmlns:a16="http://schemas.microsoft.com/office/drawing/2014/main" id="{176FA8B1-1BC6-DFA2-88B1-2FC583AE2995}"/>
                </a:ext>
              </a:extLst>
            </p:cNvPr>
            <p:cNvCxnSpPr>
              <a:stCxn id="762" idx="4"/>
              <a:endCxn id="723" idx="0"/>
            </p:cNvCxnSpPr>
            <p:nvPr/>
          </p:nvCxnSpPr>
          <p:spPr>
            <a:xfrm flipH="1">
              <a:off x="3743409" y="3442496"/>
              <a:ext cx="82302" cy="483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1" name="Conector Reto 685">
              <a:extLst>
                <a:ext uri="{FF2B5EF4-FFF2-40B4-BE49-F238E27FC236}">
                  <a16:creationId xmlns="" xmlns:a16="http://schemas.microsoft.com/office/drawing/2014/main" id="{D5C6D8B5-1A1C-A216-F3E5-8174CC1B2C0D}"/>
                </a:ext>
              </a:extLst>
            </p:cNvPr>
            <p:cNvCxnSpPr>
              <a:stCxn id="763" idx="5"/>
              <a:endCxn id="720" idx="1"/>
            </p:cNvCxnSpPr>
            <p:nvPr/>
          </p:nvCxnSpPr>
          <p:spPr>
            <a:xfrm>
              <a:off x="3781881" y="3158658"/>
              <a:ext cx="375581" cy="187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2" name="Conector Reto 687">
              <a:extLst>
                <a:ext uri="{FF2B5EF4-FFF2-40B4-BE49-F238E27FC236}">
                  <a16:creationId xmlns="" xmlns:a16="http://schemas.microsoft.com/office/drawing/2014/main" id="{77E7E881-F03E-CA2C-36BA-9E6DA8C4E76F}"/>
                </a:ext>
              </a:extLst>
            </p:cNvPr>
            <p:cNvCxnSpPr>
              <a:stCxn id="721" idx="0"/>
              <a:endCxn id="762" idx="6"/>
            </p:cNvCxnSpPr>
            <p:nvPr/>
          </p:nvCxnSpPr>
          <p:spPr>
            <a:xfrm flipH="1" flipV="1">
              <a:off x="3862384" y="3405823"/>
              <a:ext cx="285189" cy="1376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3" name="Conector Reto 689">
              <a:extLst>
                <a:ext uri="{FF2B5EF4-FFF2-40B4-BE49-F238E27FC236}">
                  <a16:creationId xmlns="" xmlns:a16="http://schemas.microsoft.com/office/drawing/2014/main" id="{23933637-7DE3-345F-40B6-F52A3D87331F}"/>
                </a:ext>
              </a:extLst>
            </p:cNvPr>
            <p:cNvCxnSpPr>
              <a:stCxn id="761" idx="6"/>
              <a:endCxn id="722" idx="1"/>
            </p:cNvCxnSpPr>
            <p:nvPr/>
          </p:nvCxnSpPr>
          <p:spPr>
            <a:xfrm>
              <a:off x="3695255" y="3700099"/>
              <a:ext cx="275992" cy="1134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04" name="Oval 697">
            <a:extLst>
              <a:ext uri="{FF2B5EF4-FFF2-40B4-BE49-F238E27FC236}">
                <a16:creationId xmlns="" xmlns:a16="http://schemas.microsoft.com/office/drawing/2014/main" id="{BF540944-0F7B-DF68-60AA-B756D7811E09}"/>
              </a:ext>
            </a:extLst>
          </p:cNvPr>
          <p:cNvSpPr/>
          <p:nvPr/>
        </p:nvSpPr>
        <p:spPr>
          <a:xfrm>
            <a:off x="2470868" y="3174120"/>
            <a:ext cx="767674" cy="794897"/>
          </a:xfrm>
          <a:prstGeom prst="ellipse">
            <a:avLst/>
          </a:prstGeom>
          <a:gradFill>
            <a:gsLst>
              <a:gs pos="52000">
                <a:schemeClr val="accent1">
                  <a:alpha val="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5" name="E1">
            <a:extLst>
              <a:ext uri="{FF2B5EF4-FFF2-40B4-BE49-F238E27FC236}">
                <a16:creationId xmlns="" xmlns:a16="http://schemas.microsoft.com/office/drawing/2014/main" id="{B8A4BC78-D0FE-F819-B4EF-EC96148EADBF}"/>
              </a:ext>
            </a:extLst>
          </p:cNvPr>
          <p:cNvSpPr>
            <a:spLocks noChangeAspect="1"/>
          </p:cNvSpPr>
          <p:nvPr/>
        </p:nvSpPr>
        <p:spPr>
          <a:xfrm>
            <a:off x="4795059" y="3084231"/>
            <a:ext cx="120797" cy="1207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6" name="E2">
            <a:extLst>
              <a:ext uri="{FF2B5EF4-FFF2-40B4-BE49-F238E27FC236}">
                <a16:creationId xmlns="" xmlns:a16="http://schemas.microsoft.com/office/drawing/2014/main" id="{61988F3A-424B-14F1-36B6-DCAD817B3972}"/>
              </a:ext>
            </a:extLst>
          </p:cNvPr>
          <p:cNvSpPr>
            <a:spLocks noChangeAspect="1"/>
          </p:cNvSpPr>
          <p:nvPr/>
        </p:nvSpPr>
        <p:spPr>
          <a:xfrm>
            <a:off x="3852804" y="2263627"/>
            <a:ext cx="120797" cy="120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7" name="E3">
            <a:extLst>
              <a:ext uri="{FF2B5EF4-FFF2-40B4-BE49-F238E27FC236}">
                <a16:creationId xmlns="" xmlns:a16="http://schemas.microsoft.com/office/drawing/2014/main" id="{AAA182E0-1535-9FF9-5BC2-D0FDD6DF9A8E}"/>
              </a:ext>
            </a:extLst>
          </p:cNvPr>
          <p:cNvSpPr>
            <a:spLocks noChangeAspect="1"/>
          </p:cNvSpPr>
          <p:nvPr/>
        </p:nvSpPr>
        <p:spPr>
          <a:xfrm>
            <a:off x="2935633" y="2459004"/>
            <a:ext cx="120797" cy="120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8" name="E4">
            <a:extLst>
              <a:ext uri="{FF2B5EF4-FFF2-40B4-BE49-F238E27FC236}">
                <a16:creationId xmlns="" xmlns:a16="http://schemas.microsoft.com/office/drawing/2014/main" id="{277399F3-C216-4C3A-5AAC-B42D37D1F5D5}"/>
              </a:ext>
            </a:extLst>
          </p:cNvPr>
          <p:cNvSpPr>
            <a:spLocks noChangeAspect="1"/>
          </p:cNvSpPr>
          <p:nvPr/>
        </p:nvSpPr>
        <p:spPr>
          <a:xfrm>
            <a:off x="5245088" y="3323703"/>
            <a:ext cx="120797" cy="120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9" name="E5">
            <a:extLst>
              <a:ext uri="{FF2B5EF4-FFF2-40B4-BE49-F238E27FC236}">
                <a16:creationId xmlns="" xmlns:a16="http://schemas.microsoft.com/office/drawing/2014/main" id="{61F1FA5C-9D96-D6B3-693C-A8BA0E06D69F}"/>
              </a:ext>
            </a:extLst>
          </p:cNvPr>
          <p:cNvSpPr>
            <a:spLocks noChangeAspect="1"/>
          </p:cNvSpPr>
          <p:nvPr/>
        </p:nvSpPr>
        <p:spPr>
          <a:xfrm>
            <a:off x="4222622" y="3757431"/>
            <a:ext cx="120797" cy="1207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0" name="E6">
            <a:extLst>
              <a:ext uri="{FF2B5EF4-FFF2-40B4-BE49-F238E27FC236}">
                <a16:creationId xmlns="" xmlns:a16="http://schemas.microsoft.com/office/drawing/2014/main" id="{F06BBB6E-E2F3-7B38-E9CC-6865F89A855B}"/>
              </a:ext>
            </a:extLst>
          </p:cNvPr>
          <p:cNvSpPr>
            <a:spLocks noChangeAspect="1"/>
          </p:cNvSpPr>
          <p:nvPr/>
        </p:nvSpPr>
        <p:spPr>
          <a:xfrm>
            <a:off x="2086967" y="3492877"/>
            <a:ext cx="120797" cy="1207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1" name="E7">
            <a:extLst>
              <a:ext uri="{FF2B5EF4-FFF2-40B4-BE49-F238E27FC236}">
                <a16:creationId xmlns="" xmlns:a16="http://schemas.microsoft.com/office/drawing/2014/main" id="{1AA9AD0B-80CB-7755-59BA-0EBAA733A1C5}"/>
              </a:ext>
            </a:extLst>
          </p:cNvPr>
          <p:cNvSpPr>
            <a:spLocks noChangeAspect="1"/>
          </p:cNvSpPr>
          <p:nvPr/>
        </p:nvSpPr>
        <p:spPr>
          <a:xfrm>
            <a:off x="3275687" y="4771540"/>
            <a:ext cx="120797" cy="120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2" name="E8">
            <a:extLst>
              <a:ext uri="{FF2B5EF4-FFF2-40B4-BE49-F238E27FC236}">
                <a16:creationId xmlns="" xmlns:a16="http://schemas.microsoft.com/office/drawing/2014/main" id="{6E8C2FF0-28D2-CCBE-8231-453B32855D45}"/>
              </a:ext>
            </a:extLst>
          </p:cNvPr>
          <p:cNvSpPr>
            <a:spLocks noChangeAspect="1"/>
          </p:cNvSpPr>
          <p:nvPr/>
        </p:nvSpPr>
        <p:spPr>
          <a:xfrm>
            <a:off x="4979796" y="2598700"/>
            <a:ext cx="120797" cy="12079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3" name="Oval 733">
            <a:extLst>
              <a:ext uri="{FF2B5EF4-FFF2-40B4-BE49-F238E27FC236}">
                <a16:creationId xmlns="" xmlns:a16="http://schemas.microsoft.com/office/drawing/2014/main" id="{620E9B8A-FC54-5009-A048-C8F903911DD0}"/>
              </a:ext>
            </a:extLst>
          </p:cNvPr>
          <p:cNvSpPr/>
          <p:nvPr/>
        </p:nvSpPr>
        <p:spPr>
          <a:xfrm>
            <a:off x="3699773" y="3545321"/>
            <a:ext cx="623106" cy="645203"/>
          </a:xfrm>
          <a:prstGeom prst="ellipse">
            <a:avLst/>
          </a:prstGeom>
          <a:gradFill>
            <a:gsLst>
              <a:gs pos="52000">
                <a:schemeClr val="accent2">
                  <a:alpha val="0"/>
                </a:schemeClr>
              </a:gs>
              <a:gs pos="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4" name="Oval 734">
            <a:extLst>
              <a:ext uri="{FF2B5EF4-FFF2-40B4-BE49-F238E27FC236}">
                <a16:creationId xmlns="" xmlns:a16="http://schemas.microsoft.com/office/drawing/2014/main" id="{1393CA8A-B8FA-4707-5A6B-B2AE7ADC3FA3}"/>
              </a:ext>
            </a:extLst>
          </p:cNvPr>
          <p:cNvSpPr/>
          <p:nvPr/>
        </p:nvSpPr>
        <p:spPr>
          <a:xfrm>
            <a:off x="2791837" y="3629303"/>
            <a:ext cx="946645" cy="980215"/>
          </a:xfrm>
          <a:prstGeom prst="ellipse">
            <a:avLst/>
          </a:prstGeom>
          <a:gradFill>
            <a:gsLst>
              <a:gs pos="52000">
                <a:schemeClr val="accent3">
                  <a:alpha val="0"/>
                </a:schemeClr>
              </a:gs>
              <a:gs pos="0">
                <a:schemeClr val="accent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5" name="Oval 735">
            <a:extLst>
              <a:ext uri="{FF2B5EF4-FFF2-40B4-BE49-F238E27FC236}">
                <a16:creationId xmlns="" xmlns:a16="http://schemas.microsoft.com/office/drawing/2014/main" id="{0841E29B-6192-66E8-ABC1-8F6FF365A071}"/>
              </a:ext>
            </a:extLst>
          </p:cNvPr>
          <p:cNvSpPr/>
          <p:nvPr/>
        </p:nvSpPr>
        <p:spPr>
          <a:xfrm>
            <a:off x="2945937" y="2214707"/>
            <a:ext cx="674884" cy="698817"/>
          </a:xfrm>
          <a:prstGeom prst="ellipse">
            <a:avLst/>
          </a:prstGeom>
          <a:gradFill>
            <a:gsLst>
              <a:gs pos="52000">
                <a:schemeClr val="accent4">
                  <a:alpha val="0"/>
                </a:schemeClr>
              </a:gs>
              <a:gs pos="0">
                <a:schemeClr val="accent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6" name="Oval 736">
            <a:extLst>
              <a:ext uri="{FF2B5EF4-FFF2-40B4-BE49-F238E27FC236}">
                <a16:creationId xmlns="" xmlns:a16="http://schemas.microsoft.com/office/drawing/2014/main" id="{438DCD5E-D28A-0C53-145E-01119FA9EB01}"/>
              </a:ext>
            </a:extLst>
          </p:cNvPr>
          <p:cNvSpPr/>
          <p:nvPr/>
        </p:nvSpPr>
        <p:spPr>
          <a:xfrm>
            <a:off x="2346364" y="4392468"/>
            <a:ext cx="618801" cy="640744"/>
          </a:xfrm>
          <a:prstGeom prst="ellipse">
            <a:avLst/>
          </a:prstGeom>
          <a:gradFill>
            <a:gsLst>
              <a:gs pos="52000">
                <a:schemeClr val="accent5">
                  <a:alpha val="0"/>
                </a:schemeClr>
              </a:gs>
              <a:gs pos="0">
                <a:schemeClr val="accent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7" name="Oval 737">
            <a:extLst>
              <a:ext uri="{FF2B5EF4-FFF2-40B4-BE49-F238E27FC236}">
                <a16:creationId xmlns="" xmlns:a16="http://schemas.microsoft.com/office/drawing/2014/main" id="{97BA4D2D-A799-350B-E36C-9ABDFB919560}"/>
              </a:ext>
            </a:extLst>
          </p:cNvPr>
          <p:cNvSpPr/>
          <p:nvPr/>
        </p:nvSpPr>
        <p:spPr>
          <a:xfrm>
            <a:off x="4356174" y="3214994"/>
            <a:ext cx="893659" cy="925350"/>
          </a:xfrm>
          <a:prstGeom prst="ellipse">
            <a:avLst/>
          </a:prstGeom>
          <a:gradFill>
            <a:gsLst>
              <a:gs pos="52000">
                <a:schemeClr val="accent6">
                  <a:alpha val="0"/>
                </a:schemeClr>
              </a:gs>
              <a:gs pos="0">
                <a:schemeClr val="accent6"/>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8" name="Oval 738">
            <a:extLst>
              <a:ext uri="{FF2B5EF4-FFF2-40B4-BE49-F238E27FC236}">
                <a16:creationId xmlns="" xmlns:a16="http://schemas.microsoft.com/office/drawing/2014/main" id="{8E7B194E-58BD-4370-406D-8E2CA8118515}"/>
              </a:ext>
            </a:extLst>
          </p:cNvPr>
          <p:cNvSpPr/>
          <p:nvPr/>
        </p:nvSpPr>
        <p:spPr>
          <a:xfrm>
            <a:off x="3802097" y="2574843"/>
            <a:ext cx="623106" cy="645203"/>
          </a:xfrm>
          <a:prstGeom prst="ellipse">
            <a:avLst/>
          </a:prstGeom>
          <a:gradFill>
            <a:gsLst>
              <a:gs pos="52000">
                <a:schemeClr val="tx2">
                  <a:alpha val="0"/>
                </a:schemeClr>
              </a:gs>
              <a:gs pos="0">
                <a:schemeClr val="tx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9" name="Oval 739">
            <a:extLst>
              <a:ext uri="{FF2B5EF4-FFF2-40B4-BE49-F238E27FC236}">
                <a16:creationId xmlns="" xmlns:a16="http://schemas.microsoft.com/office/drawing/2014/main" id="{7AAD6A0F-AA94-69A6-476D-767B9A61F8AC}"/>
              </a:ext>
            </a:extLst>
          </p:cNvPr>
          <p:cNvSpPr/>
          <p:nvPr/>
        </p:nvSpPr>
        <p:spPr>
          <a:xfrm>
            <a:off x="3424448" y="3166973"/>
            <a:ext cx="478144" cy="495100"/>
          </a:xfrm>
          <a:prstGeom prst="ellipse">
            <a:avLst/>
          </a:prstGeom>
          <a:gradFill>
            <a:gsLst>
              <a:gs pos="51000">
                <a:schemeClr val="accent6">
                  <a:lumMod val="50000"/>
                  <a:alpha val="0"/>
                </a:schemeClr>
              </a:gs>
              <a:gs pos="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0" name="Rectangle: Rounded Corners 9">
            <a:extLst>
              <a:ext uri="{FF2B5EF4-FFF2-40B4-BE49-F238E27FC236}">
                <a16:creationId xmlns="" xmlns:a16="http://schemas.microsoft.com/office/drawing/2014/main" id="{0069BAAB-CB5B-B92A-187D-FCDACEA19B89}"/>
              </a:ext>
            </a:extLst>
          </p:cNvPr>
          <p:cNvSpPr/>
          <p:nvPr/>
        </p:nvSpPr>
        <p:spPr>
          <a:xfrm>
            <a:off x="10929644" y="2522846"/>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1" name="Rectangle: Rounded Corners 10">
            <a:extLst>
              <a:ext uri="{FF2B5EF4-FFF2-40B4-BE49-F238E27FC236}">
                <a16:creationId xmlns="" xmlns:a16="http://schemas.microsoft.com/office/drawing/2014/main" id="{09FE94AC-C6B4-F0B2-21B7-81361761D218}"/>
              </a:ext>
            </a:extLst>
          </p:cNvPr>
          <p:cNvSpPr/>
          <p:nvPr/>
        </p:nvSpPr>
        <p:spPr>
          <a:xfrm>
            <a:off x="11166906" y="2522846"/>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2" name="Rectangle: Rounded Corners 11">
            <a:extLst>
              <a:ext uri="{FF2B5EF4-FFF2-40B4-BE49-F238E27FC236}">
                <a16:creationId xmlns="" xmlns:a16="http://schemas.microsoft.com/office/drawing/2014/main" id="{96E06669-6D64-A0F6-C520-F0FC3697AF5E}"/>
              </a:ext>
            </a:extLst>
          </p:cNvPr>
          <p:cNvSpPr/>
          <p:nvPr/>
        </p:nvSpPr>
        <p:spPr>
          <a:xfrm>
            <a:off x="11404167" y="2522846"/>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3" name="TextBox 12">
            <a:extLst>
              <a:ext uri="{FF2B5EF4-FFF2-40B4-BE49-F238E27FC236}">
                <a16:creationId xmlns="" xmlns:a16="http://schemas.microsoft.com/office/drawing/2014/main" id="{818F4265-AC67-3292-B153-31E128AFCA3B}"/>
              </a:ext>
            </a:extLst>
          </p:cNvPr>
          <p:cNvSpPr txBox="1"/>
          <p:nvPr/>
        </p:nvSpPr>
        <p:spPr>
          <a:xfrm>
            <a:off x="2573064" y="1565344"/>
            <a:ext cx="918173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smtClean="0">
                <a:ln>
                  <a:noFill/>
                </a:ln>
                <a:solidFill>
                  <a:srgbClr val="2C4166"/>
                </a:solidFill>
                <a:effectLst/>
                <a:uLnTx/>
                <a:uFillTx/>
                <a:latin typeface="Roboto"/>
                <a:ea typeface="+mn-ea"/>
                <a:cs typeface="+mn-cs"/>
              </a:rPr>
              <a:t>#REFLEXÃO</a:t>
            </a:r>
            <a:endParaRPr kumimoji="0" lang="pt-BR" sz="4800" b="0" i="0" u="none" strike="noStrike" kern="1200" cap="none" spc="0" normalizeH="0" baseline="0" noProof="0" dirty="0">
              <a:ln>
                <a:noFill/>
              </a:ln>
              <a:solidFill>
                <a:srgbClr val="2C4166"/>
              </a:solidFill>
              <a:effectLst/>
              <a:uLnTx/>
              <a:uFillTx/>
              <a:latin typeface="Roboto"/>
              <a:ea typeface="+mn-ea"/>
              <a:cs typeface="+mn-cs"/>
            </a:endParaRPr>
          </a:p>
        </p:txBody>
      </p:sp>
      <p:sp>
        <p:nvSpPr>
          <p:cNvPr id="1024" name="TextBox 52">
            <a:extLst>
              <a:ext uri="{FF2B5EF4-FFF2-40B4-BE49-F238E27FC236}">
                <a16:creationId xmlns="" xmlns:a16="http://schemas.microsoft.com/office/drawing/2014/main" id="{E3CB0D2C-FA5D-EE43-C988-A1083ABCBA6F}"/>
              </a:ext>
            </a:extLst>
          </p:cNvPr>
          <p:cNvSpPr txBox="1"/>
          <p:nvPr/>
        </p:nvSpPr>
        <p:spPr>
          <a:xfrm>
            <a:off x="9477065" y="2805120"/>
            <a:ext cx="2277736" cy="1138132"/>
          </a:xfrm>
          <a:prstGeom prst="rect">
            <a:avLst/>
          </a:prstGeom>
          <a:noFill/>
        </p:spPr>
        <p:txBody>
          <a:bodyPr wrap="square" rtlCol="0">
            <a:spAutoFit/>
          </a:bodyPr>
          <a:lstStyle/>
          <a:p>
            <a:pPr marL="0" marR="0" lvl="0" indent="0" algn="r" defTabSz="914400" rtl="0" eaLnBrk="1" fontAlgn="auto" latinLnBrk="0" hangingPunct="1">
              <a:lnSpc>
                <a:spcPct val="130000"/>
              </a:lnSpc>
              <a:spcBef>
                <a:spcPts val="1200"/>
              </a:spcBef>
              <a:spcAft>
                <a:spcPts val="0"/>
              </a:spcAft>
              <a:buClrTx/>
              <a:buSzTx/>
              <a:buFontTx/>
              <a:buNone/>
              <a:tabLst/>
              <a:defRPr/>
            </a:pPr>
            <a:r>
              <a:rPr kumimoji="0" lang="pt-BR" sz="18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Roda da Vida e Roda das </a:t>
            </a:r>
            <a:r>
              <a:rPr kumimoji="0" lang="pt-BR" sz="1800" b="0" i="0" u="none" strike="noStrike" kern="1200" cap="none" spc="0" normalizeH="0" baseline="0" noProof="0" dirty="0" smtClean="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competências</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2950" y="3976583"/>
            <a:ext cx="2645965" cy="2645965"/>
          </a:xfrm>
          <a:prstGeom prst="rect">
            <a:avLst/>
          </a:prstGeom>
        </p:spPr>
      </p:pic>
    </p:spTree>
    <p:extLst>
      <p:ext uri="{BB962C8B-B14F-4D97-AF65-F5344CB8AC3E}">
        <p14:creationId xmlns:p14="http://schemas.microsoft.com/office/powerpoint/2010/main" val="2108258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circle(out)">
                                      <p:cBhvr>
                                        <p:cTn id="12" dur="2000"/>
                                        <p:tgtEl>
                                          <p:spTgt spid="7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5"/>
                                        </p:tgtEl>
                                        <p:attrNameLst>
                                          <p:attrName>style.visibility</p:attrName>
                                        </p:attrNameLst>
                                      </p:cBhvr>
                                      <p:to>
                                        <p:strVal val="visible"/>
                                      </p:to>
                                    </p:set>
                                    <p:animEffect transition="in" filter="fade">
                                      <p:cBhvr>
                                        <p:cTn id="15" dur="500"/>
                                        <p:tgtEl>
                                          <p:spTgt spid="1005"/>
                                        </p:tgtEl>
                                      </p:cBhvr>
                                    </p:animEffect>
                                  </p:childTnLst>
                                </p:cTn>
                              </p:par>
                              <p:par>
                                <p:cTn id="16" presetID="0" presetClass="path" presetSubtype="0" fill="hold" grpId="1" nodeType="withEffect">
                                  <p:stCondLst>
                                    <p:cond delay="0"/>
                                  </p:stCondLst>
                                  <p:childTnLst>
                                    <p:animMotion origin="layout" path="M 2.70833E-6 -4.81481E-6 L -0.03763 -0.01597 L -0.0642 -0.03194 L -0.08646 -0.00416 L -0.1211 -0.00092 L -0.14102 -0.00254 L -0.13815 0.05139 L -0.13776 0.11829 L -0.16615 0.06829 " pathEditMode="relative" rAng="0" ptsTypes="AAAAAAAAA">
                                      <p:cBhvr>
                                        <p:cTn id="17" dur="500" fill="hold"/>
                                        <p:tgtEl>
                                          <p:spTgt spid="1005"/>
                                        </p:tgtEl>
                                        <p:attrNameLst>
                                          <p:attrName>ppt_x</p:attrName>
                                          <p:attrName>ppt_y</p:attrName>
                                        </p:attrNameLst>
                                      </p:cBhvr>
                                      <p:rCtr x="-8307" y="4306"/>
                                    </p:animMotion>
                                  </p:childTnLst>
                                </p:cTn>
                              </p:par>
                              <p:par>
                                <p:cTn id="18" presetID="53" presetClass="entr" presetSubtype="16" repeatCount="indefinite" fill="remove" grpId="0" nodeType="withEffect">
                                  <p:stCondLst>
                                    <p:cond delay="0"/>
                                  </p:stCondLst>
                                  <p:endCondLst>
                                    <p:cond evt="onNext" delay="0">
                                      <p:tgtEl>
                                        <p:sldTgt/>
                                      </p:tgtEl>
                                    </p:cond>
                                  </p:endCondLst>
                                  <p:childTnLst>
                                    <p:set>
                                      <p:cBhvr>
                                        <p:cTn id="19" dur="1" fill="hold">
                                          <p:stCondLst>
                                            <p:cond delay="0"/>
                                          </p:stCondLst>
                                        </p:cTn>
                                        <p:tgtEl>
                                          <p:spTgt spid="1004"/>
                                        </p:tgtEl>
                                        <p:attrNameLst>
                                          <p:attrName>style.visibility</p:attrName>
                                        </p:attrNameLst>
                                      </p:cBhvr>
                                      <p:to>
                                        <p:strVal val="visible"/>
                                      </p:to>
                                    </p:set>
                                    <p:anim calcmode="lin" valueType="num">
                                      <p:cBhvr>
                                        <p:cTn id="20" dur="1500" fill="hold"/>
                                        <p:tgtEl>
                                          <p:spTgt spid="1004"/>
                                        </p:tgtEl>
                                        <p:attrNameLst>
                                          <p:attrName>ppt_w</p:attrName>
                                        </p:attrNameLst>
                                      </p:cBhvr>
                                      <p:tavLst>
                                        <p:tav tm="0">
                                          <p:val>
                                            <p:fltVal val="0"/>
                                          </p:val>
                                        </p:tav>
                                        <p:tav tm="100000">
                                          <p:val>
                                            <p:strVal val="#ppt_w"/>
                                          </p:val>
                                        </p:tav>
                                      </p:tavLst>
                                    </p:anim>
                                    <p:anim calcmode="lin" valueType="num">
                                      <p:cBhvr>
                                        <p:cTn id="21" dur="1500" fill="hold"/>
                                        <p:tgtEl>
                                          <p:spTgt spid="1004"/>
                                        </p:tgtEl>
                                        <p:attrNameLst>
                                          <p:attrName>ppt_h</p:attrName>
                                        </p:attrNameLst>
                                      </p:cBhvr>
                                      <p:tavLst>
                                        <p:tav tm="0">
                                          <p:val>
                                            <p:fltVal val="0"/>
                                          </p:val>
                                        </p:tav>
                                        <p:tav tm="100000">
                                          <p:val>
                                            <p:strVal val="#ppt_h"/>
                                          </p:val>
                                        </p:tav>
                                      </p:tavLst>
                                    </p:anim>
                                    <p:animEffect transition="in" filter="fade">
                                      <p:cBhvr>
                                        <p:cTn id="22" dur="1500"/>
                                        <p:tgtEl>
                                          <p:spTgt spid="10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6"/>
                                        </p:tgtEl>
                                        <p:attrNameLst>
                                          <p:attrName>style.visibility</p:attrName>
                                        </p:attrNameLst>
                                      </p:cBhvr>
                                      <p:to>
                                        <p:strVal val="visible"/>
                                      </p:to>
                                    </p:set>
                                    <p:animEffect transition="in" filter="fade">
                                      <p:cBhvr>
                                        <p:cTn id="25" dur="500"/>
                                        <p:tgtEl>
                                          <p:spTgt spid="1006"/>
                                        </p:tgtEl>
                                      </p:cBhvr>
                                    </p:animEffect>
                                  </p:childTnLst>
                                </p:cTn>
                              </p:par>
                              <p:par>
                                <p:cTn id="26" presetID="0" presetClass="path" presetSubtype="0" fill="hold" grpId="1" nodeType="withEffect">
                                  <p:stCondLst>
                                    <p:cond delay="0"/>
                                  </p:stCondLst>
                                  <p:childTnLst>
                                    <p:animMotion origin="layout" path="M -3.54167E-6 1.11111E-6 L -0.01185 0.02176 L -0.01679 0.05393 L -0.01054 0.08796 L -0.0082 0.1162 L 0.00912 0.18889 L 0.0073 0.23032 " pathEditMode="relative" rAng="0" ptsTypes="AAAAAAA">
                                      <p:cBhvr>
                                        <p:cTn id="27" dur="500" fill="hold"/>
                                        <p:tgtEl>
                                          <p:spTgt spid="1006"/>
                                        </p:tgtEl>
                                        <p:attrNameLst>
                                          <p:attrName>ppt_x</p:attrName>
                                          <p:attrName>ppt_y</p:attrName>
                                        </p:attrNameLst>
                                      </p:cBhvr>
                                      <p:rCtr x="-391" y="11505"/>
                                    </p:animMotion>
                                  </p:childTnLst>
                                </p:cTn>
                              </p:par>
                              <p:par>
                                <p:cTn id="28" presetID="53" presetClass="entr" presetSubtype="16" repeatCount="indefinite" fill="remove" grpId="0" nodeType="withEffect">
                                  <p:stCondLst>
                                    <p:cond delay="0"/>
                                  </p:stCondLst>
                                  <p:endCondLst>
                                    <p:cond evt="onNext" delay="0">
                                      <p:tgtEl>
                                        <p:sldTgt/>
                                      </p:tgtEl>
                                    </p:cond>
                                  </p:endCondLst>
                                  <p:childTnLst>
                                    <p:set>
                                      <p:cBhvr>
                                        <p:cTn id="29" dur="1" fill="hold">
                                          <p:stCondLst>
                                            <p:cond delay="0"/>
                                          </p:stCondLst>
                                        </p:cTn>
                                        <p:tgtEl>
                                          <p:spTgt spid="1013"/>
                                        </p:tgtEl>
                                        <p:attrNameLst>
                                          <p:attrName>style.visibility</p:attrName>
                                        </p:attrNameLst>
                                      </p:cBhvr>
                                      <p:to>
                                        <p:strVal val="visible"/>
                                      </p:to>
                                    </p:set>
                                    <p:anim calcmode="lin" valueType="num">
                                      <p:cBhvr>
                                        <p:cTn id="30" dur="1000" fill="hold"/>
                                        <p:tgtEl>
                                          <p:spTgt spid="1013"/>
                                        </p:tgtEl>
                                        <p:attrNameLst>
                                          <p:attrName>ppt_w</p:attrName>
                                        </p:attrNameLst>
                                      </p:cBhvr>
                                      <p:tavLst>
                                        <p:tav tm="0">
                                          <p:val>
                                            <p:fltVal val="0"/>
                                          </p:val>
                                        </p:tav>
                                        <p:tav tm="100000">
                                          <p:val>
                                            <p:strVal val="#ppt_w"/>
                                          </p:val>
                                        </p:tav>
                                      </p:tavLst>
                                    </p:anim>
                                    <p:anim calcmode="lin" valueType="num">
                                      <p:cBhvr>
                                        <p:cTn id="31" dur="1000" fill="hold"/>
                                        <p:tgtEl>
                                          <p:spTgt spid="1013"/>
                                        </p:tgtEl>
                                        <p:attrNameLst>
                                          <p:attrName>ppt_h</p:attrName>
                                        </p:attrNameLst>
                                      </p:cBhvr>
                                      <p:tavLst>
                                        <p:tav tm="0">
                                          <p:val>
                                            <p:fltVal val="0"/>
                                          </p:val>
                                        </p:tav>
                                        <p:tav tm="100000">
                                          <p:val>
                                            <p:strVal val="#ppt_h"/>
                                          </p:val>
                                        </p:tav>
                                      </p:tavLst>
                                    </p:anim>
                                    <p:animEffect transition="in" filter="fade">
                                      <p:cBhvr>
                                        <p:cTn id="32" dur="1000"/>
                                        <p:tgtEl>
                                          <p:spTgt spid="10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07"/>
                                        </p:tgtEl>
                                        <p:attrNameLst>
                                          <p:attrName>style.visibility</p:attrName>
                                        </p:attrNameLst>
                                      </p:cBhvr>
                                      <p:to>
                                        <p:strVal val="visible"/>
                                      </p:to>
                                    </p:set>
                                    <p:animEffect transition="in" filter="fade">
                                      <p:cBhvr>
                                        <p:cTn id="35" dur="500"/>
                                        <p:tgtEl>
                                          <p:spTgt spid="1007"/>
                                        </p:tgtEl>
                                      </p:cBhvr>
                                    </p:animEffect>
                                  </p:childTnLst>
                                </p:cTn>
                              </p:par>
                              <p:par>
                                <p:cTn id="36" presetID="0" presetClass="path" presetSubtype="0" fill="hold" grpId="1" nodeType="withEffect">
                                  <p:stCondLst>
                                    <p:cond delay="0"/>
                                  </p:stCondLst>
                                  <p:childTnLst>
                                    <p:animMotion origin="layout" path="M -3.125E-6 -1.11111E-6 C 0.00013 0.0206 0.00026 0.04144 0.00039 0.06204 L 0.01315 0.08958 L 0.01498 0.14537 C 0.01472 0.16528 0.01459 0.18519 0.01446 0.20509 L 0.02045 0.23843 " pathEditMode="relative" rAng="0" ptsTypes="AAAAAA">
                                      <p:cBhvr>
                                        <p:cTn id="37" dur="500" fill="hold"/>
                                        <p:tgtEl>
                                          <p:spTgt spid="1007"/>
                                        </p:tgtEl>
                                        <p:attrNameLst>
                                          <p:attrName>ppt_x</p:attrName>
                                          <p:attrName>ppt_y</p:attrName>
                                        </p:attrNameLst>
                                      </p:cBhvr>
                                      <p:rCtr x="1016" y="11921"/>
                                    </p:animMotion>
                                  </p:childTnLst>
                                </p:cTn>
                              </p:par>
                              <p:par>
                                <p:cTn id="38" presetID="53" presetClass="entr" presetSubtype="16" repeatCount="indefinite" fill="remove" grpId="0" nodeType="withEffect">
                                  <p:stCondLst>
                                    <p:cond delay="0"/>
                                  </p:stCondLst>
                                  <p:endCondLst>
                                    <p:cond evt="onNext" delay="0">
                                      <p:tgtEl>
                                        <p:sldTgt/>
                                      </p:tgtEl>
                                    </p:cond>
                                  </p:endCondLst>
                                  <p:childTnLst>
                                    <p:set>
                                      <p:cBhvr>
                                        <p:cTn id="39" dur="1" fill="hold">
                                          <p:stCondLst>
                                            <p:cond delay="0"/>
                                          </p:stCondLst>
                                        </p:cTn>
                                        <p:tgtEl>
                                          <p:spTgt spid="1014"/>
                                        </p:tgtEl>
                                        <p:attrNameLst>
                                          <p:attrName>style.visibility</p:attrName>
                                        </p:attrNameLst>
                                      </p:cBhvr>
                                      <p:to>
                                        <p:strVal val="visible"/>
                                      </p:to>
                                    </p:set>
                                    <p:anim calcmode="lin" valueType="num">
                                      <p:cBhvr>
                                        <p:cTn id="40" dur="500" fill="hold"/>
                                        <p:tgtEl>
                                          <p:spTgt spid="1014"/>
                                        </p:tgtEl>
                                        <p:attrNameLst>
                                          <p:attrName>ppt_w</p:attrName>
                                        </p:attrNameLst>
                                      </p:cBhvr>
                                      <p:tavLst>
                                        <p:tav tm="0">
                                          <p:val>
                                            <p:fltVal val="0"/>
                                          </p:val>
                                        </p:tav>
                                        <p:tav tm="100000">
                                          <p:val>
                                            <p:strVal val="#ppt_w"/>
                                          </p:val>
                                        </p:tav>
                                      </p:tavLst>
                                    </p:anim>
                                    <p:anim calcmode="lin" valueType="num">
                                      <p:cBhvr>
                                        <p:cTn id="41" dur="500" fill="hold"/>
                                        <p:tgtEl>
                                          <p:spTgt spid="1014"/>
                                        </p:tgtEl>
                                        <p:attrNameLst>
                                          <p:attrName>ppt_h</p:attrName>
                                        </p:attrNameLst>
                                      </p:cBhvr>
                                      <p:tavLst>
                                        <p:tav tm="0">
                                          <p:val>
                                            <p:fltVal val="0"/>
                                          </p:val>
                                        </p:tav>
                                        <p:tav tm="100000">
                                          <p:val>
                                            <p:strVal val="#ppt_h"/>
                                          </p:val>
                                        </p:tav>
                                      </p:tavLst>
                                    </p:anim>
                                    <p:animEffect transition="in" filter="fade">
                                      <p:cBhvr>
                                        <p:cTn id="42" dur="500"/>
                                        <p:tgtEl>
                                          <p:spTgt spid="10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8"/>
                                        </p:tgtEl>
                                        <p:attrNameLst>
                                          <p:attrName>style.visibility</p:attrName>
                                        </p:attrNameLst>
                                      </p:cBhvr>
                                      <p:to>
                                        <p:strVal val="visible"/>
                                      </p:to>
                                    </p:set>
                                    <p:animEffect transition="in" filter="fade">
                                      <p:cBhvr>
                                        <p:cTn id="45" dur="500"/>
                                        <p:tgtEl>
                                          <p:spTgt spid="1008"/>
                                        </p:tgtEl>
                                      </p:cBhvr>
                                    </p:animEffect>
                                  </p:childTnLst>
                                </p:cTn>
                              </p:par>
                              <p:par>
                                <p:cTn id="46" presetID="0" presetClass="path" presetSubtype="0" fill="hold" grpId="1" nodeType="withEffect">
                                  <p:stCondLst>
                                    <p:cond delay="0"/>
                                  </p:stCondLst>
                                  <p:childTnLst>
                                    <p:animMotion origin="layout" path="M 3.75E-6 1.48148E-6 L -0.03776 -0.03333 L -0.04506 -0.09051 L -0.13099 -0.10278 L -0.16732 -0.11389 " pathEditMode="relative" rAng="0" ptsTypes="AAAAA">
                                      <p:cBhvr>
                                        <p:cTn id="47" dur="500" fill="hold"/>
                                        <p:tgtEl>
                                          <p:spTgt spid="1008"/>
                                        </p:tgtEl>
                                        <p:attrNameLst>
                                          <p:attrName>ppt_x</p:attrName>
                                          <p:attrName>ppt_y</p:attrName>
                                        </p:attrNameLst>
                                      </p:cBhvr>
                                      <p:rCtr x="-8372" y="-5694"/>
                                    </p:animMotion>
                                  </p:childTnLst>
                                </p:cTn>
                              </p:par>
                              <p:par>
                                <p:cTn id="48" presetID="53" presetClass="entr" presetSubtype="16" repeatCount="indefinite" fill="remove" grpId="0" nodeType="withEffect">
                                  <p:stCondLst>
                                    <p:cond delay="0"/>
                                  </p:stCondLst>
                                  <p:endCondLst>
                                    <p:cond evt="onNext" delay="0">
                                      <p:tgtEl>
                                        <p:sldTgt/>
                                      </p:tgtEl>
                                    </p:cond>
                                  </p:endCondLst>
                                  <p:childTnLst>
                                    <p:set>
                                      <p:cBhvr>
                                        <p:cTn id="49" dur="1" fill="hold">
                                          <p:stCondLst>
                                            <p:cond delay="0"/>
                                          </p:stCondLst>
                                        </p:cTn>
                                        <p:tgtEl>
                                          <p:spTgt spid="1015"/>
                                        </p:tgtEl>
                                        <p:attrNameLst>
                                          <p:attrName>style.visibility</p:attrName>
                                        </p:attrNameLst>
                                      </p:cBhvr>
                                      <p:to>
                                        <p:strVal val="visible"/>
                                      </p:to>
                                    </p:set>
                                    <p:anim calcmode="lin" valueType="num">
                                      <p:cBhvr>
                                        <p:cTn id="50" dur="750" fill="hold"/>
                                        <p:tgtEl>
                                          <p:spTgt spid="1015"/>
                                        </p:tgtEl>
                                        <p:attrNameLst>
                                          <p:attrName>ppt_w</p:attrName>
                                        </p:attrNameLst>
                                      </p:cBhvr>
                                      <p:tavLst>
                                        <p:tav tm="0">
                                          <p:val>
                                            <p:fltVal val="0"/>
                                          </p:val>
                                        </p:tav>
                                        <p:tav tm="100000">
                                          <p:val>
                                            <p:strVal val="#ppt_w"/>
                                          </p:val>
                                        </p:tav>
                                      </p:tavLst>
                                    </p:anim>
                                    <p:anim calcmode="lin" valueType="num">
                                      <p:cBhvr>
                                        <p:cTn id="51" dur="750" fill="hold"/>
                                        <p:tgtEl>
                                          <p:spTgt spid="1015"/>
                                        </p:tgtEl>
                                        <p:attrNameLst>
                                          <p:attrName>ppt_h</p:attrName>
                                        </p:attrNameLst>
                                      </p:cBhvr>
                                      <p:tavLst>
                                        <p:tav tm="0">
                                          <p:val>
                                            <p:fltVal val="0"/>
                                          </p:val>
                                        </p:tav>
                                        <p:tav tm="100000">
                                          <p:val>
                                            <p:strVal val="#ppt_h"/>
                                          </p:val>
                                        </p:tav>
                                      </p:tavLst>
                                    </p:anim>
                                    <p:animEffect transition="in" filter="fade">
                                      <p:cBhvr>
                                        <p:cTn id="52" dur="750"/>
                                        <p:tgtEl>
                                          <p:spTgt spid="10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09"/>
                                        </p:tgtEl>
                                        <p:attrNameLst>
                                          <p:attrName>style.visibility</p:attrName>
                                        </p:attrNameLst>
                                      </p:cBhvr>
                                      <p:to>
                                        <p:strVal val="visible"/>
                                      </p:to>
                                    </p:set>
                                    <p:animEffect transition="in" filter="fade">
                                      <p:cBhvr>
                                        <p:cTn id="55" dur="500"/>
                                        <p:tgtEl>
                                          <p:spTgt spid="1009"/>
                                        </p:tgtEl>
                                      </p:cBhvr>
                                    </p:animEffect>
                                  </p:childTnLst>
                                </p:cTn>
                              </p:par>
                              <p:par>
                                <p:cTn id="56" presetID="0" presetClass="path" presetSubtype="0" fill="hold" grpId="1" nodeType="withEffect">
                                  <p:stCondLst>
                                    <p:cond delay="0"/>
                                  </p:stCondLst>
                                  <p:childTnLst>
                                    <p:animMotion origin="layout" path="M -2.08333E-6 -2.96296E-6 L -0.01198 0.01574 L -0.02213 0.03426 L -0.06588 0.01435 L -0.06666 0.06621 L -0.08333 0.08889 L -0.10703 0.08473 L -0.13541 0.1338 " pathEditMode="relative" rAng="0" ptsTypes="AAAAAAAA">
                                      <p:cBhvr>
                                        <p:cTn id="57" dur="500" fill="hold"/>
                                        <p:tgtEl>
                                          <p:spTgt spid="1009"/>
                                        </p:tgtEl>
                                        <p:attrNameLst>
                                          <p:attrName>ppt_x</p:attrName>
                                          <p:attrName>ppt_y</p:attrName>
                                        </p:attrNameLst>
                                      </p:cBhvr>
                                      <p:rCtr x="-6771" y="6690"/>
                                    </p:animMotion>
                                  </p:childTnLst>
                                </p:cTn>
                              </p:par>
                              <p:par>
                                <p:cTn id="58" presetID="53" presetClass="entr" presetSubtype="16" repeatCount="indefinite" fill="remove" grpId="0" nodeType="withEffect">
                                  <p:stCondLst>
                                    <p:cond delay="0"/>
                                  </p:stCondLst>
                                  <p:endCondLst>
                                    <p:cond evt="onNext" delay="0">
                                      <p:tgtEl>
                                        <p:sldTgt/>
                                      </p:tgtEl>
                                    </p:cond>
                                  </p:endCondLst>
                                  <p:childTnLst>
                                    <p:set>
                                      <p:cBhvr>
                                        <p:cTn id="59" dur="1" fill="hold">
                                          <p:stCondLst>
                                            <p:cond delay="0"/>
                                          </p:stCondLst>
                                        </p:cTn>
                                        <p:tgtEl>
                                          <p:spTgt spid="1016"/>
                                        </p:tgtEl>
                                        <p:attrNameLst>
                                          <p:attrName>style.visibility</p:attrName>
                                        </p:attrNameLst>
                                      </p:cBhvr>
                                      <p:to>
                                        <p:strVal val="visible"/>
                                      </p:to>
                                    </p:set>
                                    <p:anim calcmode="lin" valueType="num">
                                      <p:cBhvr>
                                        <p:cTn id="60" dur="750" fill="hold"/>
                                        <p:tgtEl>
                                          <p:spTgt spid="1016"/>
                                        </p:tgtEl>
                                        <p:attrNameLst>
                                          <p:attrName>ppt_w</p:attrName>
                                        </p:attrNameLst>
                                      </p:cBhvr>
                                      <p:tavLst>
                                        <p:tav tm="0">
                                          <p:val>
                                            <p:fltVal val="0"/>
                                          </p:val>
                                        </p:tav>
                                        <p:tav tm="100000">
                                          <p:val>
                                            <p:strVal val="#ppt_w"/>
                                          </p:val>
                                        </p:tav>
                                      </p:tavLst>
                                    </p:anim>
                                    <p:anim calcmode="lin" valueType="num">
                                      <p:cBhvr>
                                        <p:cTn id="61" dur="750" fill="hold"/>
                                        <p:tgtEl>
                                          <p:spTgt spid="1016"/>
                                        </p:tgtEl>
                                        <p:attrNameLst>
                                          <p:attrName>ppt_h</p:attrName>
                                        </p:attrNameLst>
                                      </p:cBhvr>
                                      <p:tavLst>
                                        <p:tav tm="0">
                                          <p:val>
                                            <p:fltVal val="0"/>
                                          </p:val>
                                        </p:tav>
                                        <p:tav tm="100000">
                                          <p:val>
                                            <p:strVal val="#ppt_h"/>
                                          </p:val>
                                        </p:tav>
                                      </p:tavLst>
                                    </p:anim>
                                    <p:animEffect transition="in" filter="fade">
                                      <p:cBhvr>
                                        <p:cTn id="62" dur="750"/>
                                        <p:tgtEl>
                                          <p:spTgt spid="10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10"/>
                                        </p:tgtEl>
                                        <p:attrNameLst>
                                          <p:attrName>style.visibility</p:attrName>
                                        </p:attrNameLst>
                                      </p:cBhvr>
                                      <p:to>
                                        <p:strVal val="visible"/>
                                      </p:to>
                                    </p:set>
                                    <p:animEffect transition="in" filter="fade">
                                      <p:cBhvr>
                                        <p:cTn id="65" dur="500"/>
                                        <p:tgtEl>
                                          <p:spTgt spid="1010"/>
                                        </p:tgtEl>
                                      </p:cBhvr>
                                    </p:animEffect>
                                  </p:childTnLst>
                                </p:cTn>
                              </p:par>
                              <p:par>
                                <p:cTn id="66" presetID="0" presetClass="path" presetSubtype="0" fill="hold" grpId="1" nodeType="withEffect">
                                  <p:stCondLst>
                                    <p:cond delay="0"/>
                                  </p:stCondLst>
                                  <p:childTnLst>
                                    <p:animMotion origin="layout" path="M -1.875E-6 4.44444E-6 L 0.02357 -0.0007 L 0.04584 -0.01459 L 0.07227 -0.03311 L 0.08451 -0.00556 L 0.10495 0.0074 L 0.13177 0.0074 L 0.15456 0.00578 L 0.1918 -0.04514 L 0.21133 -0.03727 L 0.22917 -0.01945 L 0.21641 0.02685 " pathEditMode="relative" rAng="0" ptsTypes="AAAAAAAAAAAA">
                                      <p:cBhvr>
                                        <p:cTn id="67" dur="500" fill="hold"/>
                                        <p:tgtEl>
                                          <p:spTgt spid="1010"/>
                                        </p:tgtEl>
                                        <p:attrNameLst>
                                          <p:attrName>ppt_x</p:attrName>
                                          <p:attrName>ppt_y</p:attrName>
                                        </p:attrNameLst>
                                      </p:cBhvr>
                                      <p:rCtr x="11458" y="-926"/>
                                    </p:animMotion>
                                  </p:childTnLst>
                                </p:cTn>
                              </p:par>
                              <p:par>
                                <p:cTn id="68" presetID="53" presetClass="entr" presetSubtype="16" repeatCount="indefinite" fill="remove" grpId="0" nodeType="withEffect">
                                  <p:stCondLst>
                                    <p:cond delay="0"/>
                                  </p:stCondLst>
                                  <p:endCondLst>
                                    <p:cond evt="onNext" delay="0">
                                      <p:tgtEl>
                                        <p:sldTgt/>
                                      </p:tgtEl>
                                    </p:cond>
                                  </p:endCondLst>
                                  <p:childTnLst>
                                    <p:set>
                                      <p:cBhvr>
                                        <p:cTn id="69" dur="1" fill="hold">
                                          <p:stCondLst>
                                            <p:cond delay="0"/>
                                          </p:stCondLst>
                                        </p:cTn>
                                        <p:tgtEl>
                                          <p:spTgt spid="1017"/>
                                        </p:tgtEl>
                                        <p:attrNameLst>
                                          <p:attrName>style.visibility</p:attrName>
                                        </p:attrNameLst>
                                      </p:cBhvr>
                                      <p:to>
                                        <p:strVal val="visible"/>
                                      </p:to>
                                    </p:set>
                                    <p:anim calcmode="lin" valueType="num">
                                      <p:cBhvr>
                                        <p:cTn id="70" dur="1500" fill="hold"/>
                                        <p:tgtEl>
                                          <p:spTgt spid="1017"/>
                                        </p:tgtEl>
                                        <p:attrNameLst>
                                          <p:attrName>ppt_w</p:attrName>
                                        </p:attrNameLst>
                                      </p:cBhvr>
                                      <p:tavLst>
                                        <p:tav tm="0">
                                          <p:val>
                                            <p:fltVal val="0"/>
                                          </p:val>
                                        </p:tav>
                                        <p:tav tm="100000">
                                          <p:val>
                                            <p:strVal val="#ppt_w"/>
                                          </p:val>
                                        </p:tav>
                                      </p:tavLst>
                                    </p:anim>
                                    <p:anim calcmode="lin" valueType="num">
                                      <p:cBhvr>
                                        <p:cTn id="71" dur="1500" fill="hold"/>
                                        <p:tgtEl>
                                          <p:spTgt spid="1017"/>
                                        </p:tgtEl>
                                        <p:attrNameLst>
                                          <p:attrName>ppt_h</p:attrName>
                                        </p:attrNameLst>
                                      </p:cBhvr>
                                      <p:tavLst>
                                        <p:tav tm="0">
                                          <p:val>
                                            <p:fltVal val="0"/>
                                          </p:val>
                                        </p:tav>
                                        <p:tav tm="100000">
                                          <p:val>
                                            <p:strVal val="#ppt_h"/>
                                          </p:val>
                                        </p:tav>
                                      </p:tavLst>
                                    </p:anim>
                                    <p:animEffect transition="in" filter="fade">
                                      <p:cBhvr>
                                        <p:cTn id="72" dur="1500"/>
                                        <p:tgtEl>
                                          <p:spTgt spid="10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1"/>
                                        </p:tgtEl>
                                        <p:attrNameLst>
                                          <p:attrName>style.visibility</p:attrName>
                                        </p:attrNameLst>
                                      </p:cBhvr>
                                      <p:to>
                                        <p:strVal val="visible"/>
                                      </p:to>
                                    </p:set>
                                    <p:animEffect transition="in" filter="fade">
                                      <p:cBhvr>
                                        <p:cTn id="75" dur="500"/>
                                        <p:tgtEl>
                                          <p:spTgt spid="1011"/>
                                        </p:tgtEl>
                                      </p:cBhvr>
                                    </p:animEffect>
                                  </p:childTnLst>
                                </p:cTn>
                              </p:par>
                              <p:par>
                                <p:cTn id="76" presetID="0" presetClass="path" presetSubtype="0" fill="hold" grpId="1" nodeType="withEffect">
                                  <p:stCondLst>
                                    <p:cond delay="0"/>
                                  </p:stCondLst>
                                  <p:childTnLst>
                                    <p:animMotion origin="layout" path="M 2.29167E-6 3.7037E-7 L 0.01224 -0.08542 L 0.01315 -0.13519 L 0.00729 -0.18218 L 0.00482 -0.24931 L 0.03828 -0.25116 L 0.0638 -0.28056 " pathEditMode="relative" rAng="0" ptsTypes="AAAAAAA">
                                      <p:cBhvr>
                                        <p:cTn id="77" dur="500" fill="hold"/>
                                        <p:tgtEl>
                                          <p:spTgt spid="1011"/>
                                        </p:tgtEl>
                                        <p:attrNameLst>
                                          <p:attrName>ppt_x</p:attrName>
                                          <p:attrName>ppt_y</p:attrName>
                                        </p:attrNameLst>
                                      </p:cBhvr>
                                      <p:rCtr x="3190" y="-14028"/>
                                    </p:animMotion>
                                  </p:childTnLst>
                                </p:cTn>
                              </p:par>
                              <p:par>
                                <p:cTn id="78" presetID="53" presetClass="entr" presetSubtype="16" repeatCount="indefinite" fill="remove" grpId="0" nodeType="withEffect">
                                  <p:stCondLst>
                                    <p:cond delay="0"/>
                                  </p:stCondLst>
                                  <p:endCondLst>
                                    <p:cond evt="onNext" delay="0">
                                      <p:tgtEl>
                                        <p:sldTgt/>
                                      </p:tgtEl>
                                    </p:cond>
                                  </p:endCondLst>
                                  <p:childTnLst>
                                    <p:set>
                                      <p:cBhvr>
                                        <p:cTn id="79" dur="1" fill="hold">
                                          <p:stCondLst>
                                            <p:cond delay="0"/>
                                          </p:stCondLst>
                                        </p:cTn>
                                        <p:tgtEl>
                                          <p:spTgt spid="1018"/>
                                        </p:tgtEl>
                                        <p:attrNameLst>
                                          <p:attrName>style.visibility</p:attrName>
                                        </p:attrNameLst>
                                      </p:cBhvr>
                                      <p:to>
                                        <p:strVal val="visible"/>
                                      </p:to>
                                    </p:set>
                                    <p:anim calcmode="lin" valueType="num">
                                      <p:cBhvr>
                                        <p:cTn id="80" dur="500" fill="hold"/>
                                        <p:tgtEl>
                                          <p:spTgt spid="1018"/>
                                        </p:tgtEl>
                                        <p:attrNameLst>
                                          <p:attrName>ppt_w</p:attrName>
                                        </p:attrNameLst>
                                      </p:cBhvr>
                                      <p:tavLst>
                                        <p:tav tm="0">
                                          <p:val>
                                            <p:fltVal val="0"/>
                                          </p:val>
                                        </p:tav>
                                        <p:tav tm="100000">
                                          <p:val>
                                            <p:strVal val="#ppt_w"/>
                                          </p:val>
                                        </p:tav>
                                      </p:tavLst>
                                    </p:anim>
                                    <p:anim calcmode="lin" valueType="num">
                                      <p:cBhvr>
                                        <p:cTn id="81" dur="500" fill="hold"/>
                                        <p:tgtEl>
                                          <p:spTgt spid="1018"/>
                                        </p:tgtEl>
                                        <p:attrNameLst>
                                          <p:attrName>ppt_h</p:attrName>
                                        </p:attrNameLst>
                                      </p:cBhvr>
                                      <p:tavLst>
                                        <p:tav tm="0">
                                          <p:val>
                                            <p:fltVal val="0"/>
                                          </p:val>
                                        </p:tav>
                                        <p:tav tm="100000">
                                          <p:val>
                                            <p:strVal val="#ppt_h"/>
                                          </p:val>
                                        </p:tav>
                                      </p:tavLst>
                                    </p:anim>
                                    <p:animEffect transition="in" filter="fade">
                                      <p:cBhvr>
                                        <p:cTn id="82" dur="500"/>
                                        <p:tgtEl>
                                          <p:spTgt spid="10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2"/>
                                        </p:tgtEl>
                                        <p:attrNameLst>
                                          <p:attrName>style.visibility</p:attrName>
                                        </p:attrNameLst>
                                      </p:cBhvr>
                                      <p:to>
                                        <p:strVal val="visible"/>
                                      </p:to>
                                    </p:set>
                                    <p:animEffect transition="in" filter="fade">
                                      <p:cBhvr>
                                        <p:cTn id="85" dur="500"/>
                                        <p:tgtEl>
                                          <p:spTgt spid="1012"/>
                                        </p:tgtEl>
                                      </p:cBhvr>
                                    </p:animEffect>
                                  </p:childTnLst>
                                </p:cTn>
                              </p:par>
                              <p:par>
                                <p:cTn id="86" presetID="0" presetClass="path" presetSubtype="0" fill="hold" grpId="1" nodeType="withEffect">
                                  <p:stCondLst>
                                    <p:cond delay="0"/>
                                  </p:stCondLst>
                                  <p:childTnLst>
                                    <p:animMotion origin="layout" path="M -1.45833E-6 -1.48148E-6 L -0.01328 0.06945 L -0.05156 0.05371 L -0.07708 0.0382 L -0.10208 0.06505 L -0.11328 0.11134 " pathEditMode="relative" rAng="0" ptsTypes="AAAAAA">
                                      <p:cBhvr>
                                        <p:cTn id="87" dur="500" fill="hold"/>
                                        <p:tgtEl>
                                          <p:spTgt spid="1012"/>
                                        </p:tgtEl>
                                        <p:attrNameLst>
                                          <p:attrName>ppt_x</p:attrName>
                                          <p:attrName>ppt_y</p:attrName>
                                        </p:attrNameLst>
                                      </p:cBhvr>
                                      <p:rCtr x="-5664" y="5556"/>
                                    </p:animMotion>
                                  </p:childTnLst>
                                </p:cTn>
                              </p:par>
                              <p:par>
                                <p:cTn id="88" presetID="53" presetClass="entr" presetSubtype="16" repeatCount="indefinite" fill="remove" grpId="0" nodeType="withEffect">
                                  <p:stCondLst>
                                    <p:cond delay="0"/>
                                  </p:stCondLst>
                                  <p:endCondLst>
                                    <p:cond evt="onNext" delay="0">
                                      <p:tgtEl>
                                        <p:sldTgt/>
                                      </p:tgtEl>
                                    </p:cond>
                                  </p:endCondLst>
                                  <p:childTnLst>
                                    <p:set>
                                      <p:cBhvr>
                                        <p:cTn id="89" dur="1" fill="hold">
                                          <p:stCondLst>
                                            <p:cond delay="0"/>
                                          </p:stCondLst>
                                        </p:cTn>
                                        <p:tgtEl>
                                          <p:spTgt spid="1019"/>
                                        </p:tgtEl>
                                        <p:attrNameLst>
                                          <p:attrName>style.visibility</p:attrName>
                                        </p:attrNameLst>
                                      </p:cBhvr>
                                      <p:to>
                                        <p:strVal val="visible"/>
                                      </p:to>
                                    </p:set>
                                    <p:anim calcmode="lin" valueType="num">
                                      <p:cBhvr>
                                        <p:cTn id="90" dur="750" fill="hold"/>
                                        <p:tgtEl>
                                          <p:spTgt spid="1019"/>
                                        </p:tgtEl>
                                        <p:attrNameLst>
                                          <p:attrName>ppt_w</p:attrName>
                                        </p:attrNameLst>
                                      </p:cBhvr>
                                      <p:tavLst>
                                        <p:tav tm="0">
                                          <p:val>
                                            <p:fltVal val="0"/>
                                          </p:val>
                                        </p:tav>
                                        <p:tav tm="100000">
                                          <p:val>
                                            <p:strVal val="#ppt_w"/>
                                          </p:val>
                                        </p:tav>
                                      </p:tavLst>
                                    </p:anim>
                                    <p:anim calcmode="lin" valueType="num">
                                      <p:cBhvr>
                                        <p:cTn id="91" dur="750" fill="hold"/>
                                        <p:tgtEl>
                                          <p:spTgt spid="1019"/>
                                        </p:tgtEl>
                                        <p:attrNameLst>
                                          <p:attrName>ppt_h</p:attrName>
                                        </p:attrNameLst>
                                      </p:cBhvr>
                                      <p:tavLst>
                                        <p:tav tm="0">
                                          <p:val>
                                            <p:fltVal val="0"/>
                                          </p:val>
                                        </p:tav>
                                        <p:tav tm="100000">
                                          <p:val>
                                            <p:strVal val="#ppt_h"/>
                                          </p:val>
                                        </p:tav>
                                      </p:tavLst>
                                    </p:anim>
                                    <p:animEffect transition="in" filter="fade">
                                      <p:cBhvr>
                                        <p:cTn id="92" dur="750"/>
                                        <p:tgtEl>
                                          <p:spTgt spid="10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3"/>
                                        </p:tgtEl>
                                        <p:attrNameLst>
                                          <p:attrName>style.visibility</p:attrName>
                                        </p:attrNameLst>
                                      </p:cBhvr>
                                      <p:to>
                                        <p:strVal val="visible"/>
                                      </p:to>
                                    </p:set>
                                    <p:animEffect transition="in" filter="fade">
                                      <p:cBhvr>
                                        <p:cTn id="95" dur="500"/>
                                        <p:tgtEl>
                                          <p:spTgt spid="1023"/>
                                        </p:tgtEl>
                                      </p:cBhvr>
                                    </p:animEffect>
                                  </p:childTnLst>
                                </p:cTn>
                              </p:par>
                              <p:par>
                                <p:cTn id="96" presetID="42" presetClass="path" presetSubtype="0" decel="100000" fill="hold" grpId="1" nodeType="withEffect">
                                  <p:stCondLst>
                                    <p:cond delay="0"/>
                                  </p:stCondLst>
                                  <p:childTnLst>
                                    <p:animMotion origin="layout" path="M -3.95833E-6 -1.11111E-6 L 0.01237 0.02847 " pathEditMode="relative" rAng="0" ptsTypes="AA">
                                      <p:cBhvr>
                                        <p:cTn id="97" dur="1000" spd="-100000" fill="hold"/>
                                        <p:tgtEl>
                                          <p:spTgt spid="1023"/>
                                        </p:tgtEl>
                                        <p:attrNameLst>
                                          <p:attrName>ppt_x</p:attrName>
                                          <p:attrName>ppt_y</p:attrName>
                                        </p:attrNameLst>
                                      </p:cBhvr>
                                      <p:rCtr x="612" y="1412"/>
                                    </p:animMotion>
                                  </p:childTnLst>
                                </p:cTn>
                              </p:par>
                              <p:par>
                                <p:cTn id="98" presetID="49" presetClass="entr" presetSubtype="0" decel="100000" fill="hold" grpId="0" nodeType="withEffect">
                                  <p:stCondLst>
                                    <p:cond delay="250"/>
                                  </p:stCondLst>
                                  <p:childTnLst>
                                    <p:set>
                                      <p:cBhvr>
                                        <p:cTn id="99" dur="1" fill="hold">
                                          <p:stCondLst>
                                            <p:cond delay="0"/>
                                          </p:stCondLst>
                                        </p:cTn>
                                        <p:tgtEl>
                                          <p:spTgt spid="1020"/>
                                        </p:tgtEl>
                                        <p:attrNameLst>
                                          <p:attrName>style.visibility</p:attrName>
                                        </p:attrNameLst>
                                      </p:cBhvr>
                                      <p:to>
                                        <p:strVal val="visible"/>
                                      </p:to>
                                    </p:set>
                                    <p:anim calcmode="lin" valueType="num">
                                      <p:cBhvr>
                                        <p:cTn id="100" dur="500" fill="hold"/>
                                        <p:tgtEl>
                                          <p:spTgt spid="1020"/>
                                        </p:tgtEl>
                                        <p:attrNameLst>
                                          <p:attrName>ppt_w</p:attrName>
                                        </p:attrNameLst>
                                      </p:cBhvr>
                                      <p:tavLst>
                                        <p:tav tm="0">
                                          <p:val>
                                            <p:fltVal val="0"/>
                                          </p:val>
                                        </p:tav>
                                        <p:tav tm="100000">
                                          <p:val>
                                            <p:strVal val="#ppt_w"/>
                                          </p:val>
                                        </p:tav>
                                      </p:tavLst>
                                    </p:anim>
                                    <p:anim calcmode="lin" valueType="num">
                                      <p:cBhvr>
                                        <p:cTn id="101" dur="500" fill="hold"/>
                                        <p:tgtEl>
                                          <p:spTgt spid="1020"/>
                                        </p:tgtEl>
                                        <p:attrNameLst>
                                          <p:attrName>ppt_h</p:attrName>
                                        </p:attrNameLst>
                                      </p:cBhvr>
                                      <p:tavLst>
                                        <p:tav tm="0">
                                          <p:val>
                                            <p:fltVal val="0"/>
                                          </p:val>
                                        </p:tav>
                                        <p:tav tm="100000">
                                          <p:val>
                                            <p:strVal val="#ppt_h"/>
                                          </p:val>
                                        </p:tav>
                                      </p:tavLst>
                                    </p:anim>
                                    <p:anim calcmode="lin" valueType="num">
                                      <p:cBhvr>
                                        <p:cTn id="102" dur="500" fill="hold"/>
                                        <p:tgtEl>
                                          <p:spTgt spid="1020"/>
                                        </p:tgtEl>
                                        <p:attrNameLst>
                                          <p:attrName>style.rotation</p:attrName>
                                        </p:attrNameLst>
                                      </p:cBhvr>
                                      <p:tavLst>
                                        <p:tav tm="0">
                                          <p:val>
                                            <p:fltVal val="360"/>
                                          </p:val>
                                        </p:tav>
                                        <p:tav tm="100000">
                                          <p:val>
                                            <p:fltVal val="0"/>
                                          </p:val>
                                        </p:tav>
                                      </p:tavLst>
                                    </p:anim>
                                    <p:animEffect transition="in" filter="fade">
                                      <p:cBhvr>
                                        <p:cTn id="103" dur="500"/>
                                        <p:tgtEl>
                                          <p:spTgt spid="1020"/>
                                        </p:tgtEl>
                                      </p:cBhvr>
                                    </p:animEffect>
                                  </p:childTnLst>
                                </p:cTn>
                              </p:par>
                              <p:par>
                                <p:cTn id="104" presetID="63" presetClass="path" presetSubtype="0" accel="86667" decel="13333" autoRev="1" fill="hold" grpId="1" nodeType="withEffect">
                                  <p:stCondLst>
                                    <p:cond delay="250"/>
                                  </p:stCondLst>
                                  <p:childTnLst>
                                    <p:animMotion origin="layout" path="M -3.95833E-6 7.40741E-7 L 0.03894 7.40741E-7 " pathEditMode="relative" rAng="0" ptsTypes="AA">
                                      <p:cBhvr>
                                        <p:cTn id="105" dur="500" fill="hold"/>
                                        <p:tgtEl>
                                          <p:spTgt spid="1020"/>
                                        </p:tgtEl>
                                        <p:attrNameLst>
                                          <p:attrName>ppt_x</p:attrName>
                                          <p:attrName>ppt_y</p:attrName>
                                        </p:attrNameLst>
                                      </p:cBhvr>
                                      <p:rCtr x="1940" y="0"/>
                                    </p:animMotion>
                                  </p:childTnLst>
                                </p:cTn>
                              </p:par>
                              <p:par>
                                <p:cTn id="106" presetID="49" presetClass="entr" presetSubtype="0" decel="100000" fill="hold" grpId="0" nodeType="withEffect">
                                  <p:stCondLst>
                                    <p:cond delay="250"/>
                                  </p:stCondLst>
                                  <p:childTnLst>
                                    <p:set>
                                      <p:cBhvr>
                                        <p:cTn id="107" dur="1" fill="hold">
                                          <p:stCondLst>
                                            <p:cond delay="0"/>
                                          </p:stCondLst>
                                        </p:cTn>
                                        <p:tgtEl>
                                          <p:spTgt spid="1021"/>
                                        </p:tgtEl>
                                        <p:attrNameLst>
                                          <p:attrName>style.visibility</p:attrName>
                                        </p:attrNameLst>
                                      </p:cBhvr>
                                      <p:to>
                                        <p:strVal val="visible"/>
                                      </p:to>
                                    </p:set>
                                    <p:anim calcmode="lin" valueType="num">
                                      <p:cBhvr>
                                        <p:cTn id="108" dur="600" fill="hold"/>
                                        <p:tgtEl>
                                          <p:spTgt spid="1021"/>
                                        </p:tgtEl>
                                        <p:attrNameLst>
                                          <p:attrName>ppt_w</p:attrName>
                                        </p:attrNameLst>
                                      </p:cBhvr>
                                      <p:tavLst>
                                        <p:tav tm="0">
                                          <p:val>
                                            <p:fltVal val="0"/>
                                          </p:val>
                                        </p:tav>
                                        <p:tav tm="100000">
                                          <p:val>
                                            <p:strVal val="#ppt_w"/>
                                          </p:val>
                                        </p:tav>
                                      </p:tavLst>
                                    </p:anim>
                                    <p:anim calcmode="lin" valueType="num">
                                      <p:cBhvr>
                                        <p:cTn id="109" dur="600" fill="hold"/>
                                        <p:tgtEl>
                                          <p:spTgt spid="1021"/>
                                        </p:tgtEl>
                                        <p:attrNameLst>
                                          <p:attrName>ppt_h</p:attrName>
                                        </p:attrNameLst>
                                      </p:cBhvr>
                                      <p:tavLst>
                                        <p:tav tm="0">
                                          <p:val>
                                            <p:fltVal val="0"/>
                                          </p:val>
                                        </p:tav>
                                        <p:tav tm="100000">
                                          <p:val>
                                            <p:strVal val="#ppt_h"/>
                                          </p:val>
                                        </p:tav>
                                      </p:tavLst>
                                    </p:anim>
                                    <p:anim calcmode="lin" valueType="num">
                                      <p:cBhvr>
                                        <p:cTn id="110" dur="600" fill="hold"/>
                                        <p:tgtEl>
                                          <p:spTgt spid="1021"/>
                                        </p:tgtEl>
                                        <p:attrNameLst>
                                          <p:attrName>style.rotation</p:attrName>
                                        </p:attrNameLst>
                                      </p:cBhvr>
                                      <p:tavLst>
                                        <p:tav tm="0">
                                          <p:val>
                                            <p:fltVal val="360"/>
                                          </p:val>
                                        </p:tav>
                                        <p:tav tm="100000">
                                          <p:val>
                                            <p:fltVal val="0"/>
                                          </p:val>
                                        </p:tav>
                                      </p:tavLst>
                                    </p:anim>
                                    <p:animEffect transition="in" filter="fade">
                                      <p:cBhvr>
                                        <p:cTn id="111" dur="600"/>
                                        <p:tgtEl>
                                          <p:spTgt spid="1021"/>
                                        </p:tgtEl>
                                      </p:cBhvr>
                                    </p:animEffect>
                                  </p:childTnLst>
                                </p:cTn>
                              </p:par>
                              <p:par>
                                <p:cTn id="112" presetID="63" presetClass="path" presetSubtype="0" accel="86667" decel="13333" autoRev="1" fill="hold" grpId="1" nodeType="withEffect">
                                  <p:stCondLst>
                                    <p:cond delay="250"/>
                                  </p:stCondLst>
                                  <p:childTnLst>
                                    <p:animMotion origin="layout" path="M 4.79167E-6 7.40741E-7 L -0.01954 7.40741E-7 " pathEditMode="relative" rAng="0" ptsTypes="AA">
                                      <p:cBhvr>
                                        <p:cTn id="113" dur="600" fill="hold"/>
                                        <p:tgtEl>
                                          <p:spTgt spid="1021"/>
                                        </p:tgtEl>
                                        <p:attrNameLst>
                                          <p:attrName>ppt_x</p:attrName>
                                          <p:attrName>ppt_y</p:attrName>
                                        </p:attrNameLst>
                                      </p:cBhvr>
                                      <p:rCtr x="-977" y="0"/>
                                    </p:animMotion>
                                  </p:childTnLst>
                                </p:cTn>
                              </p:par>
                              <p:par>
                                <p:cTn id="114" presetID="49" presetClass="entr" presetSubtype="0" decel="100000" fill="hold" grpId="0" nodeType="withEffect">
                                  <p:stCondLst>
                                    <p:cond delay="250"/>
                                  </p:stCondLst>
                                  <p:childTnLst>
                                    <p:set>
                                      <p:cBhvr>
                                        <p:cTn id="115" dur="1" fill="hold">
                                          <p:stCondLst>
                                            <p:cond delay="0"/>
                                          </p:stCondLst>
                                        </p:cTn>
                                        <p:tgtEl>
                                          <p:spTgt spid="1022"/>
                                        </p:tgtEl>
                                        <p:attrNameLst>
                                          <p:attrName>style.visibility</p:attrName>
                                        </p:attrNameLst>
                                      </p:cBhvr>
                                      <p:to>
                                        <p:strVal val="visible"/>
                                      </p:to>
                                    </p:set>
                                    <p:anim calcmode="lin" valueType="num">
                                      <p:cBhvr>
                                        <p:cTn id="116" dur="700" fill="hold"/>
                                        <p:tgtEl>
                                          <p:spTgt spid="1022"/>
                                        </p:tgtEl>
                                        <p:attrNameLst>
                                          <p:attrName>ppt_w</p:attrName>
                                        </p:attrNameLst>
                                      </p:cBhvr>
                                      <p:tavLst>
                                        <p:tav tm="0">
                                          <p:val>
                                            <p:fltVal val="0"/>
                                          </p:val>
                                        </p:tav>
                                        <p:tav tm="100000">
                                          <p:val>
                                            <p:strVal val="#ppt_w"/>
                                          </p:val>
                                        </p:tav>
                                      </p:tavLst>
                                    </p:anim>
                                    <p:anim calcmode="lin" valueType="num">
                                      <p:cBhvr>
                                        <p:cTn id="117" dur="700" fill="hold"/>
                                        <p:tgtEl>
                                          <p:spTgt spid="1022"/>
                                        </p:tgtEl>
                                        <p:attrNameLst>
                                          <p:attrName>ppt_h</p:attrName>
                                        </p:attrNameLst>
                                      </p:cBhvr>
                                      <p:tavLst>
                                        <p:tav tm="0">
                                          <p:val>
                                            <p:fltVal val="0"/>
                                          </p:val>
                                        </p:tav>
                                        <p:tav tm="100000">
                                          <p:val>
                                            <p:strVal val="#ppt_h"/>
                                          </p:val>
                                        </p:tav>
                                      </p:tavLst>
                                    </p:anim>
                                    <p:anim calcmode="lin" valueType="num">
                                      <p:cBhvr>
                                        <p:cTn id="118" dur="700" fill="hold"/>
                                        <p:tgtEl>
                                          <p:spTgt spid="1022"/>
                                        </p:tgtEl>
                                        <p:attrNameLst>
                                          <p:attrName>style.rotation</p:attrName>
                                        </p:attrNameLst>
                                      </p:cBhvr>
                                      <p:tavLst>
                                        <p:tav tm="0">
                                          <p:val>
                                            <p:fltVal val="360"/>
                                          </p:val>
                                        </p:tav>
                                        <p:tav tm="100000">
                                          <p:val>
                                            <p:fltVal val="0"/>
                                          </p:val>
                                        </p:tav>
                                      </p:tavLst>
                                    </p:anim>
                                    <p:animEffect transition="in" filter="fade">
                                      <p:cBhvr>
                                        <p:cTn id="119" dur="700"/>
                                        <p:tgtEl>
                                          <p:spTgt spid="1022"/>
                                        </p:tgtEl>
                                      </p:cBhvr>
                                    </p:animEffect>
                                  </p:childTnLst>
                                </p:cTn>
                              </p:par>
                              <p:par>
                                <p:cTn id="120" presetID="63" presetClass="path" presetSubtype="0" accel="86667" decel="13333" autoRev="1" fill="hold" grpId="1" nodeType="withEffect">
                                  <p:stCondLst>
                                    <p:cond delay="250"/>
                                  </p:stCondLst>
                                  <p:childTnLst>
                                    <p:animMotion origin="layout" path="M 3.75E-6 7.40741E-7 L -0.03894 7.40741E-7 " pathEditMode="relative" rAng="0" ptsTypes="AA">
                                      <p:cBhvr>
                                        <p:cTn id="121" dur="700" fill="hold"/>
                                        <p:tgtEl>
                                          <p:spTgt spid="1022"/>
                                        </p:tgtEl>
                                        <p:attrNameLst>
                                          <p:attrName>ppt_x</p:attrName>
                                          <p:attrName>ppt_y</p:attrName>
                                        </p:attrNameLst>
                                      </p:cBhvr>
                                      <p:rCtr x="-1953" y="0"/>
                                    </p:animMotion>
                                  </p:childTnLst>
                                </p:cTn>
                              </p:par>
                              <p:par>
                                <p:cTn id="122" presetID="10" presetClass="entr" presetSubtype="0" fill="hold" grpId="0" nodeType="withEffect">
                                  <p:stCondLst>
                                    <p:cond delay="500"/>
                                  </p:stCondLst>
                                  <p:childTnLst>
                                    <p:set>
                                      <p:cBhvr>
                                        <p:cTn id="123" dur="1" fill="hold">
                                          <p:stCondLst>
                                            <p:cond delay="0"/>
                                          </p:stCondLst>
                                        </p:cTn>
                                        <p:tgtEl>
                                          <p:spTgt spid="1024"/>
                                        </p:tgtEl>
                                        <p:attrNameLst>
                                          <p:attrName>style.visibility</p:attrName>
                                        </p:attrNameLst>
                                      </p:cBhvr>
                                      <p:to>
                                        <p:strVal val="visible"/>
                                      </p:to>
                                    </p:set>
                                    <p:animEffect transition="in" filter="fade">
                                      <p:cBhvr>
                                        <p:cTn id="124" dur="500"/>
                                        <p:tgtEl>
                                          <p:spTgt spid="1024"/>
                                        </p:tgtEl>
                                      </p:cBhvr>
                                    </p:animEffect>
                                  </p:childTnLst>
                                </p:cTn>
                              </p:par>
                              <p:par>
                                <p:cTn id="125" presetID="42" presetClass="path" presetSubtype="0" decel="100000" fill="hold" grpId="1" nodeType="withEffect">
                                  <p:stCondLst>
                                    <p:cond delay="500"/>
                                  </p:stCondLst>
                                  <p:childTnLst>
                                    <p:animMotion origin="layout" path="M 3.125E-6 -7.40741E-7 L 0.01237 0.02847 " pathEditMode="relative" rAng="0" ptsTypes="AA">
                                      <p:cBhvr>
                                        <p:cTn id="126" dur="1000" spd="-100000" fill="hold"/>
                                        <p:tgtEl>
                                          <p:spTgt spid="102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animBg="1"/>
      <p:bldP spid="1005" grpId="0" animBg="1"/>
      <p:bldP spid="1005" grpId="1" animBg="1"/>
      <p:bldP spid="1006" grpId="0" animBg="1"/>
      <p:bldP spid="1006" grpId="1" animBg="1"/>
      <p:bldP spid="1007" grpId="0" animBg="1"/>
      <p:bldP spid="1007" grpId="1" animBg="1"/>
      <p:bldP spid="1008" grpId="0" animBg="1"/>
      <p:bldP spid="1008" grpId="1" animBg="1"/>
      <p:bldP spid="1009" grpId="0" animBg="1"/>
      <p:bldP spid="1009" grpId="1" animBg="1"/>
      <p:bldP spid="1010" grpId="0" animBg="1"/>
      <p:bldP spid="1010" grpId="1" animBg="1"/>
      <p:bldP spid="1011" grpId="0" animBg="1"/>
      <p:bldP spid="1011" grpId="1" animBg="1"/>
      <p:bldP spid="1012" grpId="0" animBg="1"/>
      <p:bldP spid="1012" grpId="1" animBg="1"/>
      <p:bldP spid="1013" grpId="0" animBg="1"/>
      <p:bldP spid="1014" grpId="0" animBg="1"/>
      <p:bldP spid="1015" grpId="0" animBg="1"/>
      <p:bldP spid="1016" grpId="0" animBg="1"/>
      <p:bldP spid="1017" grpId="0" animBg="1"/>
      <p:bldP spid="1018" grpId="0" animBg="1"/>
      <p:bldP spid="1019" grpId="0" animBg="1"/>
      <p:bldP spid="1020" grpId="0" animBg="1"/>
      <p:bldP spid="1020" grpId="1" animBg="1"/>
      <p:bldP spid="1021" grpId="0" animBg="1"/>
      <p:bldP spid="1021" grpId="1" animBg="1"/>
      <p:bldP spid="1022" grpId="0" animBg="1"/>
      <p:bldP spid="1022" grpId="1" animBg="1"/>
      <p:bldP spid="1023" grpId="0"/>
      <p:bldP spid="1023" grpId="1"/>
      <p:bldP spid="1024" grpId="0"/>
      <p:bldP spid="102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 xmlns:a16="http://schemas.microsoft.com/office/drawing/2014/main" id="{E6A001CE-86FC-40D9-BA79-46464FA9F144}"/>
              </a:ext>
            </a:extLst>
          </p:cNvPr>
          <p:cNvSpPr/>
          <p:nvPr/>
        </p:nvSpPr>
        <p:spPr>
          <a:xfrm>
            <a:off x="4846320" y="2072415"/>
            <a:ext cx="6828229" cy="219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20" name="Espaço Reservado para Imagem 19">
            <a:extLst>
              <a:ext uri="{FF2B5EF4-FFF2-40B4-BE49-F238E27FC236}">
                <a16:creationId xmlns="" xmlns:a16="http://schemas.microsoft.com/office/drawing/2014/main" id="{1B62EF23-6815-0D4C-A8D4-8C0E53986C1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4468295" cy="6857999"/>
          </a:xfrm>
        </p:spPr>
      </p:pic>
      <p:sp>
        <p:nvSpPr>
          <p:cNvPr id="130" name="TextBox 129">
            <a:extLst>
              <a:ext uri="{FF2B5EF4-FFF2-40B4-BE49-F238E27FC236}">
                <a16:creationId xmlns="" xmlns:a16="http://schemas.microsoft.com/office/drawing/2014/main" id="{B7D1D93B-BE57-4540-81BE-734410C07771}"/>
              </a:ext>
            </a:extLst>
          </p:cNvPr>
          <p:cNvSpPr txBox="1"/>
          <p:nvPr/>
        </p:nvSpPr>
        <p:spPr>
          <a:xfrm>
            <a:off x="4846320" y="365349"/>
            <a:ext cx="60790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rPr>
              <a:t>O poder das crenças</a:t>
            </a:r>
          </a:p>
        </p:txBody>
      </p:sp>
      <p:sp>
        <p:nvSpPr>
          <p:cNvPr id="131" name="Rectangle: Rounded Corners 130">
            <a:extLst>
              <a:ext uri="{FF2B5EF4-FFF2-40B4-BE49-F238E27FC236}">
                <a16:creationId xmlns="" xmlns:a16="http://schemas.microsoft.com/office/drawing/2014/main" id="{5A1AEF25-A9B2-4B41-BA82-E3478996836A}"/>
              </a:ext>
            </a:extLst>
          </p:cNvPr>
          <p:cNvSpPr/>
          <p:nvPr/>
        </p:nvSpPr>
        <p:spPr>
          <a:xfrm>
            <a:off x="4974545" y="1300375"/>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32" name="Rectangle: Rounded Corners 131">
            <a:extLst>
              <a:ext uri="{FF2B5EF4-FFF2-40B4-BE49-F238E27FC236}">
                <a16:creationId xmlns="" xmlns:a16="http://schemas.microsoft.com/office/drawing/2014/main" id="{48322F8C-C3C9-44EA-B11C-9F734F07A7CB}"/>
              </a:ext>
            </a:extLst>
          </p:cNvPr>
          <p:cNvSpPr/>
          <p:nvPr/>
        </p:nvSpPr>
        <p:spPr>
          <a:xfrm>
            <a:off x="5211807" y="1300375"/>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33" name="Rectangle: Rounded Corners 132">
            <a:extLst>
              <a:ext uri="{FF2B5EF4-FFF2-40B4-BE49-F238E27FC236}">
                <a16:creationId xmlns="" xmlns:a16="http://schemas.microsoft.com/office/drawing/2014/main" id="{14DFD253-7761-4352-8127-007E35918906}"/>
              </a:ext>
            </a:extLst>
          </p:cNvPr>
          <p:cNvSpPr/>
          <p:nvPr/>
        </p:nvSpPr>
        <p:spPr>
          <a:xfrm>
            <a:off x="5449068" y="1300375"/>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 name="CaixaDeTexto 2">
            <a:extLst>
              <a:ext uri="{FF2B5EF4-FFF2-40B4-BE49-F238E27FC236}">
                <a16:creationId xmlns="" xmlns:a16="http://schemas.microsoft.com/office/drawing/2014/main" id="{3EE59F77-E177-CBF5-A3E7-88718194EEB2}"/>
              </a:ext>
            </a:extLst>
          </p:cNvPr>
          <p:cNvSpPr txBox="1"/>
          <p:nvPr/>
        </p:nvSpPr>
        <p:spPr>
          <a:xfrm>
            <a:off x="5202909" y="2193171"/>
            <a:ext cx="6115050" cy="163775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pt-BR" sz="2400" b="0"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Crenças são pressupostos, convicções a respeito de nós mesmos, de algo ou de alguém, elaboradas durante a vida por nossas vivências pessoais.</a:t>
            </a:r>
          </a:p>
        </p:txBody>
      </p:sp>
      <p:sp>
        <p:nvSpPr>
          <p:cNvPr id="2" name="CaixaDeTexto 1">
            <a:extLst>
              <a:ext uri="{FF2B5EF4-FFF2-40B4-BE49-F238E27FC236}">
                <a16:creationId xmlns="" xmlns:a16="http://schemas.microsoft.com/office/drawing/2014/main" id="{137751CA-65BE-A392-766A-3CE59137869A}"/>
              </a:ext>
            </a:extLst>
          </p:cNvPr>
          <p:cNvSpPr txBox="1"/>
          <p:nvPr/>
        </p:nvSpPr>
        <p:spPr>
          <a:xfrm>
            <a:off x="2597392" y="4756389"/>
            <a:ext cx="10657014" cy="452240"/>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800"/>
              </a:spcAft>
              <a:buClrTx/>
              <a:buSzTx/>
              <a:tabLst/>
              <a:defRPr/>
            </a:pPr>
            <a:r>
              <a:rPr lang="pt-BR" sz="2400" b="1" dirty="0">
                <a:solidFill>
                  <a:srgbClr val="2C4166"/>
                </a:solidFill>
                <a:latin typeface="BancoDoBrasil Textos" panose="00000500000000000000" pitchFamily="2" charset="0"/>
              </a:rPr>
              <a:t>UNIVERSAIS    X    PESSOAIS</a:t>
            </a:r>
          </a:p>
        </p:txBody>
      </p:sp>
      <p:sp>
        <p:nvSpPr>
          <p:cNvPr id="4" name="CaixaDeTexto 3">
            <a:extLst>
              <a:ext uri="{FF2B5EF4-FFF2-40B4-BE49-F238E27FC236}">
                <a16:creationId xmlns="" xmlns:a16="http://schemas.microsoft.com/office/drawing/2014/main" id="{30860982-EA36-AF7B-557E-2B5753B76310}"/>
              </a:ext>
            </a:extLst>
          </p:cNvPr>
          <p:cNvSpPr txBox="1"/>
          <p:nvPr/>
        </p:nvSpPr>
        <p:spPr>
          <a:xfrm>
            <a:off x="2512828" y="5904238"/>
            <a:ext cx="10657014" cy="452240"/>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800"/>
              </a:spcAft>
              <a:buClrTx/>
              <a:buSzTx/>
              <a:tabLst/>
              <a:defRPr/>
            </a:pPr>
            <a:r>
              <a:rPr lang="pt-BR" sz="2400" b="1" dirty="0">
                <a:solidFill>
                  <a:srgbClr val="2C4166"/>
                </a:solidFill>
                <a:latin typeface="BancoDoBrasil Textos" panose="00000500000000000000" pitchFamily="2" charset="0"/>
              </a:rPr>
              <a:t>APRENDIZADO    X    REPETIÇÃO</a:t>
            </a:r>
          </a:p>
        </p:txBody>
      </p:sp>
      <p:sp>
        <p:nvSpPr>
          <p:cNvPr id="6" name="CaixaDeTexto 5">
            <a:extLst>
              <a:ext uri="{FF2B5EF4-FFF2-40B4-BE49-F238E27FC236}">
                <a16:creationId xmlns="" xmlns:a16="http://schemas.microsoft.com/office/drawing/2014/main" id="{CB01A638-1EB0-2C87-079B-AD51391A5E21}"/>
              </a:ext>
            </a:extLst>
          </p:cNvPr>
          <p:cNvSpPr txBox="1"/>
          <p:nvPr/>
        </p:nvSpPr>
        <p:spPr>
          <a:xfrm>
            <a:off x="3311374" y="5331505"/>
            <a:ext cx="10657014" cy="452240"/>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800"/>
              </a:spcAft>
              <a:buClrTx/>
              <a:buSzTx/>
              <a:tabLst/>
              <a:defRPr/>
            </a:pPr>
            <a:r>
              <a:rPr lang="pt-BR" sz="2400" b="1" dirty="0">
                <a:solidFill>
                  <a:srgbClr val="2C4166"/>
                </a:solidFill>
                <a:latin typeface="BancoDoBrasil Textos" panose="00000500000000000000" pitchFamily="2" charset="0"/>
              </a:rPr>
              <a:t>CENTRAIS    X    INTERMEDIÁRIAS</a:t>
            </a:r>
          </a:p>
        </p:txBody>
      </p:sp>
    </p:spTree>
    <p:extLst>
      <p:ext uri="{BB962C8B-B14F-4D97-AF65-F5344CB8AC3E}">
        <p14:creationId xmlns:p14="http://schemas.microsoft.com/office/powerpoint/2010/main" val="14084938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131"/>
                                        </p:tgtEl>
                                        <p:attrNameLst>
                                          <p:attrName>style.visibility</p:attrName>
                                        </p:attrNameLst>
                                      </p:cBhvr>
                                      <p:to>
                                        <p:strVal val="visible"/>
                                      </p:to>
                                    </p:set>
                                    <p:anim calcmode="lin" valueType="num">
                                      <p:cBhvr>
                                        <p:cTn id="7" dur="500" fill="hold"/>
                                        <p:tgtEl>
                                          <p:spTgt spid="131"/>
                                        </p:tgtEl>
                                        <p:attrNameLst>
                                          <p:attrName>ppt_w</p:attrName>
                                        </p:attrNameLst>
                                      </p:cBhvr>
                                      <p:tavLst>
                                        <p:tav tm="0">
                                          <p:val>
                                            <p:fltVal val="0"/>
                                          </p:val>
                                        </p:tav>
                                        <p:tav tm="100000">
                                          <p:val>
                                            <p:strVal val="#ppt_w"/>
                                          </p:val>
                                        </p:tav>
                                      </p:tavLst>
                                    </p:anim>
                                    <p:anim calcmode="lin" valueType="num">
                                      <p:cBhvr>
                                        <p:cTn id="8" dur="500" fill="hold"/>
                                        <p:tgtEl>
                                          <p:spTgt spid="131"/>
                                        </p:tgtEl>
                                        <p:attrNameLst>
                                          <p:attrName>ppt_h</p:attrName>
                                        </p:attrNameLst>
                                      </p:cBhvr>
                                      <p:tavLst>
                                        <p:tav tm="0">
                                          <p:val>
                                            <p:fltVal val="0"/>
                                          </p:val>
                                        </p:tav>
                                        <p:tav tm="100000">
                                          <p:val>
                                            <p:strVal val="#ppt_h"/>
                                          </p:val>
                                        </p:tav>
                                      </p:tavLst>
                                    </p:anim>
                                    <p:anim calcmode="lin" valueType="num">
                                      <p:cBhvr>
                                        <p:cTn id="9" dur="500" fill="hold"/>
                                        <p:tgtEl>
                                          <p:spTgt spid="131"/>
                                        </p:tgtEl>
                                        <p:attrNameLst>
                                          <p:attrName>style.rotation</p:attrName>
                                        </p:attrNameLst>
                                      </p:cBhvr>
                                      <p:tavLst>
                                        <p:tav tm="0">
                                          <p:val>
                                            <p:fltVal val="360"/>
                                          </p:val>
                                        </p:tav>
                                        <p:tav tm="100000">
                                          <p:val>
                                            <p:fltVal val="0"/>
                                          </p:val>
                                        </p:tav>
                                      </p:tavLst>
                                    </p:anim>
                                    <p:animEffect transition="in" filter="fade">
                                      <p:cBhvr>
                                        <p:cTn id="10" dur="500"/>
                                        <p:tgtEl>
                                          <p:spTgt spid="131"/>
                                        </p:tgtEl>
                                      </p:cBhvr>
                                    </p:animEffect>
                                  </p:childTnLst>
                                </p:cTn>
                              </p:par>
                              <p:par>
                                <p:cTn id="11" presetID="63" presetClass="path" presetSubtype="0" accel="86667" decel="13333" autoRev="1" fill="hold" grpId="1" nodeType="withEffect">
                                  <p:stCondLst>
                                    <p:cond delay="250"/>
                                  </p:stCondLst>
                                  <p:childTnLst>
                                    <p:animMotion origin="layout" path="M -4.375E-6 -2.96296E-6 L 0.03894 -2.96296E-6 " pathEditMode="relative" rAng="0" ptsTypes="AA">
                                      <p:cBhvr>
                                        <p:cTn id="12" dur="500" fill="hold"/>
                                        <p:tgtEl>
                                          <p:spTgt spid="131"/>
                                        </p:tgtEl>
                                        <p:attrNameLst>
                                          <p:attrName>ppt_x</p:attrName>
                                          <p:attrName>ppt_y</p:attrName>
                                        </p:attrNameLst>
                                      </p:cBhvr>
                                      <p:rCtr x="1940" y="0"/>
                                    </p:animMotion>
                                  </p:childTnLst>
                                </p:cTn>
                              </p:par>
                              <p:par>
                                <p:cTn id="13" presetID="49" presetClass="entr" presetSubtype="0" decel="100000" fill="hold" grpId="0" nodeType="withEffect">
                                  <p:stCondLst>
                                    <p:cond delay="250"/>
                                  </p:stCondLst>
                                  <p:childTnLst>
                                    <p:set>
                                      <p:cBhvr>
                                        <p:cTn id="14" dur="1" fill="hold">
                                          <p:stCondLst>
                                            <p:cond delay="0"/>
                                          </p:stCondLst>
                                        </p:cTn>
                                        <p:tgtEl>
                                          <p:spTgt spid="132"/>
                                        </p:tgtEl>
                                        <p:attrNameLst>
                                          <p:attrName>style.visibility</p:attrName>
                                        </p:attrNameLst>
                                      </p:cBhvr>
                                      <p:to>
                                        <p:strVal val="visible"/>
                                      </p:to>
                                    </p:set>
                                    <p:anim calcmode="lin" valueType="num">
                                      <p:cBhvr>
                                        <p:cTn id="15" dur="600" fill="hold"/>
                                        <p:tgtEl>
                                          <p:spTgt spid="132"/>
                                        </p:tgtEl>
                                        <p:attrNameLst>
                                          <p:attrName>ppt_w</p:attrName>
                                        </p:attrNameLst>
                                      </p:cBhvr>
                                      <p:tavLst>
                                        <p:tav tm="0">
                                          <p:val>
                                            <p:fltVal val="0"/>
                                          </p:val>
                                        </p:tav>
                                        <p:tav tm="100000">
                                          <p:val>
                                            <p:strVal val="#ppt_w"/>
                                          </p:val>
                                        </p:tav>
                                      </p:tavLst>
                                    </p:anim>
                                    <p:anim calcmode="lin" valueType="num">
                                      <p:cBhvr>
                                        <p:cTn id="16" dur="600" fill="hold"/>
                                        <p:tgtEl>
                                          <p:spTgt spid="132"/>
                                        </p:tgtEl>
                                        <p:attrNameLst>
                                          <p:attrName>ppt_h</p:attrName>
                                        </p:attrNameLst>
                                      </p:cBhvr>
                                      <p:tavLst>
                                        <p:tav tm="0">
                                          <p:val>
                                            <p:fltVal val="0"/>
                                          </p:val>
                                        </p:tav>
                                        <p:tav tm="100000">
                                          <p:val>
                                            <p:strVal val="#ppt_h"/>
                                          </p:val>
                                        </p:tav>
                                      </p:tavLst>
                                    </p:anim>
                                    <p:anim calcmode="lin" valueType="num">
                                      <p:cBhvr>
                                        <p:cTn id="17" dur="600" fill="hold"/>
                                        <p:tgtEl>
                                          <p:spTgt spid="132"/>
                                        </p:tgtEl>
                                        <p:attrNameLst>
                                          <p:attrName>style.rotation</p:attrName>
                                        </p:attrNameLst>
                                      </p:cBhvr>
                                      <p:tavLst>
                                        <p:tav tm="0">
                                          <p:val>
                                            <p:fltVal val="360"/>
                                          </p:val>
                                        </p:tav>
                                        <p:tav tm="100000">
                                          <p:val>
                                            <p:fltVal val="0"/>
                                          </p:val>
                                        </p:tav>
                                      </p:tavLst>
                                    </p:anim>
                                    <p:animEffect transition="in" filter="fade">
                                      <p:cBhvr>
                                        <p:cTn id="18" dur="600"/>
                                        <p:tgtEl>
                                          <p:spTgt spid="132"/>
                                        </p:tgtEl>
                                      </p:cBhvr>
                                    </p:animEffect>
                                  </p:childTnLst>
                                </p:cTn>
                              </p:par>
                              <p:par>
                                <p:cTn id="19" presetID="63" presetClass="path" presetSubtype="0" accel="86667" decel="13333" autoRev="1" fill="hold" grpId="1" nodeType="withEffect">
                                  <p:stCondLst>
                                    <p:cond delay="250"/>
                                  </p:stCondLst>
                                  <p:childTnLst>
                                    <p:animMotion origin="layout" path="M 4.375E-6 -2.96296E-6 L -0.01954 -2.96296E-6 " pathEditMode="relative" rAng="0" ptsTypes="AA">
                                      <p:cBhvr>
                                        <p:cTn id="20" dur="600" fill="hold"/>
                                        <p:tgtEl>
                                          <p:spTgt spid="132"/>
                                        </p:tgtEl>
                                        <p:attrNameLst>
                                          <p:attrName>ppt_x</p:attrName>
                                          <p:attrName>ppt_y</p:attrName>
                                        </p:attrNameLst>
                                      </p:cBhvr>
                                      <p:rCtr x="-977" y="0"/>
                                    </p:animMotion>
                                  </p:childTnLst>
                                </p:cTn>
                              </p:par>
                              <p:par>
                                <p:cTn id="21" presetID="49" presetClass="entr" presetSubtype="0" decel="100000" fill="hold" grpId="0" nodeType="withEffect">
                                  <p:stCondLst>
                                    <p:cond delay="250"/>
                                  </p:stCondLst>
                                  <p:childTnLst>
                                    <p:set>
                                      <p:cBhvr>
                                        <p:cTn id="22" dur="1" fill="hold">
                                          <p:stCondLst>
                                            <p:cond delay="0"/>
                                          </p:stCondLst>
                                        </p:cTn>
                                        <p:tgtEl>
                                          <p:spTgt spid="133"/>
                                        </p:tgtEl>
                                        <p:attrNameLst>
                                          <p:attrName>style.visibility</p:attrName>
                                        </p:attrNameLst>
                                      </p:cBhvr>
                                      <p:to>
                                        <p:strVal val="visible"/>
                                      </p:to>
                                    </p:set>
                                    <p:anim calcmode="lin" valueType="num">
                                      <p:cBhvr>
                                        <p:cTn id="23" dur="700" fill="hold"/>
                                        <p:tgtEl>
                                          <p:spTgt spid="133"/>
                                        </p:tgtEl>
                                        <p:attrNameLst>
                                          <p:attrName>ppt_w</p:attrName>
                                        </p:attrNameLst>
                                      </p:cBhvr>
                                      <p:tavLst>
                                        <p:tav tm="0">
                                          <p:val>
                                            <p:fltVal val="0"/>
                                          </p:val>
                                        </p:tav>
                                        <p:tav tm="100000">
                                          <p:val>
                                            <p:strVal val="#ppt_w"/>
                                          </p:val>
                                        </p:tav>
                                      </p:tavLst>
                                    </p:anim>
                                    <p:anim calcmode="lin" valueType="num">
                                      <p:cBhvr>
                                        <p:cTn id="24" dur="700" fill="hold"/>
                                        <p:tgtEl>
                                          <p:spTgt spid="133"/>
                                        </p:tgtEl>
                                        <p:attrNameLst>
                                          <p:attrName>ppt_h</p:attrName>
                                        </p:attrNameLst>
                                      </p:cBhvr>
                                      <p:tavLst>
                                        <p:tav tm="0">
                                          <p:val>
                                            <p:fltVal val="0"/>
                                          </p:val>
                                        </p:tav>
                                        <p:tav tm="100000">
                                          <p:val>
                                            <p:strVal val="#ppt_h"/>
                                          </p:val>
                                        </p:tav>
                                      </p:tavLst>
                                    </p:anim>
                                    <p:anim calcmode="lin" valueType="num">
                                      <p:cBhvr>
                                        <p:cTn id="25" dur="700" fill="hold"/>
                                        <p:tgtEl>
                                          <p:spTgt spid="133"/>
                                        </p:tgtEl>
                                        <p:attrNameLst>
                                          <p:attrName>style.rotation</p:attrName>
                                        </p:attrNameLst>
                                      </p:cBhvr>
                                      <p:tavLst>
                                        <p:tav tm="0">
                                          <p:val>
                                            <p:fltVal val="360"/>
                                          </p:val>
                                        </p:tav>
                                        <p:tav tm="100000">
                                          <p:val>
                                            <p:fltVal val="0"/>
                                          </p:val>
                                        </p:tav>
                                      </p:tavLst>
                                    </p:anim>
                                    <p:animEffect transition="in" filter="fade">
                                      <p:cBhvr>
                                        <p:cTn id="26" dur="700"/>
                                        <p:tgtEl>
                                          <p:spTgt spid="133"/>
                                        </p:tgtEl>
                                      </p:cBhvr>
                                    </p:animEffect>
                                  </p:childTnLst>
                                </p:cTn>
                              </p:par>
                              <p:par>
                                <p:cTn id="27" presetID="63" presetClass="path" presetSubtype="0" accel="86667" decel="13333" autoRev="1" fill="hold" grpId="1" nodeType="withEffect">
                                  <p:stCondLst>
                                    <p:cond delay="250"/>
                                  </p:stCondLst>
                                  <p:childTnLst>
                                    <p:animMotion origin="layout" path="M 3.33333E-6 -2.96296E-6 L -0.03894 -2.96296E-6 " pathEditMode="relative" rAng="0" ptsTypes="AA">
                                      <p:cBhvr>
                                        <p:cTn id="28" dur="700" fill="hold"/>
                                        <p:tgtEl>
                                          <p:spTgt spid="133"/>
                                        </p:tgtEl>
                                        <p:attrNameLst>
                                          <p:attrName>ppt_x</p:attrName>
                                          <p:attrName>ppt_y</p:attrName>
                                        </p:attrNameLst>
                                      </p:cBhvr>
                                      <p:rCtr x="-1953" y="0"/>
                                    </p:animMotion>
                                  </p:childTnLst>
                                </p:cTn>
                              </p:par>
                              <p:par>
                                <p:cTn id="29" presetID="10" presetClass="entr" presetSubtype="0" fill="hold" grpId="0" nodeType="withEffect">
                                  <p:stCondLst>
                                    <p:cond delay="0"/>
                                  </p:stCondLst>
                                  <p:childTnLst>
                                    <p:set>
                                      <p:cBhvr>
                                        <p:cTn id="30" dur="1" fill="hold">
                                          <p:stCondLst>
                                            <p:cond delay="0"/>
                                          </p:stCondLst>
                                        </p:cTn>
                                        <p:tgtEl>
                                          <p:spTgt spid="130"/>
                                        </p:tgtEl>
                                        <p:attrNameLst>
                                          <p:attrName>style.visibility</p:attrName>
                                        </p:attrNameLst>
                                      </p:cBhvr>
                                      <p:to>
                                        <p:strVal val="visible"/>
                                      </p:to>
                                    </p:set>
                                    <p:animEffect transition="in" filter="fade">
                                      <p:cBhvr>
                                        <p:cTn id="31" dur="500"/>
                                        <p:tgtEl>
                                          <p:spTgt spid="130"/>
                                        </p:tgtEl>
                                      </p:cBhvr>
                                    </p:animEffect>
                                  </p:childTnLst>
                                </p:cTn>
                              </p:par>
                              <p:par>
                                <p:cTn id="32" presetID="42" presetClass="path" presetSubtype="0" decel="100000" fill="hold" grpId="1" nodeType="withEffect">
                                  <p:stCondLst>
                                    <p:cond delay="0"/>
                                  </p:stCondLst>
                                  <p:childTnLst>
                                    <p:animMotion origin="layout" path="M -1.04167E-6 -2.96296E-6 L 0.01237 0.02848 " pathEditMode="relative" rAng="0" ptsTypes="AA">
                                      <p:cBhvr>
                                        <p:cTn id="33" dur="1000" spd="-100000" fill="hold"/>
                                        <p:tgtEl>
                                          <p:spTgt spid="130"/>
                                        </p:tgtEl>
                                        <p:attrNameLst>
                                          <p:attrName>ppt_x</p:attrName>
                                          <p:attrName>ppt_y</p:attrName>
                                        </p:attrNameLst>
                                      </p:cBhvr>
                                      <p:rCtr x="612" y="1412"/>
                                    </p:animMotion>
                                  </p:childTnLst>
                                </p:cTn>
                              </p:par>
                              <p:par>
                                <p:cTn id="34" presetID="2" presetClass="entr" presetSubtype="8" decel="100000" fill="hold" grpId="0" nodeType="withEffect">
                                  <p:stCondLst>
                                    <p:cond delay="500"/>
                                  </p:stCondLst>
                                  <p:childTnLst>
                                    <p:set>
                                      <p:cBhvr>
                                        <p:cTn id="35" dur="1" fill="hold">
                                          <p:stCondLst>
                                            <p:cond delay="0"/>
                                          </p:stCondLst>
                                        </p:cTn>
                                        <p:tgtEl>
                                          <p:spTgt spid="76"/>
                                        </p:tgtEl>
                                        <p:attrNameLst>
                                          <p:attrName>style.visibility</p:attrName>
                                        </p:attrNameLst>
                                      </p:cBhvr>
                                      <p:to>
                                        <p:strVal val="visible"/>
                                      </p:to>
                                    </p:set>
                                    <p:anim calcmode="lin" valueType="num">
                                      <p:cBhvr additive="base">
                                        <p:cTn id="36" dur="1000" fill="hold"/>
                                        <p:tgtEl>
                                          <p:spTgt spid="76"/>
                                        </p:tgtEl>
                                        <p:attrNameLst>
                                          <p:attrName>ppt_x</p:attrName>
                                        </p:attrNameLst>
                                      </p:cBhvr>
                                      <p:tavLst>
                                        <p:tav tm="0">
                                          <p:val>
                                            <p:strVal val="0-#ppt_w/2"/>
                                          </p:val>
                                        </p:tav>
                                        <p:tav tm="100000">
                                          <p:val>
                                            <p:strVal val="#ppt_x"/>
                                          </p:val>
                                        </p:tav>
                                      </p:tavLst>
                                    </p:anim>
                                    <p:anim calcmode="lin" valueType="num">
                                      <p:cBhvr additive="base">
                                        <p:cTn id="37" dur="10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4" fill="hold" grpId="0" nodeType="afterEffect">
                                  <p:stCondLst>
                                    <p:cond delay="100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 presetClass="entr" presetSubtype="4" fill="hold" grpId="0" nodeType="afterEffect">
                                  <p:stCondLst>
                                    <p:cond delay="100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30" grpId="0"/>
      <p:bldP spid="130" grpId="1"/>
      <p:bldP spid="131" grpId="0" animBg="1"/>
      <p:bldP spid="131" grpId="1" animBg="1"/>
      <p:bldP spid="132" grpId="0" animBg="1"/>
      <p:bldP spid="132" grpId="1" animBg="1"/>
      <p:bldP spid="133" grpId="0" animBg="1"/>
      <p:bldP spid="133" grpId="1" animBg="1"/>
      <p:bldP spid="2"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368CFF63-EC94-BDC2-25FD-9FEBF0BE6B55}"/>
              </a:ext>
            </a:extLst>
          </p:cNvPr>
          <p:cNvPicPr>
            <a:picLocks noChangeAspect="1"/>
          </p:cNvPicPr>
          <p:nvPr/>
        </p:nvPicPr>
        <p:blipFill>
          <a:blip r:embed="rId3"/>
          <a:stretch>
            <a:fillRect/>
          </a:stretch>
        </p:blipFill>
        <p:spPr>
          <a:xfrm>
            <a:off x="1654436" y="0"/>
            <a:ext cx="8883127" cy="6858000"/>
          </a:xfrm>
          <a:prstGeom prst="rect">
            <a:avLst/>
          </a:prstGeom>
        </p:spPr>
      </p:pic>
    </p:spTree>
    <p:extLst>
      <p:ext uri="{BB962C8B-B14F-4D97-AF65-F5344CB8AC3E}">
        <p14:creationId xmlns:p14="http://schemas.microsoft.com/office/powerpoint/2010/main" val="342530164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7BF8CB5-D08D-47B9-82CB-5C8B7A4C6C33}"/>
              </a:ext>
            </a:extLst>
          </p:cNvPr>
          <p:cNvSpPr/>
          <p:nvPr/>
        </p:nvSpPr>
        <p:spPr>
          <a:xfrm>
            <a:off x="868502" y="1641671"/>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Rectangle: Rounded Corners 26">
            <a:extLst>
              <a:ext uri="{FF2B5EF4-FFF2-40B4-BE49-F238E27FC236}">
                <a16:creationId xmlns="" xmlns:a16="http://schemas.microsoft.com/office/drawing/2014/main" id="{27FB52E0-F592-406D-9988-47D755654308}"/>
              </a:ext>
            </a:extLst>
          </p:cNvPr>
          <p:cNvSpPr/>
          <p:nvPr/>
        </p:nvSpPr>
        <p:spPr>
          <a:xfrm>
            <a:off x="1105764" y="1641671"/>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 xmlns:a16="http://schemas.microsoft.com/office/drawing/2014/main" id="{22AC0E72-E426-492A-AE9B-F5EEB5FBDB4C}"/>
              </a:ext>
            </a:extLst>
          </p:cNvPr>
          <p:cNvSpPr/>
          <p:nvPr/>
        </p:nvSpPr>
        <p:spPr>
          <a:xfrm>
            <a:off x="1343025" y="1641671"/>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 name="Espaço Reservado para Imagem 2">
            <a:extLst>
              <a:ext uri="{FF2B5EF4-FFF2-40B4-BE49-F238E27FC236}">
                <a16:creationId xmlns="" xmlns:a16="http://schemas.microsoft.com/office/drawing/2014/main" id="{72585078-4FB0-E843-8E00-FE18272B58CA}"/>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6323233" y="0"/>
            <a:ext cx="5868767" cy="5718078"/>
          </a:xfrm>
        </p:spPr>
      </p:pic>
      <p:grpSp>
        <p:nvGrpSpPr>
          <p:cNvPr id="4" name="Group 3">
            <a:extLst>
              <a:ext uri="{FF2B5EF4-FFF2-40B4-BE49-F238E27FC236}">
                <a16:creationId xmlns="" xmlns:a16="http://schemas.microsoft.com/office/drawing/2014/main" id="{322D1B99-5230-4049-BF85-01DFD8604DF3}"/>
              </a:ext>
            </a:extLst>
          </p:cNvPr>
          <p:cNvGrpSpPr/>
          <p:nvPr/>
        </p:nvGrpSpPr>
        <p:grpSpPr>
          <a:xfrm>
            <a:off x="736968" y="2023909"/>
            <a:ext cx="3196557" cy="4028991"/>
            <a:chOff x="1343025" y="3332568"/>
            <a:chExt cx="3196557" cy="2396282"/>
          </a:xfrm>
        </p:grpSpPr>
        <p:sp useBgFill="1">
          <p:nvSpPr>
            <p:cNvPr id="28" name="Rectangle: Rounded Corners 21">
              <a:extLst>
                <a:ext uri="{FF2B5EF4-FFF2-40B4-BE49-F238E27FC236}">
                  <a16:creationId xmlns="" xmlns:a16="http://schemas.microsoft.com/office/drawing/2014/main" id="{9B1FE1C0-CB79-4A7C-B11C-6E2E3EFCC165}"/>
                </a:ext>
              </a:extLst>
            </p:cNvPr>
            <p:cNvSpPr/>
            <p:nvPr/>
          </p:nvSpPr>
          <p:spPr>
            <a:xfrm>
              <a:off x="1343025" y="3332568"/>
              <a:ext cx="3196557" cy="2396282"/>
            </a:xfrm>
            <a:prstGeom prst="roundRect">
              <a:avLst/>
            </a:prstGeom>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BancoDoBrasil Textos" panose="00000500000000000000" pitchFamily="2" charset="0"/>
                <a:ea typeface="+mn-ea"/>
                <a:cs typeface="+mn-cs"/>
              </a:endParaRPr>
            </a:p>
          </p:txBody>
        </p:sp>
        <p:sp useBgFill="1">
          <p:nvSpPr>
            <p:cNvPr id="29" name="Rectangle: Rounded Corners 21">
              <a:extLst>
                <a:ext uri="{FF2B5EF4-FFF2-40B4-BE49-F238E27FC236}">
                  <a16:creationId xmlns="" xmlns:a16="http://schemas.microsoft.com/office/drawing/2014/main" id="{74B33EF4-2674-4131-A100-735E97966AEB}"/>
                </a:ext>
              </a:extLst>
            </p:cNvPr>
            <p:cNvSpPr/>
            <p:nvPr/>
          </p:nvSpPr>
          <p:spPr>
            <a:xfrm>
              <a:off x="1343025" y="3332568"/>
              <a:ext cx="3196557" cy="2396282"/>
            </a:xfrm>
            <a:prstGeom prst="roundRect">
              <a:avLst/>
            </a:prstGeom>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BancoDoBrasil Textos" panose="00000500000000000000" pitchFamily="2" charset="0"/>
                <a:ea typeface="+mn-ea"/>
                <a:cs typeface="+mn-cs"/>
              </a:endParaRPr>
            </a:p>
          </p:txBody>
        </p:sp>
      </p:grpSp>
      <p:sp>
        <p:nvSpPr>
          <p:cNvPr id="30" name="TextBox 29">
            <a:extLst>
              <a:ext uri="{FF2B5EF4-FFF2-40B4-BE49-F238E27FC236}">
                <a16:creationId xmlns="" xmlns:a16="http://schemas.microsoft.com/office/drawing/2014/main" id="{B970B9AB-3709-4995-8EF1-C8013B496F89}"/>
              </a:ext>
            </a:extLst>
          </p:cNvPr>
          <p:cNvSpPr txBox="1"/>
          <p:nvPr/>
        </p:nvSpPr>
        <p:spPr>
          <a:xfrm>
            <a:off x="876466" y="2677818"/>
            <a:ext cx="2940622" cy="3046988"/>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0"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Certeza ou ideias profundas a respeito de si, do outro e do mundo, que tem o poder de </a:t>
            </a:r>
            <a:r>
              <a:rPr kumimoji="0" lang="pt-BR" sz="1600" b="1"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restringir o seu potencial e o seu desenvolvimento</a:t>
            </a:r>
            <a:r>
              <a:rPr kumimoji="0" lang="pt-BR" sz="1600" b="0"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 Essas crenças tendem a ser </a:t>
            </a:r>
            <a:r>
              <a:rPr kumimoji="0" lang="pt-BR" sz="1600" b="1"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negativas</a:t>
            </a:r>
            <a:r>
              <a:rPr kumimoji="0" lang="pt-BR" sz="1600" b="0"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 e adquiridas com experi</a:t>
            </a:r>
            <a:r>
              <a:rPr lang="pt-BR" sz="1600" kern="100" noProof="0" dirty="0">
                <a:latin typeface="BancoDoBrasil Textos" panose="00000500000000000000" pitchFamily="2" charset="0"/>
                <a:ea typeface="Calibri" panose="020F0502020204030204" pitchFamily="34" charset="0"/>
                <a:cs typeface="Times New Roman" panose="02020603050405020304" pitchFamily="18" charset="0"/>
              </a:rPr>
              <a:t>ê</a:t>
            </a:r>
            <a:r>
              <a:rPr kumimoji="0" lang="pt-BR" sz="1600" b="0"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ncias e influências sociais </a:t>
            </a:r>
            <a:r>
              <a:rPr kumimoji="0" lang="pt-BR" sz="1600" b="1"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distorcidas</a:t>
            </a:r>
            <a:r>
              <a:rPr kumimoji="0" lang="pt-BR" sz="1600" b="0" i="0" u="none" strike="noStrike" kern="100" cap="none" spc="0" normalizeH="0" baseline="0" noProof="0" dirty="0">
                <a:ln>
                  <a:noFill/>
                </a:ln>
                <a:solidFill>
                  <a:srgbClr val="2C4166"/>
                </a:solidFill>
                <a:effectLst/>
                <a:uLnTx/>
                <a:uFillTx/>
                <a:latin typeface="BancoDoBrasil Textos" panose="00000500000000000000" pitchFamily="2" charset="0"/>
                <a:ea typeface="Calibri" panose="020F0502020204030204" pitchFamily="34" charset="0"/>
                <a:cs typeface="Times New Roman" panose="02020603050405020304" pitchFamily="18" charset="0"/>
              </a:rPr>
              <a:t>.</a:t>
            </a:r>
            <a:endParaRPr kumimoji="0" lang="pt-BR" sz="1600" b="1" i="0" u="none" strike="noStrike" kern="1200" cap="none" spc="0" normalizeH="0" baseline="0" noProof="0" dirty="0">
              <a:ln>
                <a:noFill/>
              </a:ln>
              <a:solidFill>
                <a:srgbClr val="2C4166"/>
              </a:solidFill>
              <a:effectLst/>
              <a:uLnTx/>
              <a:uFillTx/>
              <a:latin typeface="BancoDoBrasil Textos" panose="00000500000000000000" pitchFamily="2" charset="0"/>
            </a:endParaRPr>
          </a:p>
        </p:txBody>
      </p:sp>
      <p:grpSp>
        <p:nvGrpSpPr>
          <p:cNvPr id="6" name="Group 5">
            <a:extLst>
              <a:ext uri="{FF2B5EF4-FFF2-40B4-BE49-F238E27FC236}">
                <a16:creationId xmlns="" xmlns:a16="http://schemas.microsoft.com/office/drawing/2014/main" id="{AABEDEB8-4BBF-4C5D-907F-F44DC99E7D25}"/>
              </a:ext>
            </a:extLst>
          </p:cNvPr>
          <p:cNvGrpSpPr/>
          <p:nvPr/>
        </p:nvGrpSpPr>
        <p:grpSpPr>
          <a:xfrm>
            <a:off x="4332603" y="2023909"/>
            <a:ext cx="3196557" cy="4028991"/>
            <a:chOff x="4938660" y="3332568"/>
            <a:chExt cx="3196557" cy="2396282"/>
          </a:xfrm>
        </p:grpSpPr>
        <p:sp useBgFill="1">
          <p:nvSpPr>
            <p:cNvPr id="35" name="Rectangle: Rounded Corners 21">
              <a:extLst>
                <a:ext uri="{FF2B5EF4-FFF2-40B4-BE49-F238E27FC236}">
                  <a16:creationId xmlns="" xmlns:a16="http://schemas.microsoft.com/office/drawing/2014/main" id="{3A9DC37F-EA47-40BC-9D0E-ACADC4F832A8}"/>
                </a:ext>
              </a:extLst>
            </p:cNvPr>
            <p:cNvSpPr/>
            <p:nvPr/>
          </p:nvSpPr>
          <p:spPr>
            <a:xfrm>
              <a:off x="4938660" y="3332568"/>
              <a:ext cx="3196557" cy="2396282"/>
            </a:xfrm>
            <a:prstGeom prst="roundRect">
              <a:avLst/>
            </a:prstGeom>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BancoDoBrasil Textos" panose="00000500000000000000" pitchFamily="2" charset="0"/>
                <a:ea typeface="+mn-ea"/>
                <a:cs typeface="+mn-cs"/>
              </a:endParaRPr>
            </a:p>
          </p:txBody>
        </p:sp>
        <p:sp useBgFill="1">
          <p:nvSpPr>
            <p:cNvPr id="36" name="Rectangle: Rounded Corners 21">
              <a:extLst>
                <a:ext uri="{FF2B5EF4-FFF2-40B4-BE49-F238E27FC236}">
                  <a16:creationId xmlns="" xmlns:a16="http://schemas.microsoft.com/office/drawing/2014/main" id="{1C3CF418-4E9F-4DC5-90F7-6A00A50113A2}"/>
                </a:ext>
              </a:extLst>
            </p:cNvPr>
            <p:cNvSpPr/>
            <p:nvPr/>
          </p:nvSpPr>
          <p:spPr>
            <a:xfrm>
              <a:off x="4938660" y="3332568"/>
              <a:ext cx="3196557" cy="2396282"/>
            </a:xfrm>
            <a:prstGeom prst="roundRect">
              <a:avLst/>
            </a:prstGeom>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BancoDoBrasil Textos" panose="00000500000000000000" pitchFamily="2" charset="0"/>
                <a:ea typeface="+mn-ea"/>
                <a:cs typeface="+mn-cs"/>
              </a:endParaRPr>
            </a:p>
          </p:txBody>
        </p:sp>
      </p:grpSp>
      <p:sp>
        <p:nvSpPr>
          <p:cNvPr id="37" name="TextBox 36">
            <a:extLst>
              <a:ext uri="{FF2B5EF4-FFF2-40B4-BE49-F238E27FC236}">
                <a16:creationId xmlns="" xmlns:a16="http://schemas.microsoft.com/office/drawing/2014/main" id="{1917899A-630F-49C7-B967-3449EE95B4E6}"/>
              </a:ext>
            </a:extLst>
          </p:cNvPr>
          <p:cNvSpPr txBox="1"/>
          <p:nvPr/>
        </p:nvSpPr>
        <p:spPr>
          <a:xfrm>
            <a:off x="4479372" y="2672300"/>
            <a:ext cx="3049787" cy="3046988"/>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Convicções e entendimentos positivos e </a:t>
            </a:r>
            <a:r>
              <a:rPr kumimoji="0" lang="pt-BR" sz="16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encorajadores</a:t>
            </a: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 a respeito de si, do outro ou do mundo que ajudam a pessoas a alcançar seu </a:t>
            </a:r>
            <a:r>
              <a:rPr kumimoji="0" lang="pt-BR" sz="16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potencial máximo.</a:t>
            </a: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 Elas são encorajadas em experiências </a:t>
            </a:r>
            <a:r>
              <a:rPr kumimoji="0" lang="pt-BR" sz="16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positivas</a:t>
            </a: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 de autoconfiança e sob perspectiva </a:t>
            </a:r>
            <a:r>
              <a:rPr kumimoji="0" lang="pt-BR" sz="16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otimista</a:t>
            </a: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 </a:t>
            </a:r>
          </a:p>
        </p:txBody>
      </p:sp>
      <p:grpSp>
        <p:nvGrpSpPr>
          <p:cNvPr id="13" name="Agrupar 12">
            <a:extLst>
              <a:ext uri="{FF2B5EF4-FFF2-40B4-BE49-F238E27FC236}">
                <a16:creationId xmlns="" xmlns:a16="http://schemas.microsoft.com/office/drawing/2014/main" id="{2E018E98-67F1-664A-AF15-B78241CB30F9}"/>
              </a:ext>
            </a:extLst>
          </p:cNvPr>
          <p:cNvGrpSpPr/>
          <p:nvPr/>
        </p:nvGrpSpPr>
        <p:grpSpPr>
          <a:xfrm>
            <a:off x="1009371" y="2171447"/>
            <a:ext cx="2601268" cy="399318"/>
            <a:chOff x="1754077" y="3767181"/>
            <a:chExt cx="2601268" cy="399318"/>
          </a:xfrm>
          <a:solidFill>
            <a:schemeClr val="accent2"/>
          </a:solidFill>
        </p:grpSpPr>
        <p:sp>
          <p:nvSpPr>
            <p:cNvPr id="31" name="TextBox 30">
              <a:extLst>
                <a:ext uri="{FF2B5EF4-FFF2-40B4-BE49-F238E27FC236}">
                  <a16:creationId xmlns="" xmlns:a16="http://schemas.microsoft.com/office/drawing/2014/main" id="{C46EA996-C62C-49E5-8448-813AA6C9A8E9}"/>
                </a:ext>
              </a:extLst>
            </p:cNvPr>
            <p:cNvSpPr txBox="1"/>
            <p:nvPr/>
          </p:nvSpPr>
          <p:spPr>
            <a:xfrm>
              <a:off x="2285998" y="3782145"/>
              <a:ext cx="2069347" cy="369332"/>
            </a:xfrm>
            <a:prstGeom prst="rect">
              <a:avLst/>
            </a:prstGeom>
            <a:grpFill/>
          </p:spPr>
          <p:txBody>
            <a:bodyPr wrap="square" rtlCol="0">
              <a:spAutoFit/>
            </a:bodyPr>
            <a:lstStyle>
              <a:defPPr>
                <a:defRPr lang="en-US"/>
              </a:defPPr>
              <a:lvl1pPr>
                <a:spcBef>
                  <a:spcPts val="1200"/>
                </a:spcBef>
                <a:defRPr sz="2000" b="1">
                  <a:solidFill>
                    <a:srgbClr val="2C4166"/>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8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Limitantes</a:t>
              </a:r>
            </a:p>
          </p:txBody>
        </p:sp>
        <p:sp>
          <p:nvSpPr>
            <p:cNvPr id="33" name="Rectangle: Rounded Corners 32">
              <a:extLst>
                <a:ext uri="{FF2B5EF4-FFF2-40B4-BE49-F238E27FC236}">
                  <a16:creationId xmlns="" xmlns:a16="http://schemas.microsoft.com/office/drawing/2014/main" id="{F200FCFB-DF6F-479C-851B-42C6CAFD2AAF}"/>
                </a:ext>
              </a:extLst>
            </p:cNvPr>
            <p:cNvSpPr/>
            <p:nvPr/>
          </p:nvSpPr>
          <p:spPr>
            <a:xfrm>
              <a:off x="1754077" y="3767181"/>
              <a:ext cx="419760" cy="399318"/>
            </a:xfrm>
            <a:prstGeom prst="roundRect">
              <a:avLst>
                <a:gd name="adj" fmla="val 29154"/>
              </a:avLst>
            </a:prstGeom>
            <a:grp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BancoDoBrasil Textos" panose="00000500000000000000" pitchFamily="2" charset="0"/>
                <a:ea typeface="+mn-ea"/>
                <a:cs typeface="+mn-cs"/>
              </a:endParaRPr>
            </a:p>
          </p:txBody>
        </p:sp>
      </p:grpSp>
      <p:grpSp>
        <p:nvGrpSpPr>
          <p:cNvPr id="14" name="Agrupar 13">
            <a:extLst>
              <a:ext uri="{FF2B5EF4-FFF2-40B4-BE49-F238E27FC236}">
                <a16:creationId xmlns="" xmlns:a16="http://schemas.microsoft.com/office/drawing/2014/main" id="{4B881D40-7CBA-904E-B01D-370EFD2B4282}"/>
              </a:ext>
            </a:extLst>
          </p:cNvPr>
          <p:cNvGrpSpPr/>
          <p:nvPr/>
        </p:nvGrpSpPr>
        <p:grpSpPr>
          <a:xfrm>
            <a:off x="4540837" y="2171078"/>
            <a:ext cx="2879157" cy="501222"/>
            <a:chOff x="5285544" y="3766812"/>
            <a:chExt cx="2744148" cy="399687"/>
          </a:xfrm>
          <a:solidFill>
            <a:schemeClr val="accent4"/>
          </a:solidFill>
        </p:grpSpPr>
        <p:sp>
          <p:nvSpPr>
            <p:cNvPr id="38" name="TextBox 37">
              <a:extLst>
                <a:ext uri="{FF2B5EF4-FFF2-40B4-BE49-F238E27FC236}">
                  <a16:creationId xmlns="" xmlns:a16="http://schemas.microsoft.com/office/drawing/2014/main" id="{FF64FEF2-60F2-4757-96A0-BC672865914C}"/>
                </a:ext>
              </a:extLst>
            </p:cNvPr>
            <p:cNvSpPr txBox="1"/>
            <p:nvPr/>
          </p:nvSpPr>
          <p:spPr>
            <a:xfrm>
              <a:off x="5848652" y="3766812"/>
              <a:ext cx="2181040" cy="369332"/>
            </a:xfrm>
            <a:prstGeom prst="rect">
              <a:avLst/>
            </a:prstGeom>
            <a:grpFill/>
          </p:spPr>
          <p:txBody>
            <a:bodyPr wrap="square" rtlCol="0">
              <a:spAutoFit/>
            </a:bodyPr>
            <a:lstStyle>
              <a:defPPr>
                <a:defRPr lang="en-US"/>
              </a:defPPr>
              <a:lvl1pPr>
                <a:spcBef>
                  <a:spcPts val="1200"/>
                </a:spcBef>
                <a:defRPr sz="2000" b="1">
                  <a:solidFill>
                    <a:srgbClr val="2C4166"/>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8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Impulsionadoras</a:t>
              </a:r>
            </a:p>
          </p:txBody>
        </p:sp>
        <p:sp>
          <p:nvSpPr>
            <p:cNvPr id="40" name="Rectangle: Rounded Corners 39">
              <a:extLst>
                <a:ext uri="{FF2B5EF4-FFF2-40B4-BE49-F238E27FC236}">
                  <a16:creationId xmlns="" xmlns:a16="http://schemas.microsoft.com/office/drawing/2014/main" id="{4CFCCB17-411A-42F5-8A83-2852810CFE8C}"/>
                </a:ext>
              </a:extLst>
            </p:cNvPr>
            <p:cNvSpPr/>
            <p:nvPr/>
          </p:nvSpPr>
          <p:spPr>
            <a:xfrm>
              <a:off x="5285544" y="3767181"/>
              <a:ext cx="419760" cy="399318"/>
            </a:xfrm>
            <a:prstGeom prst="roundRect">
              <a:avLst>
                <a:gd name="adj" fmla="val 29154"/>
              </a:avLst>
            </a:prstGeom>
            <a:grp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BancoDoBrasil Textos" panose="00000500000000000000" pitchFamily="2" charset="0"/>
                <a:ea typeface="+mn-ea"/>
                <a:cs typeface="+mn-cs"/>
              </a:endParaRPr>
            </a:p>
          </p:txBody>
        </p:sp>
      </p:grpSp>
      <p:sp>
        <p:nvSpPr>
          <p:cNvPr id="2" name="TextBox 129">
            <a:extLst>
              <a:ext uri="{FF2B5EF4-FFF2-40B4-BE49-F238E27FC236}">
                <a16:creationId xmlns="" xmlns:a16="http://schemas.microsoft.com/office/drawing/2014/main" id="{C678EC71-BCAD-2310-27AC-D10106C21944}"/>
              </a:ext>
            </a:extLst>
          </p:cNvPr>
          <p:cNvSpPr txBox="1"/>
          <p:nvPr/>
        </p:nvSpPr>
        <p:spPr>
          <a:xfrm>
            <a:off x="587829" y="805099"/>
            <a:ext cx="84618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rPr>
              <a:t>Crenças</a:t>
            </a:r>
          </a:p>
        </p:txBody>
      </p:sp>
    </p:spTree>
    <p:extLst>
      <p:ext uri="{BB962C8B-B14F-4D97-AF65-F5344CB8AC3E}">
        <p14:creationId xmlns:p14="http://schemas.microsoft.com/office/powerpoint/2010/main" val="26480258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par>
                                <p:cTn id="11" presetID="63" presetClass="path" presetSubtype="0" accel="86667" decel="13333" autoRev="1" fill="hold" grpId="1" nodeType="withEffect">
                                  <p:stCondLst>
                                    <p:cond delay="250"/>
                                  </p:stCondLst>
                                  <p:childTnLst>
                                    <p:animMotion origin="layout" path="M 8.33333E-7 -2.96296E-6 L 0.03893 -2.96296E-6 " pathEditMode="relative" rAng="0" ptsTypes="AA">
                                      <p:cBhvr>
                                        <p:cTn id="12" dur="500" fill="hold"/>
                                        <p:tgtEl>
                                          <p:spTgt spid="26"/>
                                        </p:tgtEl>
                                        <p:attrNameLst>
                                          <p:attrName>ppt_x</p:attrName>
                                          <p:attrName>ppt_y</p:attrName>
                                        </p:attrNameLst>
                                      </p:cBhvr>
                                      <p:rCtr x="1940" y="0"/>
                                    </p:animMotion>
                                  </p:childTnLst>
                                </p:cTn>
                              </p:par>
                              <p:par>
                                <p:cTn id="13" presetID="49" presetClass="entr" presetSubtype="0" decel="10000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 calcmode="lin" valueType="num">
                                      <p:cBhvr>
                                        <p:cTn id="15" dur="600" fill="hold"/>
                                        <p:tgtEl>
                                          <p:spTgt spid="27"/>
                                        </p:tgtEl>
                                        <p:attrNameLst>
                                          <p:attrName>ppt_w</p:attrName>
                                        </p:attrNameLst>
                                      </p:cBhvr>
                                      <p:tavLst>
                                        <p:tav tm="0">
                                          <p:val>
                                            <p:fltVal val="0"/>
                                          </p:val>
                                        </p:tav>
                                        <p:tav tm="100000">
                                          <p:val>
                                            <p:strVal val="#ppt_w"/>
                                          </p:val>
                                        </p:tav>
                                      </p:tavLst>
                                    </p:anim>
                                    <p:anim calcmode="lin" valueType="num">
                                      <p:cBhvr>
                                        <p:cTn id="16" dur="600" fill="hold"/>
                                        <p:tgtEl>
                                          <p:spTgt spid="27"/>
                                        </p:tgtEl>
                                        <p:attrNameLst>
                                          <p:attrName>ppt_h</p:attrName>
                                        </p:attrNameLst>
                                      </p:cBhvr>
                                      <p:tavLst>
                                        <p:tav tm="0">
                                          <p:val>
                                            <p:fltVal val="0"/>
                                          </p:val>
                                        </p:tav>
                                        <p:tav tm="100000">
                                          <p:val>
                                            <p:strVal val="#ppt_h"/>
                                          </p:val>
                                        </p:tav>
                                      </p:tavLst>
                                    </p:anim>
                                    <p:anim calcmode="lin" valueType="num">
                                      <p:cBhvr>
                                        <p:cTn id="17" dur="600" fill="hold"/>
                                        <p:tgtEl>
                                          <p:spTgt spid="27"/>
                                        </p:tgtEl>
                                        <p:attrNameLst>
                                          <p:attrName>style.rotation</p:attrName>
                                        </p:attrNameLst>
                                      </p:cBhvr>
                                      <p:tavLst>
                                        <p:tav tm="0">
                                          <p:val>
                                            <p:fltVal val="360"/>
                                          </p:val>
                                        </p:tav>
                                        <p:tav tm="100000">
                                          <p:val>
                                            <p:fltVal val="0"/>
                                          </p:val>
                                        </p:tav>
                                      </p:tavLst>
                                    </p:anim>
                                    <p:animEffect transition="in" filter="fade">
                                      <p:cBhvr>
                                        <p:cTn id="18" dur="600"/>
                                        <p:tgtEl>
                                          <p:spTgt spid="27"/>
                                        </p:tgtEl>
                                      </p:cBhvr>
                                    </p:animEffect>
                                  </p:childTnLst>
                                </p:cTn>
                              </p:par>
                              <p:par>
                                <p:cTn id="19" presetID="63" presetClass="path" presetSubtype="0" accel="86667" decel="13333" autoRev="1" fill="hold" grpId="1" nodeType="withEffect">
                                  <p:stCondLst>
                                    <p:cond delay="250"/>
                                  </p:stCondLst>
                                  <p:childTnLst>
                                    <p:animMotion origin="layout" path="M -4.16667E-7 -2.96296E-6 L -0.01953 -2.96296E-6 " pathEditMode="relative" rAng="0" ptsTypes="AA">
                                      <p:cBhvr>
                                        <p:cTn id="20" dur="600" fill="hold"/>
                                        <p:tgtEl>
                                          <p:spTgt spid="27"/>
                                        </p:tgtEl>
                                        <p:attrNameLst>
                                          <p:attrName>ppt_x</p:attrName>
                                          <p:attrName>ppt_y</p:attrName>
                                        </p:attrNameLst>
                                      </p:cBhvr>
                                      <p:rCtr x="-977" y="0"/>
                                    </p:animMotion>
                                  </p:childTnLst>
                                </p:cTn>
                              </p:par>
                              <p:par>
                                <p:cTn id="21" presetID="49" presetClass="entr" presetSubtype="0" decel="100000" fill="hold" grpId="0" nodeType="withEffect">
                                  <p:stCondLst>
                                    <p:cond delay="250"/>
                                  </p:stCondLst>
                                  <p:childTnLst>
                                    <p:set>
                                      <p:cBhvr>
                                        <p:cTn id="22" dur="1" fill="hold">
                                          <p:stCondLst>
                                            <p:cond delay="0"/>
                                          </p:stCondLst>
                                        </p:cTn>
                                        <p:tgtEl>
                                          <p:spTgt spid="39"/>
                                        </p:tgtEl>
                                        <p:attrNameLst>
                                          <p:attrName>style.visibility</p:attrName>
                                        </p:attrNameLst>
                                      </p:cBhvr>
                                      <p:to>
                                        <p:strVal val="visible"/>
                                      </p:to>
                                    </p:set>
                                    <p:anim calcmode="lin" valueType="num">
                                      <p:cBhvr>
                                        <p:cTn id="23" dur="700" fill="hold"/>
                                        <p:tgtEl>
                                          <p:spTgt spid="39"/>
                                        </p:tgtEl>
                                        <p:attrNameLst>
                                          <p:attrName>ppt_w</p:attrName>
                                        </p:attrNameLst>
                                      </p:cBhvr>
                                      <p:tavLst>
                                        <p:tav tm="0">
                                          <p:val>
                                            <p:fltVal val="0"/>
                                          </p:val>
                                        </p:tav>
                                        <p:tav tm="100000">
                                          <p:val>
                                            <p:strVal val="#ppt_w"/>
                                          </p:val>
                                        </p:tav>
                                      </p:tavLst>
                                    </p:anim>
                                    <p:anim calcmode="lin" valueType="num">
                                      <p:cBhvr>
                                        <p:cTn id="24" dur="700" fill="hold"/>
                                        <p:tgtEl>
                                          <p:spTgt spid="39"/>
                                        </p:tgtEl>
                                        <p:attrNameLst>
                                          <p:attrName>ppt_h</p:attrName>
                                        </p:attrNameLst>
                                      </p:cBhvr>
                                      <p:tavLst>
                                        <p:tav tm="0">
                                          <p:val>
                                            <p:fltVal val="0"/>
                                          </p:val>
                                        </p:tav>
                                        <p:tav tm="100000">
                                          <p:val>
                                            <p:strVal val="#ppt_h"/>
                                          </p:val>
                                        </p:tav>
                                      </p:tavLst>
                                    </p:anim>
                                    <p:anim calcmode="lin" valueType="num">
                                      <p:cBhvr>
                                        <p:cTn id="25" dur="700" fill="hold"/>
                                        <p:tgtEl>
                                          <p:spTgt spid="39"/>
                                        </p:tgtEl>
                                        <p:attrNameLst>
                                          <p:attrName>style.rotation</p:attrName>
                                        </p:attrNameLst>
                                      </p:cBhvr>
                                      <p:tavLst>
                                        <p:tav tm="0">
                                          <p:val>
                                            <p:fltVal val="360"/>
                                          </p:val>
                                        </p:tav>
                                        <p:tav tm="100000">
                                          <p:val>
                                            <p:fltVal val="0"/>
                                          </p:val>
                                        </p:tav>
                                      </p:tavLst>
                                    </p:anim>
                                    <p:animEffect transition="in" filter="fade">
                                      <p:cBhvr>
                                        <p:cTn id="26" dur="700"/>
                                        <p:tgtEl>
                                          <p:spTgt spid="39"/>
                                        </p:tgtEl>
                                      </p:cBhvr>
                                    </p:animEffect>
                                  </p:childTnLst>
                                </p:cTn>
                              </p:par>
                              <p:par>
                                <p:cTn id="27" presetID="63" presetClass="path" presetSubtype="0" accel="86667" decel="13333" autoRev="1" fill="hold" grpId="1" nodeType="withEffect">
                                  <p:stCondLst>
                                    <p:cond delay="250"/>
                                  </p:stCondLst>
                                  <p:childTnLst>
                                    <p:animMotion origin="layout" path="M -1.45833E-6 -2.96296E-6 L -0.03893 -2.96296E-6 " pathEditMode="relative" rAng="0" ptsTypes="AA">
                                      <p:cBhvr>
                                        <p:cTn id="28" dur="700" fill="hold"/>
                                        <p:tgtEl>
                                          <p:spTgt spid="39"/>
                                        </p:tgtEl>
                                        <p:attrNameLst>
                                          <p:attrName>ppt_x</p:attrName>
                                          <p:attrName>ppt_y</p:attrName>
                                        </p:attrNameLst>
                                      </p:cBhvr>
                                      <p:rCtr x="-1953" y="0"/>
                                    </p:animMotion>
                                  </p:childTnLst>
                                </p:cTn>
                              </p:par>
                              <p:par>
                                <p:cTn id="29" presetID="10" presetClass="entr" presetSubtype="0" fill="hold" nodeType="with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42" presetClass="path" presetSubtype="0" decel="100000" fill="hold" nodeType="withEffect">
                                  <p:stCondLst>
                                    <p:cond delay="500"/>
                                  </p:stCondLst>
                                  <p:childTnLst>
                                    <p:animMotion origin="layout" path="M 3.95833E-6 -3.33333E-6 L 0.01237 0.02848 " pathEditMode="relative" rAng="0" ptsTypes="AA">
                                      <p:cBhvr>
                                        <p:cTn id="33" dur="1000" spd="-100000" fill="hold"/>
                                        <p:tgtEl>
                                          <p:spTgt spid="4"/>
                                        </p:tgtEl>
                                        <p:attrNameLst>
                                          <p:attrName>ppt_x</p:attrName>
                                          <p:attrName>ppt_y</p:attrName>
                                        </p:attrNameLst>
                                      </p:cBhvr>
                                      <p:rCtr x="612" y="1412"/>
                                    </p:animMotion>
                                  </p:childTnLst>
                                </p:cTn>
                              </p:par>
                              <p:par>
                                <p:cTn id="34" presetID="10" presetClass="entr" presetSubtype="0" fill="hold" nodeType="withEffect">
                                  <p:stCondLst>
                                    <p:cond delay="75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42" presetClass="path" presetSubtype="0" decel="100000" fill="hold" nodeType="withEffect">
                                  <p:stCondLst>
                                    <p:cond delay="750"/>
                                  </p:stCondLst>
                                  <p:childTnLst>
                                    <p:animMotion origin="layout" path="M 2.08333E-6 -3.33333E-6 L 0.01237 0.02848 " pathEditMode="relative" rAng="0" ptsTypes="AA">
                                      <p:cBhvr>
                                        <p:cTn id="38" dur="1000" spd="-100000" fill="hold"/>
                                        <p:tgtEl>
                                          <p:spTgt spid="6"/>
                                        </p:tgtEl>
                                        <p:attrNameLst>
                                          <p:attrName>ppt_x</p:attrName>
                                          <p:attrName>ppt_y</p:attrName>
                                        </p:attrNameLst>
                                      </p:cBhvr>
                                      <p:rCtr x="612" y="1412"/>
                                    </p:animMotion>
                                  </p:childTnLst>
                                </p:cTn>
                              </p:par>
                              <p:par>
                                <p:cTn id="39" presetID="10" presetClass="entr" presetSubtype="0" fill="hold" nodeType="withEffect">
                                  <p:stCondLst>
                                    <p:cond delay="5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42" presetClass="path" presetSubtype="0" decel="100000" fill="hold" nodeType="withEffect">
                                  <p:stCondLst>
                                    <p:cond delay="500"/>
                                  </p:stCondLst>
                                  <p:childTnLst>
                                    <p:animMotion origin="layout" path="M 3.95833E-6 -3.33333E-6 L 0.01237 0.02848 " pathEditMode="relative" rAng="0" ptsTypes="AA">
                                      <p:cBhvr>
                                        <p:cTn id="43" dur="1000" spd="-100000" fill="hold"/>
                                        <p:tgtEl>
                                          <p:spTgt spid="13"/>
                                        </p:tgtEl>
                                        <p:attrNameLst>
                                          <p:attrName>ppt_x</p:attrName>
                                          <p:attrName>ppt_y</p:attrName>
                                        </p:attrNameLst>
                                      </p:cBhvr>
                                      <p:rCtr x="612" y="1412"/>
                                    </p:animMotion>
                                  </p:childTnLst>
                                </p:cTn>
                              </p:par>
                              <p:par>
                                <p:cTn id="44" presetID="10" presetClass="entr" presetSubtype="0" fill="hold" nodeType="withEffect">
                                  <p:stCondLst>
                                    <p:cond delay="75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42" presetClass="path" presetSubtype="0" decel="100000" fill="hold" nodeType="withEffect">
                                  <p:stCondLst>
                                    <p:cond delay="750"/>
                                  </p:stCondLst>
                                  <p:childTnLst>
                                    <p:animMotion origin="layout" path="M 2.08333E-6 -3.33333E-6 L 0.01237 0.02848 " pathEditMode="relative" rAng="0" ptsTypes="AA">
                                      <p:cBhvr>
                                        <p:cTn id="48" dur="1000" spd="-100000" fill="hold"/>
                                        <p:tgtEl>
                                          <p:spTgt spid="14"/>
                                        </p:tgtEl>
                                        <p:attrNameLst>
                                          <p:attrName>ppt_x</p:attrName>
                                          <p:attrName>ppt_y</p:attrName>
                                        </p:attrNameLst>
                                      </p:cBhvr>
                                      <p:rCtr x="612" y="1412"/>
                                    </p:animMotion>
                                  </p:childTnLst>
                                </p:cTn>
                              </p:par>
                              <p:par>
                                <p:cTn id="49" presetID="10" presetClass="entr" presetSubtype="0" fill="hold" grpId="0" nodeType="withEffect">
                                  <p:stCondLst>
                                    <p:cond delay="125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150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42" presetClass="path" presetSubtype="0" decel="100000" fill="hold" grpId="1" nodeType="withEffect">
                                  <p:stCondLst>
                                    <p:cond delay="0"/>
                                  </p:stCondLst>
                                  <p:childTnLst>
                                    <p:animMotion origin="layout" path="M -1.04167E-6 -2.96296E-6 L 0.01237 0.02848 " pathEditMode="relative" rAng="0" ptsTypes="AA">
                                      <p:cBhvr>
                                        <p:cTn id="59" dur="1000" spd="-100000" fill="hold"/>
                                        <p:tgtEl>
                                          <p:spTgt spid="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39" grpId="0" animBg="1"/>
      <p:bldP spid="39" grpId="1" animBg="1"/>
      <p:bldP spid="30" grpId="0"/>
      <p:bldP spid="37" grpId="0"/>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9">
            <a:extLst>
              <a:ext uri="{FF2B5EF4-FFF2-40B4-BE49-F238E27FC236}">
                <a16:creationId xmlns="" xmlns:a16="http://schemas.microsoft.com/office/drawing/2014/main" id="{F63C010C-C45E-5438-EF93-4B23A9C8214B}"/>
              </a:ext>
            </a:extLst>
          </p:cNvPr>
          <p:cNvSpPr txBox="1"/>
          <p:nvPr/>
        </p:nvSpPr>
        <p:spPr>
          <a:xfrm>
            <a:off x="1865086" y="334437"/>
            <a:ext cx="84618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rPr>
              <a:t>Crenças </a:t>
            </a:r>
            <a:r>
              <a:rPr lang="pt-BR" sz="4000" b="1" dirty="0">
                <a:solidFill>
                  <a:srgbClr val="2C4166"/>
                </a:solidFill>
                <a:latin typeface="BancoDoBrasil Textos" panose="00000500000000000000" pitchFamily="2" charset="0"/>
              </a:rPr>
              <a:t>Limitantes</a:t>
            </a:r>
            <a:endPar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endParaRPr>
          </a:p>
        </p:txBody>
      </p:sp>
      <p:sp>
        <p:nvSpPr>
          <p:cNvPr id="14" name="CaixaDeTexto 13">
            <a:extLst>
              <a:ext uri="{FF2B5EF4-FFF2-40B4-BE49-F238E27FC236}">
                <a16:creationId xmlns="" xmlns:a16="http://schemas.microsoft.com/office/drawing/2014/main" id="{20FFC466-670F-80E8-C1AE-CE6AF43311F3}"/>
              </a:ext>
            </a:extLst>
          </p:cNvPr>
          <p:cNvSpPr txBox="1"/>
          <p:nvPr/>
        </p:nvSpPr>
        <p:spPr>
          <a:xfrm>
            <a:off x="5047336" y="2322225"/>
            <a:ext cx="6555774" cy="3437159"/>
          </a:xfrm>
          <a:prstGeom prst="rect">
            <a:avLst/>
          </a:prstGeom>
          <a:noFill/>
        </p:spPr>
        <p:txBody>
          <a:bodyPr wrap="square">
            <a:spAutoFit/>
          </a:bodyPr>
          <a:lstStyle/>
          <a:p>
            <a:pPr marL="342900" marR="0" lvl="0" indent="-34290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pt-BR" sz="2000" b="1"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Merecimento</a:t>
            </a:r>
            <a:r>
              <a:rPr kumimoji="0" lang="pt-BR" sz="2000" b="0"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 É quando uma pessoa acredita não merecer algo.</a:t>
            </a:r>
          </a:p>
          <a:p>
            <a:pPr marL="342900" marR="0" lvl="0" indent="-34290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endParaRPr kumimoji="0" lang="pt-BR" sz="2000" b="0"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pt-BR" sz="2000" b="1"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Possibilidade</a:t>
            </a:r>
            <a:r>
              <a:rPr kumimoji="0" lang="pt-BR" sz="2000" b="0"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 A pessoa acredita que certos fatos são impossíveis e encontra diversas barreiras para amparar essa crença.</a:t>
            </a:r>
          </a:p>
          <a:p>
            <a:pPr marL="342900" marR="0" lvl="0" indent="-34290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endParaRPr lang="pt-BR" sz="2000" kern="100" dirty="0">
              <a:solidFill>
                <a:srgbClr val="002060"/>
              </a:solidFill>
              <a:latin typeface="BancoDoBrasil Textos" panose="000005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pt-BR" sz="2000" b="1"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Necessidade</a:t>
            </a:r>
            <a:r>
              <a:rPr kumimoji="0" lang="pt-BR" sz="2000" b="0"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 A pessoa acredita necessitar de algo para poder realizar alguma coisa.</a:t>
            </a:r>
          </a:p>
        </p:txBody>
      </p:sp>
      <p:sp>
        <p:nvSpPr>
          <p:cNvPr id="15" name="CaixaDeTexto 14">
            <a:extLst>
              <a:ext uri="{FF2B5EF4-FFF2-40B4-BE49-F238E27FC236}">
                <a16:creationId xmlns="" xmlns:a16="http://schemas.microsoft.com/office/drawing/2014/main" id="{00A46B04-6748-DA69-502B-6A4F17E9C097}"/>
              </a:ext>
            </a:extLst>
          </p:cNvPr>
          <p:cNvSpPr txBox="1"/>
          <p:nvPr/>
        </p:nvSpPr>
        <p:spPr>
          <a:xfrm>
            <a:off x="4636909" y="1450494"/>
            <a:ext cx="6110514" cy="51219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pt-BR" sz="2800" b="0" i="0" u="none" strike="noStrike" kern="100" cap="none" spc="0" normalizeH="0" baseline="0" noProof="0" dirty="0">
                <a:ln>
                  <a:noFill/>
                </a:ln>
                <a:solidFill>
                  <a:srgbClr val="002060"/>
                </a:solidFill>
                <a:effectLst/>
                <a:uLnTx/>
                <a:uFillTx/>
                <a:latin typeface="BancoDoBrasil Textos" panose="00000500000000000000" pitchFamily="2" charset="0"/>
                <a:ea typeface="Calibri" panose="020F0502020204030204" pitchFamily="34" charset="0"/>
                <a:cs typeface="Times New Roman" panose="02020603050405020304" pitchFamily="18" charset="0"/>
              </a:rPr>
              <a:t>São divididas em:</a:t>
            </a:r>
          </a:p>
        </p:txBody>
      </p:sp>
      <p:sp>
        <p:nvSpPr>
          <p:cNvPr id="26" name="Partial Circle 10">
            <a:extLst>
              <a:ext uri="{FF2B5EF4-FFF2-40B4-BE49-F238E27FC236}">
                <a16:creationId xmlns="" xmlns:a16="http://schemas.microsoft.com/office/drawing/2014/main" id="{1C6550BD-CF36-7626-944D-7650D677832D}"/>
              </a:ext>
            </a:extLst>
          </p:cNvPr>
          <p:cNvSpPr/>
          <p:nvPr/>
        </p:nvSpPr>
        <p:spPr>
          <a:xfrm>
            <a:off x="606029" y="1728509"/>
            <a:ext cx="3667860" cy="3667862"/>
          </a:xfrm>
          <a:prstGeom prst="pie">
            <a:avLst>
              <a:gd name="adj1" fmla="val 1007788"/>
              <a:gd name="adj2" fmla="val 1003678"/>
            </a:avLst>
          </a:prstGeom>
          <a:gradFill>
            <a:gsLst>
              <a:gs pos="16000">
                <a:schemeClr val="accent1"/>
              </a:gs>
              <a:gs pos="84000">
                <a:schemeClr val="accent2"/>
              </a:gs>
            </a:gsLst>
            <a:lin ang="2700000" scaled="1"/>
          </a:gradFill>
          <a:ln>
            <a:noFill/>
          </a:ln>
          <a:effectLst>
            <a:outerShdw blurRad="609600" dist="5461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Partial Circle 10">
            <a:extLst>
              <a:ext uri="{FF2B5EF4-FFF2-40B4-BE49-F238E27FC236}">
                <a16:creationId xmlns="" xmlns:a16="http://schemas.microsoft.com/office/drawing/2014/main" id="{C64C8A7A-708A-7535-86F3-7A1BBE07C4CC}"/>
              </a:ext>
            </a:extLst>
          </p:cNvPr>
          <p:cNvSpPr/>
          <p:nvPr/>
        </p:nvSpPr>
        <p:spPr>
          <a:xfrm>
            <a:off x="477185" y="1599665"/>
            <a:ext cx="3925548" cy="3925546"/>
          </a:xfrm>
          <a:prstGeom prst="pie">
            <a:avLst>
              <a:gd name="adj1" fmla="val 16166573"/>
              <a:gd name="adj2" fmla="val 1801353"/>
            </a:avLst>
          </a:prstGeom>
          <a:gradFill>
            <a:gsLst>
              <a:gs pos="16000">
                <a:schemeClr val="accent3"/>
              </a:gs>
              <a:gs pos="84000">
                <a:schemeClr val="accent4"/>
              </a:gs>
            </a:gsLst>
            <a:lin ang="2700000" scaled="1"/>
          </a:gradFill>
          <a:ln>
            <a:noFill/>
          </a:ln>
          <a:effectLst>
            <a:outerShdw blurRad="609600" dist="5461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1" name="Partial Circle 10">
            <a:extLst>
              <a:ext uri="{FF2B5EF4-FFF2-40B4-BE49-F238E27FC236}">
                <a16:creationId xmlns="" xmlns:a16="http://schemas.microsoft.com/office/drawing/2014/main" id="{766348D0-0B59-3EBD-3F53-138C3A6B73F1}"/>
              </a:ext>
            </a:extLst>
          </p:cNvPr>
          <p:cNvSpPr/>
          <p:nvPr/>
        </p:nvSpPr>
        <p:spPr>
          <a:xfrm>
            <a:off x="477185" y="1599664"/>
            <a:ext cx="3925548" cy="3925546"/>
          </a:xfrm>
          <a:prstGeom prst="pie">
            <a:avLst>
              <a:gd name="adj1" fmla="val 8563506"/>
              <a:gd name="adj2" fmla="val 16188799"/>
            </a:avLst>
          </a:prstGeom>
          <a:gradFill>
            <a:gsLst>
              <a:gs pos="16000">
                <a:schemeClr val="accent2"/>
              </a:gs>
              <a:gs pos="84000">
                <a:schemeClr val="accent1"/>
              </a:gs>
            </a:gsLst>
            <a:lin ang="2700000" scaled="1"/>
          </a:gradFill>
          <a:ln>
            <a:noFill/>
          </a:ln>
          <a:effectLst>
            <a:outerShdw blurRad="609600" dist="5461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2" name="Partial Circle 10">
            <a:extLst>
              <a:ext uri="{FF2B5EF4-FFF2-40B4-BE49-F238E27FC236}">
                <a16:creationId xmlns="" xmlns:a16="http://schemas.microsoft.com/office/drawing/2014/main" id="{0CC655D3-35DE-A670-5C28-252E04176F01}"/>
              </a:ext>
            </a:extLst>
          </p:cNvPr>
          <p:cNvSpPr/>
          <p:nvPr/>
        </p:nvSpPr>
        <p:spPr>
          <a:xfrm>
            <a:off x="477185" y="1599662"/>
            <a:ext cx="3925548" cy="3925546"/>
          </a:xfrm>
          <a:prstGeom prst="pie">
            <a:avLst>
              <a:gd name="adj1" fmla="val 1752796"/>
              <a:gd name="adj2" fmla="val 8758252"/>
            </a:avLst>
          </a:prstGeom>
          <a:gradFill>
            <a:gsLst>
              <a:gs pos="16000">
                <a:schemeClr val="accent6"/>
              </a:gs>
              <a:gs pos="84000">
                <a:schemeClr val="accent5"/>
              </a:gs>
            </a:gsLst>
            <a:lin ang="2700000" scaled="1"/>
          </a:gradFill>
          <a:ln>
            <a:noFill/>
          </a:ln>
          <a:effectLst>
            <a:outerShdw blurRad="609600" dist="546100" dir="13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33" name="Group 4">
            <a:extLst>
              <a:ext uri="{FF2B5EF4-FFF2-40B4-BE49-F238E27FC236}">
                <a16:creationId xmlns="" xmlns:a16="http://schemas.microsoft.com/office/drawing/2014/main" id="{DDB212B2-DB82-18B7-8260-7FD1FAA2194C}"/>
              </a:ext>
            </a:extLst>
          </p:cNvPr>
          <p:cNvGrpSpPr/>
          <p:nvPr/>
        </p:nvGrpSpPr>
        <p:grpSpPr>
          <a:xfrm>
            <a:off x="1220412" y="2342895"/>
            <a:ext cx="2439089" cy="2439083"/>
            <a:chOff x="3095624" y="3067051"/>
            <a:chExt cx="723902" cy="723900"/>
          </a:xfrm>
        </p:grpSpPr>
        <p:sp useBgFill="1">
          <p:nvSpPr>
            <p:cNvPr id="34" name="Rectangle: Rounded Corners 21">
              <a:extLst>
                <a:ext uri="{FF2B5EF4-FFF2-40B4-BE49-F238E27FC236}">
                  <a16:creationId xmlns="" xmlns:a16="http://schemas.microsoft.com/office/drawing/2014/main" id="{BB0311A9-143C-C3C9-4A47-2C8E19B54559}"/>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5" name="Rectangle: Rounded Corners 22">
              <a:extLst>
                <a:ext uri="{FF2B5EF4-FFF2-40B4-BE49-F238E27FC236}">
                  <a16:creationId xmlns="" xmlns:a16="http://schemas.microsoft.com/office/drawing/2014/main" id="{FF16C1CE-14DE-D70B-4E49-FBBFF211119B}"/>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6" name="Retângulo 35">
            <a:extLst>
              <a:ext uri="{FF2B5EF4-FFF2-40B4-BE49-F238E27FC236}">
                <a16:creationId xmlns="" xmlns:a16="http://schemas.microsoft.com/office/drawing/2014/main" id="{9A97CA3D-277D-EA2B-15EB-942E254D451B}"/>
              </a:ext>
            </a:extLst>
          </p:cNvPr>
          <p:cNvSpPr/>
          <p:nvPr/>
        </p:nvSpPr>
        <p:spPr>
          <a:xfrm rot="3963041">
            <a:off x="2374417" y="2540523"/>
            <a:ext cx="1794179" cy="117358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a:ea typeface="+mn-ea"/>
                <a:cs typeface="+mn-cs"/>
              </a:rPr>
              <a:t>O outro</a:t>
            </a:r>
          </a:p>
        </p:txBody>
      </p:sp>
      <p:sp>
        <p:nvSpPr>
          <p:cNvPr id="37" name="Retângulo 36">
            <a:extLst>
              <a:ext uri="{FF2B5EF4-FFF2-40B4-BE49-F238E27FC236}">
                <a16:creationId xmlns="" xmlns:a16="http://schemas.microsoft.com/office/drawing/2014/main" id="{E0E95AF6-9897-7CE1-42C1-1BA0F0A6E98E}"/>
              </a:ext>
            </a:extLst>
          </p:cNvPr>
          <p:cNvSpPr/>
          <p:nvPr/>
        </p:nvSpPr>
        <p:spPr>
          <a:xfrm>
            <a:off x="1439277" y="3862259"/>
            <a:ext cx="2010877" cy="1328394"/>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a:ea typeface="+mn-ea"/>
                <a:cs typeface="+mn-cs"/>
              </a:rPr>
              <a:t>O mundo</a:t>
            </a:r>
          </a:p>
        </p:txBody>
      </p:sp>
      <p:sp>
        <p:nvSpPr>
          <p:cNvPr id="68" name="Retângulo 67">
            <a:extLst>
              <a:ext uri="{FF2B5EF4-FFF2-40B4-BE49-F238E27FC236}">
                <a16:creationId xmlns="" xmlns:a16="http://schemas.microsoft.com/office/drawing/2014/main" id="{1D3BAB9C-6ACE-1B62-D84B-E9DAC7E5136F}"/>
              </a:ext>
            </a:extLst>
          </p:cNvPr>
          <p:cNvSpPr/>
          <p:nvPr/>
        </p:nvSpPr>
        <p:spPr>
          <a:xfrm rot="17640404">
            <a:off x="545963" y="2507372"/>
            <a:ext cx="2230788" cy="132839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a:ea typeface="+mn-ea"/>
                <a:cs typeface="+mn-cs"/>
              </a:rPr>
              <a:t>Eu</a:t>
            </a:r>
          </a:p>
        </p:txBody>
      </p:sp>
      <p:sp>
        <p:nvSpPr>
          <p:cNvPr id="47" name="TextBox 46">
            <a:extLst>
              <a:ext uri="{FF2B5EF4-FFF2-40B4-BE49-F238E27FC236}">
                <a16:creationId xmlns="" xmlns:a16="http://schemas.microsoft.com/office/drawing/2014/main" id="{3EE9D7AC-6CFA-49DD-BB55-809892F09FA2}"/>
              </a:ext>
            </a:extLst>
          </p:cNvPr>
          <p:cNvSpPr txBox="1"/>
          <p:nvPr/>
        </p:nvSpPr>
        <p:spPr>
          <a:xfrm>
            <a:off x="946247" y="2982904"/>
            <a:ext cx="29874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rPr>
              <a:t>Tríade Cognitiva </a:t>
            </a:r>
            <a:endParaRPr kumimoji="0" lang="pt-BR" sz="32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endParaRPr>
          </a:p>
        </p:txBody>
      </p:sp>
    </p:spTree>
    <p:extLst>
      <p:ext uri="{BB962C8B-B14F-4D97-AF65-F5344CB8AC3E}">
        <p14:creationId xmlns:p14="http://schemas.microsoft.com/office/powerpoint/2010/main" val="1953269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42" presetClass="path" presetSubtype="0" decel="100000" fill="hold" grpId="1" nodeType="withEffect">
                                  <p:stCondLst>
                                    <p:cond delay="0"/>
                                  </p:stCondLst>
                                  <p:childTnLst>
                                    <p:animMotion origin="layout" path="M 3.33333E-6 -4.44444E-6 L 0.01237 0.02848 " pathEditMode="relative" rAng="0" ptsTypes="AA">
                                      <p:cBhvr>
                                        <p:cTn id="9" dur="1000" spd="-100000" fill="hold"/>
                                        <p:tgtEl>
                                          <p:spTgt spid="47"/>
                                        </p:tgtEl>
                                        <p:attrNameLst>
                                          <p:attrName>ppt_x</p:attrName>
                                          <p:attrName>ppt_y</p:attrName>
                                        </p:attrNameLst>
                                      </p:cBhvr>
                                      <p:rCtr x="612" y="1412"/>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0"/>
                                  </p:stCondLst>
                                  <p:childTnLst>
                                    <p:animMotion origin="layout" path="M -1.04167E-6 -2.96296E-6 L 0.01237 0.02848 " pathEditMode="relative" rAng="0" ptsTypes="AA">
                                      <p:cBhvr>
                                        <p:cTn id="14" dur="1000" spd="-100000" fill="hold"/>
                                        <p:tgtEl>
                                          <p:spTgt spid="7"/>
                                        </p:tgtEl>
                                        <p:attrNameLst>
                                          <p:attrName>ppt_x</p:attrName>
                                          <p:attrName>ppt_y</p:attrName>
                                        </p:attrNameLst>
                                      </p:cBhvr>
                                      <p:rCtr x="612" y="1412"/>
                                    </p:animMotion>
                                  </p:childTnLst>
                                </p:cTn>
                              </p:par>
                              <p:par>
                                <p:cTn id="15" presetID="10" presetClass="entr" presetSubtype="0" fill="hold" nodeType="withEffect">
                                  <p:stCondLst>
                                    <p:cond delay="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26"/>
                                        </p:tgtEl>
                                        <p:attrNameLst>
                                          <p:attrName>style.visibility</p:attrName>
                                        </p:attrNameLst>
                                      </p:cBhvr>
                                      <p:to>
                                        <p:strVal val="visible"/>
                                      </p:to>
                                    </p:set>
                                    <p:anim calcmode="lin" valueType="num">
                                      <p:cBhvr>
                                        <p:cTn id="20" dur="1000" fill="hold"/>
                                        <p:tgtEl>
                                          <p:spTgt spid="26"/>
                                        </p:tgtEl>
                                        <p:attrNameLst>
                                          <p:attrName>ppt_w</p:attrName>
                                        </p:attrNameLst>
                                      </p:cBhvr>
                                      <p:tavLst>
                                        <p:tav tm="0">
                                          <p:val>
                                            <p:fltVal val="0"/>
                                          </p:val>
                                        </p:tav>
                                        <p:tav tm="100000">
                                          <p:val>
                                            <p:strVal val="#ppt_w"/>
                                          </p:val>
                                        </p:tav>
                                      </p:tavLst>
                                    </p:anim>
                                    <p:anim calcmode="lin" valueType="num">
                                      <p:cBhvr>
                                        <p:cTn id="21" dur="1000" fill="hold"/>
                                        <p:tgtEl>
                                          <p:spTgt spid="26"/>
                                        </p:tgtEl>
                                        <p:attrNameLst>
                                          <p:attrName>ppt_h</p:attrName>
                                        </p:attrNameLst>
                                      </p:cBhvr>
                                      <p:tavLst>
                                        <p:tav tm="0">
                                          <p:val>
                                            <p:fltVal val="0"/>
                                          </p:val>
                                        </p:tav>
                                        <p:tav tm="100000">
                                          <p:val>
                                            <p:strVal val="#ppt_h"/>
                                          </p:val>
                                        </p:tav>
                                      </p:tavLst>
                                    </p:anim>
                                    <p:animEffect transition="in" filter="fade">
                                      <p:cBhvr>
                                        <p:cTn id="22" dur="1000"/>
                                        <p:tgtEl>
                                          <p:spTgt spid="26"/>
                                        </p:tgtEl>
                                      </p:cBhvr>
                                    </p:animEffect>
                                  </p:childTnLst>
                                </p:cTn>
                              </p:par>
                              <p:par>
                                <p:cTn id="23" presetID="53" presetClass="entr" presetSubtype="16"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53" presetClass="entr" presetSubtype="16" fill="hold" grpId="0" nodeType="withEffect">
                                  <p:stCondLst>
                                    <p:cond delay="125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53" presetClass="entr" presetSubtype="16" fill="hold" grpId="0" nodeType="withEffect">
                                  <p:stCondLst>
                                    <p:cond delay="15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6" grpId="0" animBg="1"/>
      <p:bldP spid="27" grpId="0" animBg="1"/>
      <p:bldP spid="31" grpId="0" animBg="1"/>
      <p:bldP spid="32" grpId="0" animBg="1"/>
      <p:bldP spid="36" grpId="0"/>
      <p:bldP spid="37" grpId="0"/>
      <p:bldP spid="68" grpId="0"/>
      <p:bldP spid="47" grpId="0"/>
      <p:bldP spid="4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20" name="Agrupar 19">
            <a:extLst>
              <a:ext uri="{FF2B5EF4-FFF2-40B4-BE49-F238E27FC236}">
                <a16:creationId xmlns="" xmlns:a16="http://schemas.microsoft.com/office/drawing/2014/main" id="{086EEF55-D49A-95F5-C4B7-240095C07B5B}"/>
              </a:ext>
            </a:extLst>
          </p:cNvPr>
          <p:cNvGrpSpPr/>
          <p:nvPr/>
        </p:nvGrpSpPr>
        <p:grpSpPr>
          <a:xfrm>
            <a:off x="8708" y="590626"/>
            <a:ext cx="12183292" cy="6918961"/>
            <a:chOff x="2238103" y="-13064"/>
            <a:chExt cx="10023566" cy="6871064"/>
          </a:xfrm>
          <a:solidFill>
            <a:schemeClr val="bg1"/>
          </a:solidFill>
        </p:grpSpPr>
        <p:sp>
          <p:nvSpPr>
            <p:cNvPr id="18" name="Fluxograma: Atraso 17">
              <a:extLst>
                <a:ext uri="{FF2B5EF4-FFF2-40B4-BE49-F238E27FC236}">
                  <a16:creationId xmlns="" xmlns:a16="http://schemas.microsoft.com/office/drawing/2014/main" id="{002727D0-AF4B-9C73-C740-38A14A092B9B}"/>
                </a:ext>
              </a:extLst>
            </p:cNvPr>
            <p:cNvSpPr/>
            <p:nvPr/>
          </p:nvSpPr>
          <p:spPr>
            <a:xfrm flipH="1">
              <a:off x="2238103" y="-13063"/>
              <a:ext cx="6871063" cy="6871063"/>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9" name="Retângulo 18">
              <a:extLst>
                <a:ext uri="{FF2B5EF4-FFF2-40B4-BE49-F238E27FC236}">
                  <a16:creationId xmlns="" xmlns:a16="http://schemas.microsoft.com/office/drawing/2014/main" id="{87687D09-0C51-7960-3301-CE2DA4E5CF62}"/>
                </a:ext>
              </a:extLst>
            </p:cNvPr>
            <p:cNvSpPr/>
            <p:nvPr/>
          </p:nvSpPr>
          <p:spPr>
            <a:xfrm>
              <a:off x="9091749" y="-13064"/>
              <a:ext cx="3169920" cy="6871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cxnSp>
        <p:nvCxnSpPr>
          <p:cNvPr id="1058" name="Conector reto 1057">
            <a:extLst>
              <a:ext uri="{FF2B5EF4-FFF2-40B4-BE49-F238E27FC236}">
                <a16:creationId xmlns="" xmlns:a16="http://schemas.microsoft.com/office/drawing/2014/main" id="{2892EE2E-A568-50EF-C9FC-181BF931420B}"/>
              </a:ext>
            </a:extLst>
          </p:cNvPr>
          <p:cNvCxnSpPr/>
          <p:nvPr/>
        </p:nvCxnSpPr>
        <p:spPr>
          <a:xfrm>
            <a:off x="1954251" y="3634982"/>
            <a:ext cx="9413665"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052" name="Agrupar 1051">
            <a:extLst>
              <a:ext uri="{FF2B5EF4-FFF2-40B4-BE49-F238E27FC236}">
                <a16:creationId xmlns="" xmlns:a16="http://schemas.microsoft.com/office/drawing/2014/main" id="{4DF36B2A-6734-1DA2-3B95-A9EAE05FF0E8}"/>
              </a:ext>
            </a:extLst>
          </p:cNvPr>
          <p:cNvGrpSpPr/>
          <p:nvPr/>
        </p:nvGrpSpPr>
        <p:grpSpPr>
          <a:xfrm>
            <a:off x="2574678" y="1384244"/>
            <a:ext cx="3852926" cy="4434240"/>
            <a:chOff x="791965" y="1931076"/>
            <a:chExt cx="1975009" cy="2934839"/>
          </a:xfrm>
        </p:grpSpPr>
        <p:grpSp>
          <p:nvGrpSpPr>
            <p:cNvPr id="61" name="Group 1">
              <a:extLst>
                <a:ext uri="{FF2B5EF4-FFF2-40B4-BE49-F238E27FC236}">
                  <a16:creationId xmlns="" xmlns:a16="http://schemas.microsoft.com/office/drawing/2014/main" id="{2160C7C4-D3F1-64E6-38D7-F28A117BA1E1}"/>
                </a:ext>
              </a:extLst>
            </p:cNvPr>
            <p:cNvGrpSpPr/>
            <p:nvPr/>
          </p:nvGrpSpPr>
          <p:grpSpPr>
            <a:xfrm>
              <a:off x="791965" y="1931076"/>
              <a:ext cx="1975009" cy="2934839"/>
              <a:chOff x="4851561" y="1180525"/>
              <a:chExt cx="3155790" cy="4496949"/>
            </a:xfrm>
            <a:solidFill>
              <a:schemeClr val="bg1">
                <a:lumMod val="95000"/>
              </a:schemeClr>
            </a:solidFill>
          </p:grpSpPr>
          <p:sp useBgFill="1">
            <p:nvSpPr>
              <p:cNvPr id="62" name="Rectangle: Rounded Corners 21">
                <a:extLst>
                  <a:ext uri="{FF2B5EF4-FFF2-40B4-BE49-F238E27FC236}">
                    <a16:creationId xmlns="" xmlns:a16="http://schemas.microsoft.com/office/drawing/2014/main" id="{56D74599-FD40-6549-1DC4-54E7A0A078B0}"/>
                  </a:ext>
                </a:extLst>
              </p:cNvPr>
              <p:cNvSpPr/>
              <p:nvPr/>
            </p:nvSpPr>
            <p:spPr>
              <a:xfrm>
                <a:off x="4851561" y="1180525"/>
                <a:ext cx="3155790" cy="4496949"/>
              </a:xfrm>
              <a:prstGeom prst="roundRect">
                <a:avLst/>
              </a:prstGeom>
              <a:grp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024" name="Rectangle: Rounded Corners 22">
                <a:extLst>
                  <a:ext uri="{FF2B5EF4-FFF2-40B4-BE49-F238E27FC236}">
                    <a16:creationId xmlns="" xmlns:a16="http://schemas.microsoft.com/office/drawing/2014/main" id="{33B6E160-0082-8AB2-C41C-9C4DCF1347A8}"/>
                  </a:ext>
                </a:extLst>
              </p:cNvPr>
              <p:cNvSpPr/>
              <p:nvPr/>
            </p:nvSpPr>
            <p:spPr>
              <a:xfrm>
                <a:off x="4851561" y="1180525"/>
                <a:ext cx="3155790" cy="4496949"/>
              </a:xfrm>
              <a:prstGeom prst="roundRect">
                <a:avLst/>
              </a:prstGeom>
              <a:grp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1028" name="TextBox 35">
              <a:extLst>
                <a:ext uri="{FF2B5EF4-FFF2-40B4-BE49-F238E27FC236}">
                  <a16:creationId xmlns="" xmlns:a16="http://schemas.microsoft.com/office/drawing/2014/main" id="{ADE3D68B-4E55-99F2-6A5C-B8342F1BC923}"/>
                </a:ext>
              </a:extLst>
            </p:cNvPr>
            <p:cNvSpPr txBox="1"/>
            <p:nvPr/>
          </p:nvSpPr>
          <p:spPr>
            <a:xfrm>
              <a:off x="1080553" y="4170593"/>
              <a:ext cx="1397831" cy="468520"/>
            </a:xfrm>
            <a:prstGeom prst="rect">
              <a:avLst/>
            </a:prstGeom>
            <a:noFill/>
          </p:spPr>
          <p:txBody>
            <a:bodyPr wrap="square" rtlCol="0">
              <a:spAutoFit/>
            </a:bodyPr>
            <a:lstStyle>
              <a:defPPr>
                <a:defRPr lang="en-US"/>
              </a:defPPr>
              <a:lvl1pPr algn="ctr">
                <a:spcBef>
                  <a:spcPts val="1200"/>
                </a:spcBef>
                <a:defRPr sz="1400" b="1">
                  <a:solidFill>
                    <a:srgbClr val="2C4166"/>
                  </a:solidFill>
                  <a:latin typeface="+mj-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Inteligência Emocional</a:t>
              </a:r>
            </a:p>
          </p:txBody>
        </p:sp>
        <p:pic>
          <p:nvPicPr>
            <p:cNvPr id="1030" name="Espaço Reservado para Imagem 21">
              <a:extLst>
                <a:ext uri="{FF2B5EF4-FFF2-40B4-BE49-F238E27FC236}">
                  <a16:creationId xmlns="" xmlns:a16="http://schemas.microsoft.com/office/drawing/2014/main" id="{EBFC8077-E4BE-42FA-068F-BA6B81E61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33" y="2350034"/>
              <a:ext cx="1536891" cy="1322120"/>
            </a:xfrm>
            <a:custGeom>
              <a:avLst/>
              <a:gdLst>
                <a:gd name="connsiteX0" fmla="*/ 179130 w 1536891"/>
                <a:gd name="connsiteY0" fmla="*/ 0 h 1535095"/>
                <a:gd name="connsiteX1" fmla="*/ 1357761 w 1536891"/>
                <a:gd name="connsiteY1" fmla="*/ 0 h 1535095"/>
                <a:gd name="connsiteX2" fmla="*/ 1536891 w 1536891"/>
                <a:gd name="connsiteY2" fmla="*/ 179130 h 1535095"/>
                <a:gd name="connsiteX3" fmla="*/ 1536891 w 1536891"/>
                <a:gd name="connsiteY3" fmla="*/ 1355965 h 1535095"/>
                <a:gd name="connsiteX4" fmla="*/ 1357761 w 1536891"/>
                <a:gd name="connsiteY4" fmla="*/ 1535095 h 1535095"/>
                <a:gd name="connsiteX5" fmla="*/ 179130 w 1536891"/>
                <a:gd name="connsiteY5" fmla="*/ 1535095 h 1535095"/>
                <a:gd name="connsiteX6" fmla="*/ 0 w 1536891"/>
                <a:gd name="connsiteY6" fmla="*/ 1355965 h 1535095"/>
                <a:gd name="connsiteX7" fmla="*/ 0 w 1536891"/>
                <a:gd name="connsiteY7" fmla="*/ 179130 h 1535095"/>
                <a:gd name="connsiteX8" fmla="*/ 179130 w 1536891"/>
                <a:gd name="connsiteY8" fmla="*/ 0 h 153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891" h="1535095">
                  <a:moveTo>
                    <a:pt x="179130" y="0"/>
                  </a:moveTo>
                  <a:lnTo>
                    <a:pt x="1357761" y="0"/>
                  </a:lnTo>
                  <a:cubicBezTo>
                    <a:pt x="1456692" y="0"/>
                    <a:pt x="1536891" y="80199"/>
                    <a:pt x="1536891" y="179130"/>
                  </a:cubicBezTo>
                  <a:lnTo>
                    <a:pt x="1536891" y="1355965"/>
                  </a:lnTo>
                  <a:cubicBezTo>
                    <a:pt x="1536891" y="1454896"/>
                    <a:pt x="1456692" y="1535095"/>
                    <a:pt x="1357761" y="1535095"/>
                  </a:cubicBezTo>
                  <a:lnTo>
                    <a:pt x="179130" y="1535095"/>
                  </a:lnTo>
                  <a:cubicBezTo>
                    <a:pt x="80199" y="1535095"/>
                    <a:pt x="0" y="1454896"/>
                    <a:pt x="0" y="1355965"/>
                  </a:cubicBezTo>
                  <a:lnTo>
                    <a:pt x="0" y="179130"/>
                  </a:lnTo>
                  <a:cubicBezTo>
                    <a:pt x="0" y="80199"/>
                    <a:pt x="80199" y="0"/>
                    <a:pt x="179130" y="0"/>
                  </a:cubicBezTo>
                  <a:close/>
                </a:path>
              </a:pathLst>
            </a:custGeom>
            <a:solidFill>
              <a:schemeClr val="bg1">
                <a:lumMod val="85000"/>
                <a:alpha val="10000"/>
              </a:schemeClr>
            </a:solidFill>
            <a:effectLst>
              <a:innerShdw blurRad="114300" dist="50800" dir="13500000">
                <a:prstClr val="black">
                  <a:alpha val="22000"/>
                </a:prstClr>
              </a:innerShdw>
            </a:effectLst>
          </p:spPr>
        </p:pic>
        <p:grpSp>
          <p:nvGrpSpPr>
            <p:cNvPr id="1032" name="Agrupar 1031">
              <a:extLst>
                <a:ext uri="{FF2B5EF4-FFF2-40B4-BE49-F238E27FC236}">
                  <a16:creationId xmlns="" xmlns:a16="http://schemas.microsoft.com/office/drawing/2014/main" id="{B3138EF7-8695-18BD-53D0-4529838B9DC6}"/>
                </a:ext>
              </a:extLst>
            </p:cNvPr>
            <p:cNvGrpSpPr/>
            <p:nvPr/>
          </p:nvGrpSpPr>
          <p:grpSpPr>
            <a:xfrm>
              <a:off x="1623804" y="3659604"/>
              <a:ext cx="360000" cy="360000"/>
              <a:chOff x="5234094" y="3629145"/>
              <a:chExt cx="360000" cy="360000"/>
            </a:xfrm>
          </p:grpSpPr>
          <p:sp>
            <p:nvSpPr>
              <p:cNvPr id="1033" name="Rectangle: Rounded Corners 32">
                <a:extLst>
                  <a:ext uri="{FF2B5EF4-FFF2-40B4-BE49-F238E27FC236}">
                    <a16:creationId xmlns="" xmlns:a16="http://schemas.microsoft.com/office/drawing/2014/main" id="{355F667E-B239-B266-1CC4-3C4257966B3B}"/>
                  </a:ext>
                </a:extLst>
              </p:cNvPr>
              <p:cNvSpPr>
                <a:spLocks noChangeAspect="1"/>
              </p:cNvSpPr>
              <p:nvPr/>
            </p:nvSpPr>
            <p:spPr>
              <a:xfrm>
                <a:off x="5234094" y="3629145"/>
                <a:ext cx="360000" cy="360000"/>
              </a:xfrm>
              <a:prstGeom prst="roundRect">
                <a:avLst>
                  <a:gd name="adj" fmla="val 29154"/>
                </a:avLst>
              </a:prstGeom>
              <a:solidFill>
                <a:schemeClr val="accent1"/>
              </a:solidFill>
              <a:ln>
                <a:noFill/>
              </a:ln>
              <a:effectLst>
                <a:innerShdw blurRad="203200" dist="1778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034" name="Gráfico 1033">
                <a:extLst>
                  <a:ext uri="{FF2B5EF4-FFF2-40B4-BE49-F238E27FC236}">
                    <a16:creationId xmlns="" xmlns:a16="http://schemas.microsoft.com/office/drawing/2014/main" id="{1A198B8A-B013-F5F1-8EA7-8CEA6AC62F8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5288094" y="3683200"/>
                <a:ext cx="252000" cy="252000"/>
              </a:xfrm>
              <a:prstGeom prst="rect">
                <a:avLst/>
              </a:prstGeom>
            </p:spPr>
          </p:pic>
        </p:grpSp>
      </p:grpSp>
      <p:grpSp>
        <p:nvGrpSpPr>
          <p:cNvPr id="28" name="Agrupar 27">
            <a:extLst>
              <a:ext uri="{FF2B5EF4-FFF2-40B4-BE49-F238E27FC236}">
                <a16:creationId xmlns="" xmlns:a16="http://schemas.microsoft.com/office/drawing/2014/main" id="{4DBAE725-D4F5-561C-6FC6-5099DE81ACC2}"/>
              </a:ext>
            </a:extLst>
          </p:cNvPr>
          <p:cNvGrpSpPr/>
          <p:nvPr/>
        </p:nvGrpSpPr>
        <p:grpSpPr>
          <a:xfrm>
            <a:off x="6999021" y="1392141"/>
            <a:ext cx="3852926" cy="4434240"/>
            <a:chOff x="3115839" y="1935919"/>
            <a:chExt cx="1975009" cy="2934839"/>
          </a:xfrm>
        </p:grpSpPr>
        <p:grpSp>
          <p:nvGrpSpPr>
            <p:cNvPr id="29" name="Group 1">
              <a:extLst>
                <a:ext uri="{FF2B5EF4-FFF2-40B4-BE49-F238E27FC236}">
                  <a16:creationId xmlns="" xmlns:a16="http://schemas.microsoft.com/office/drawing/2014/main" id="{24C73E8C-C28D-AB26-14AC-5C475681A814}"/>
                </a:ext>
              </a:extLst>
            </p:cNvPr>
            <p:cNvGrpSpPr/>
            <p:nvPr/>
          </p:nvGrpSpPr>
          <p:grpSpPr>
            <a:xfrm>
              <a:off x="3115839" y="1935919"/>
              <a:ext cx="1975009" cy="2934839"/>
              <a:chOff x="4851561" y="1180525"/>
              <a:chExt cx="3155790" cy="4496949"/>
            </a:xfrm>
            <a:solidFill>
              <a:schemeClr val="bg1">
                <a:lumMod val="95000"/>
              </a:schemeClr>
            </a:solidFill>
          </p:grpSpPr>
          <p:sp useBgFill="1">
            <p:nvSpPr>
              <p:cNvPr id="36" name="Rectangle: Rounded Corners 21">
                <a:extLst>
                  <a:ext uri="{FF2B5EF4-FFF2-40B4-BE49-F238E27FC236}">
                    <a16:creationId xmlns="" xmlns:a16="http://schemas.microsoft.com/office/drawing/2014/main" id="{345DC7FA-7F48-F2F3-596D-510C7513F7C8}"/>
                  </a:ext>
                </a:extLst>
              </p:cNvPr>
              <p:cNvSpPr/>
              <p:nvPr/>
            </p:nvSpPr>
            <p:spPr>
              <a:xfrm>
                <a:off x="4851561" y="1180525"/>
                <a:ext cx="3155790" cy="4496949"/>
              </a:xfrm>
              <a:prstGeom prst="roundRect">
                <a:avLst/>
              </a:prstGeom>
              <a:grp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7" name="Rectangle: Rounded Corners 22">
                <a:extLst>
                  <a:ext uri="{FF2B5EF4-FFF2-40B4-BE49-F238E27FC236}">
                    <a16:creationId xmlns="" xmlns:a16="http://schemas.microsoft.com/office/drawing/2014/main" id="{439E6A20-A647-A0F4-1077-18E04B276365}"/>
                  </a:ext>
                </a:extLst>
              </p:cNvPr>
              <p:cNvSpPr/>
              <p:nvPr/>
            </p:nvSpPr>
            <p:spPr>
              <a:xfrm>
                <a:off x="4851561" y="1180525"/>
                <a:ext cx="3155790" cy="4496949"/>
              </a:xfrm>
              <a:prstGeom prst="roundRect">
                <a:avLst/>
              </a:prstGeom>
              <a:grp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1" name="TextBox 35">
              <a:extLst>
                <a:ext uri="{FF2B5EF4-FFF2-40B4-BE49-F238E27FC236}">
                  <a16:creationId xmlns="" xmlns:a16="http://schemas.microsoft.com/office/drawing/2014/main" id="{F659BA95-E1C0-7F28-3F36-09D44E35B2DA}"/>
                </a:ext>
              </a:extLst>
            </p:cNvPr>
            <p:cNvSpPr txBox="1"/>
            <p:nvPr/>
          </p:nvSpPr>
          <p:spPr>
            <a:xfrm>
              <a:off x="3450607" y="4162214"/>
              <a:ext cx="1334283" cy="264816"/>
            </a:xfrm>
            <a:prstGeom prst="rect">
              <a:avLst/>
            </a:prstGeom>
            <a:noFill/>
          </p:spPr>
          <p:txBody>
            <a:bodyPr wrap="square" rtlCol="0">
              <a:spAutoFit/>
            </a:bodyPr>
            <a:lstStyle>
              <a:defPPr>
                <a:defRPr lang="en-US"/>
              </a:defPPr>
              <a:lvl1pPr algn="ctr">
                <a:spcBef>
                  <a:spcPts val="1200"/>
                </a:spcBef>
                <a:defRPr sz="1400" b="1">
                  <a:solidFill>
                    <a:srgbClr val="2C4166"/>
                  </a:solidFill>
                  <a:latin typeface="+mj-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Comunicação</a:t>
              </a:r>
            </a:p>
          </p:txBody>
        </p:sp>
        <p:pic>
          <p:nvPicPr>
            <p:cNvPr id="32" name="Espaço Reservado para Imagem 10">
              <a:extLst>
                <a:ext uri="{FF2B5EF4-FFF2-40B4-BE49-F238E27FC236}">
                  <a16:creationId xmlns="" xmlns:a16="http://schemas.microsoft.com/office/drawing/2014/main" id="{F5391873-9EEF-3396-35D7-7C8F99C79A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232" y="2337160"/>
              <a:ext cx="1536891" cy="1357553"/>
            </a:xfrm>
            <a:custGeom>
              <a:avLst/>
              <a:gdLst>
                <a:gd name="connsiteX0" fmla="*/ 209121 w 1872000"/>
                <a:gd name="connsiteY0" fmla="*/ 0 h 1872000"/>
                <a:gd name="connsiteX1" fmla="*/ 1662879 w 1872000"/>
                <a:gd name="connsiteY1" fmla="*/ 0 h 1872000"/>
                <a:gd name="connsiteX2" fmla="*/ 1872000 w 1872000"/>
                <a:gd name="connsiteY2" fmla="*/ 209121 h 1872000"/>
                <a:gd name="connsiteX3" fmla="*/ 1872000 w 1872000"/>
                <a:gd name="connsiteY3" fmla="*/ 1662879 h 1872000"/>
                <a:gd name="connsiteX4" fmla="*/ 1662879 w 1872000"/>
                <a:gd name="connsiteY4" fmla="*/ 1872000 h 1872000"/>
                <a:gd name="connsiteX5" fmla="*/ 209121 w 1872000"/>
                <a:gd name="connsiteY5" fmla="*/ 1872000 h 1872000"/>
                <a:gd name="connsiteX6" fmla="*/ 0 w 1872000"/>
                <a:gd name="connsiteY6" fmla="*/ 1662879 h 1872000"/>
                <a:gd name="connsiteX7" fmla="*/ 0 w 1872000"/>
                <a:gd name="connsiteY7" fmla="*/ 209121 h 1872000"/>
                <a:gd name="connsiteX8" fmla="*/ 209121 w 1872000"/>
                <a:gd name="connsiteY8" fmla="*/ 0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209121" y="0"/>
                  </a:moveTo>
                  <a:lnTo>
                    <a:pt x="1662879" y="0"/>
                  </a:lnTo>
                  <a:cubicBezTo>
                    <a:pt x="1778373" y="0"/>
                    <a:pt x="1872000" y="93627"/>
                    <a:pt x="1872000" y="209121"/>
                  </a:cubicBezTo>
                  <a:lnTo>
                    <a:pt x="1872000" y="1662879"/>
                  </a:lnTo>
                  <a:cubicBezTo>
                    <a:pt x="1872000" y="1778373"/>
                    <a:pt x="1778373" y="1872000"/>
                    <a:pt x="1662879" y="1872000"/>
                  </a:cubicBezTo>
                  <a:lnTo>
                    <a:pt x="209121" y="1872000"/>
                  </a:lnTo>
                  <a:cubicBezTo>
                    <a:pt x="93627" y="1872000"/>
                    <a:pt x="0" y="1778373"/>
                    <a:pt x="0" y="1662879"/>
                  </a:cubicBezTo>
                  <a:lnTo>
                    <a:pt x="0" y="209121"/>
                  </a:lnTo>
                  <a:cubicBezTo>
                    <a:pt x="0" y="93627"/>
                    <a:pt x="93627" y="0"/>
                    <a:pt x="209121" y="0"/>
                  </a:cubicBezTo>
                  <a:close/>
                </a:path>
              </a:pathLst>
            </a:custGeom>
            <a:effectLst>
              <a:innerShdw blurRad="256691">
                <a:prstClr val="black">
                  <a:alpha val="44000"/>
                </a:prstClr>
              </a:innerShdw>
            </a:effectLst>
          </p:spPr>
        </p:pic>
        <p:grpSp>
          <p:nvGrpSpPr>
            <p:cNvPr id="33" name="Agrupar 32">
              <a:extLst>
                <a:ext uri="{FF2B5EF4-FFF2-40B4-BE49-F238E27FC236}">
                  <a16:creationId xmlns="" xmlns:a16="http://schemas.microsoft.com/office/drawing/2014/main" id="{6B1EAB28-B85C-CAF4-6F93-846F6F341559}"/>
                </a:ext>
              </a:extLst>
            </p:cNvPr>
            <p:cNvGrpSpPr/>
            <p:nvPr/>
          </p:nvGrpSpPr>
          <p:grpSpPr>
            <a:xfrm>
              <a:off x="3947678" y="3664447"/>
              <a:ext cx="360000" cy="360000"/>
              <a:chOff x="5234094" y="3629145"/>
              <a:chExt cx="360000" cy="360000"/>
            </a:xfrm>
          </p:grpSpPr>
          <p:sp>
            <p:nvSpPr>
              <p:cNvPr id="34" name="Rectangle: Rounded Corners 32">
                <a:extLst>
                  <a:ext uri="{FF2B5EF4-FFF2-40B4-BE49-F238E27FC236}">
                    <a16:creationId xmlns="" xmlns:a16="http://schemas.microsoft.com/office/drawing/2014/main" id="{F4271174-497A-F183-69C9-455809978356}"/>
                  </a:ext>
                </a:extLst>
              </p:cNvPr>
              <p:cNvSpPr>
                <a:spLocks noChangeAspect="1"/>
              </p:cNvSpPr>
              <p:nvPr/>
            </p:nvSpPr>
            <p:spPr>
              <a:xfrm>
                <a:off x="5234094" y="3629145"/>
                <a:ext cx="360000" cy="360000"/>
              </a:xfrm>
              <a:prstGeom prst="roundRect">
                <a:avLst>
                  <a:gd name="adj" fmla="val 29154"/>
                </a:avLst>
              </a:prstGeom>
              <a:solidFill>
                <a:schemeClr val="accent3"/>
              </a:solidFill>
              <a:ln>
                <a:noFill/>
              </a:ln>
              <a:effectLst>
                <a:innerShdw blurRad="203200" dist="1778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5" name="Gráfico 34">
                <a:extLst>
                  <a:ext uri="{FF2B5EF4-FFF2-40B4-BE49-F238E27FC236}">
                    <a16:creationId xmlns="" xmlns:a16="http://schemas.microsoft.com/office/drawing/2014/main" id="{85FB6045-BFC3-6243-183B-88EE7FF81CD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5288094" y="3683200"/>
                <a:ext cx="252000" cy="252000"/>
              </a:xfrm>
              <a:prstGeom prst="rect">
                <a:avLst/>
              </a:prstGeom>
            </p:spPr>
          </p:pic>
        </p:grpSp>
      </p:grpSp>
    </p:spTree>
    <p:extLst>
      <p:ext uri="{BB962C8B-B14F-4D97-AF65-F5344CB8AC3E}">
        <p14:creationId xmlns:p14="http://schemas.microsoft.com/office/powerpoint/2010/main" val="2632801868"/>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697" name="Cabeca">
            <a:extLst>
              <a:ext uri="{FF2B5EF4-FFF2-40B4-BE49-F238E27FC236}">
                <a16:creationId xmlns="" xmlns:a16="http://schemas.microsoft.com/office/drawing/2014/main" id="{A3BF9E40-2C3E-F32A-F9E3-BCA003136BF6}"/>
              </a:ext>
            </a:extLst>
          </p:cNvPr>
          <p:cNvGrpSpPr/>
          <p:nvPr/>
        </p:nvGrpSpPr>
        <p:grpSpPr>
          <a:xfrm>
            <a:off x="1778542" y="914401"/>
            <a:ext cx="4927058" cy="5943600"/>
            <a:chOff x="-1273668" y="3529795"/>
            <a:chExt cx="4415145" cy="5057504"/>
          </a:xfrm>
        </p:grpSpPr>
        <p:sp useBgFill="1">
          <p:nvSpPr>
            <p:cNvPr id="698" name="Forma Livre 36">
              <a:extLst>
                <a:ext uri="{FF2B5EF4-FFF2-40B4-BE49-F238E27FC236}">
                  <a16:creationId xmlns="" xmlns:a16="http://schemas.microsoft.com/office/drawing/2014/main" id="{6FF4C92D-53C6-7E26-D60D-A51E73505FDD}"/>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699" name="Forma Livre 35">
              <a:extLst>
                <a:ext uri="{FF2B5EF4-FFF2-40B4-BE49-F238E27FC236}">
                  <a16:creationId xmlns="" xmlns:a16="http://schemas.microsoft.com/office/drawing/2014/main" id="{BE25A3C9-6B5A-270F-7F7C-62A64D900B21}"/>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700" name="Cerebro">
            <a:extLst>
              <a:ext uri="{FF2B5EF4-FFF2-40B4-BE49-F238E27FC236}">
                <a16:creationId xmlns="" xmlns:a16="http://schemas.microsoft.com/office/drawing/2014/main" id="{A2EF8AFE-E2F8-9F49-6C1D-CAE02671E62A}"/>
              </a:ext>
            </a:extLst>
          </p:cNvPr>
          <p:cNvGrpSpPr/>
          <p:nvPr/>
        </p:nvGrpSpPr>
        <p:grpSpPr>
          <a:xfrm>
            <a:off x="2094862" y="1973939"/>
            <a:ext cx="3474906" cy="2935541"/>
            <a:chOff x="1003122" y="2269430"/>
            <a:chExt cx="3216946" cy="2624550"/>
          </a:xfrm>
        </p:grpSpPr>
        <p:sp>
          <p:nvSpPr>
            <p:cNvPr id="701" name="Oval 14">
              <a:extLst>
                <a:ext uri="{FF2B5EF4-FFF2-40B4-BE49-F238E27FC236}">
                  <a16:creationId xmlns="" xmlns:a16="http://schemas.microsoft.com/office/drawing/2014/main" id="{407793C1-0581-C213-6F1C-6A759238E6B4}"/>
                </a:ext>
              </a:extLst>
            </p:cNvPr>
            <p:cNvSpPr/>
            <p:nvPr/>
          </p:nvSpPr>
          <p:spPr>
            <a:xfrm>
              <a:off x="1007991" y="35049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2" name="Oval 39">
              <a:extLst>
                <a:ext uri="{FF2B5EF4-FFF2-40B4-BE49-F238E27FC236}">
                  <a16:creationId xmlns="" xmlns:a16="http://schemas.microsoft.com/office/drawing/2014/main" id="{6ABDB039-ECF2-C3F5-D451-7B7105B38F5A}"/>
                </a:ext>
              </a:extLst>
            </p:cNvPr>
            <p:cNvSpPr/>
            <p:nvPr/>
          </p:nvSpPr>
          <p:spPr>
            <a:xfrm>
              <a:off x="1102234" y="32382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3" name="Oval 40">
              <a:extLst>
                <a:ext uri="{FF2B5EF4-FFF2-40B4-BE49-F238E27FC236}">
                  <a16:creationId xmlns="" xmlns:a16="http://schemas.microsoft.com/office/drawing/2014/main" id="{747EBFFE-B78F-4A8D-7ECE-3F750ACC604D}"/>
                </a:ext>
              </a:extLst>
            </p:cNvPr>
            <p:cNvSpPr/>
            <p:nvPr/>
          </p:nvSpPr>
          <p:spPr>
            <a:xfrm>
              <a:off x="1205590" y="30491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4" name="Oval 41">
              <a:extLst>
                <a:ext uri="{FF2B5EF4-FFF2-40B4-BE49-F238E27FC236}">
                  <a16:creationId xmlns="" xmlns:a16="http://schemas.microsoft.com/office/drawing/2014/main" id="{F60D9FE4-C6B6-F58C-88E9-0FF956CDA648}"/>
                </a:ext>
              </a:extLst>
            </p:cNvPr>
            <p:cNvSpPr/>
            <p:nvPr/>
          </p:nvSpPr>
          <p:spPr>
            <a:xfrm>
              <a:off x="1365365" y="286635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5" name="Oval 42">
              <a:extLst>
                <a:ext uri="{FF2B5EF4-FFF2-40B4-BE49-F238E27FC236}">
                  <a16:creationId xmlns="" xmlns:a16="http://schemas.microsoft.com/office/drawing/2014/main" id="{7321C978-FA21-1659-EDCC-86E6257EB3BD}"/>
                </a:ext>
              </a:extLst>
            </p:cNvPr>
            <p:cNvSpPr/>
            <p:nvPr/>
          </p:nvSpPr>
          <p:spPr>
            <a:xfrm>
              <a:off x="1534920" y="270311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6" name="Oval 43">
              <a:extLst>
                <a:ext uri="{FF2B5EF4-FFF2-40B4-BE49-F238E27FC236}">
                  <a16:creationId xmlns="" xmlns:a16="http://schemas.microsoft.com/office/drawing/2014/main" id="{F6240A0A-4137-C9CB-D8ED-D4D66D7363B6}"/>
                </a:ext>
              </a:extLst>
            </p:cNvPr>
            <p:cNvSpPr/>
            <p:nvPr/>
          </p:nvSpPr>
          <p:spPr>
            <a:xfrm>
              <a:off x="1688600" y="25975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7" name="Oval 44">
              <a:extLst>
                <a:ext uri="{FF2B5EF4-FFF2-40B4-BE49-F238E27FC236}">
                  <a16:creationId xmlns="" xmlns:a16="http://schemas.microsoft.com/office/drawing/2014/main" id="{2380446B-36A3-C593-4313-7B43B0D5F3B5}"/>
                </a:ext>
              </a:extLst>
            </p:cNvPr>
            <p:cNvSpPr/>
            <p:nvPr/>
          </p:nvSpPr>
          <p:spPr>
            <a:xfrm rot="671474">
              <a:off x="1874030" y="247930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8" name="Oval 45">
              <a:extLst>
                <a:ext uri="{FF2B5EF4-FFF2-40B4-BE49-F238E27FC236}">
                  <a16:creationId xmlns="" xmlns:a16="http://schemas.microsoft.com/office/drawing/2014/main" id="{EE5BE007-0AA6-4D5B-ED43-F16B694A707A}"/>
                </a:ext>
              </a:extLst>
            </p:cNvPr>
            <p:cNvSpPr/>
            <p:nvPr/>
          </p:nvSpPr>
          <p:spPr>
            <a:xfrm rot="20642023">
              <a:off x="2102265" y="23796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9" name="Oval 48">
              <a:extLst>
                <a:ext uri="{FF2B5EF4-FFF2-40B4-BE49-F238E27FC236}">
                  <a16:creationId xmlns="" xmlns:a16="http://schemas.microsoft.com/office/drawing/2014/main" id="{884959DD-9C3F-770D-FE5C-19E435EFD539}"/>
                </a:ext>
              </a:extLst>
            </p:cNvPr>
            <p:cNvSpPr/>
            <p:nvPr/>
          </p:nvSpPr>
          <p:spPr>
            <a:xfrm rot="20992598">
              <a:off x="2276710" y="23435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0" name="Oval 49">
              <a:extLst>
                <a:ext uri="{FF2B5EF4-FFF2-40B4-BE49-F238E27FC236}">
                  <a16:creationId xmlns="" xmlns:a16="http://schemas.microsoft.com/office/drawing/2014/main" id="{FEF19CCE-FD27-B4BF-0144-4C3CFE4A8E08}"/>
                </a:ext>
              </a:extLst>
            </p:cNvPr>
            <p:cNvSpPr/>
            <p:nvPr/>
          </p:nvSpPr>
          <p:spPr>
            <a:xfrm rot="20565400">
              <a:off x="2441375" y="23123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1" name="Oval 51">
              <a:extLst>
                <a:ext uri="{FF2B5EF4-FFF2-40B4-BE49-F238E27FC236}">
                  <a16:creationId xmlns="" xmlns:a16="http://schemas.microsoft.com/office/drawing/2014/main" id="{5B414DE2-3EE4-EAB3-F9CB-E81DCC136243}"/>
                </a:ext>
              </a:extLst>
            </p:cNvPr>
            <p:cNvSpPr/>
            <p:nvPr/>
          </p:nvSpPr>
          <p:spPr>
            <a:xfrm>
              <a:off x="2630490" y="23984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2" name="Oval 56">
              <a:extLst>
                <a:ext uri="{FF2B5EF4-FFF2-40B4-BE49-F238E27FC236}">
                  <a16:creationId xmlns="" xmlns:a16="http://schemas.microsoft.com/office/drawing/2014/main" id="{4F68D869-9292-4CAB-FD70-3A7E3EEBD7D7}"/>
                </a:ext>
              </a:extLst>
            </p:cNvPr>
            <p:cNvSpPr/>
            <p:nvPr/>
          </p:nvSpPr>
          <p:spPr>
            <a:xfrm>
              <a:off x="2765816" y="226943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3" name="Oval 58">
              <a:extLst>
                <a:ext uri="{FF2B5EF4-FFF2-40B4-BE49-F238E27FC236}">
                  <a16:creationId xmlns="" xmlns:a16="http://schemas.microsoft.com/office/drawing/2014/main" id="{C45975D6-EBAA-4D10-A0F3-0C29B9773ADA}"/>
                </a:ext>
              </a:extLst>
            </p:cNvPr>
            <p:cNvSpPr/>
            <p:nvPr/>
          </p:nvSpPr>
          <p:spPr>
            <a:xfrm>
              <a:off x="2994052" y="22822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4" name="Oval 63">
              <a:extLst>
                <a:ext uri="{FF2B5EF4-FFF2-40B4-BE49-F238E27FC236}">
                  <a16:creationId xmlns="" xmlns:a16="http://schemas.microsoft.com/office/drawing/2014/main" id="{6086230F-B4E9-6C68-0668-563920C89B33}"/>
                </a:ext>
              </a:extLst>
            </p:cNvPr>
            <p:cNvSpPr/>
            <p:nvPr/>
          </p:nvSpPr>
          <p:spPr>
            <a:xfrm rot="1098080">
              <a:off x="3310308" y="23390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5" name="Oval 64">
              <a:extLst>
                <a:ext uri="{FF2B5EF4-FFF2-40B4-BE49-F238E27FC236}">
                  <a16:creationId xmlns="" xmlns:a16="http://schemas.microsoft.com/office/drawing/2014/main" id="{7616C7AA-565A-3B07-A8A4-C7FDC591F69A}"/>
                </a:ext>
              </a:extLst>
            </p:cNvPr>
            <p:cNvSpPr/>
            <p:nvPr/>
          </p:nvSpPr>
          <p:spPr>
            <a:xfrm rot="20574702">
              <a:off x="3504315" y="241540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6" name="Oval 65">
              <a:extLst>
                <a:ext uri="{FF2B5EF4-FFF2-40B4-BE49-F238E27FC236}">
                  <a16:creationId xmlns="" xmlns:a16="http://schemas.microsoft.com/office/drawing/2014/main" id="{5109E83B-CF1C-B66E-DF1F-BDD46C270338}"/>
                </a:ext>
              </a:extLst>
            </p:cNvPr>
            <p:cNvSpPr/>
            <p:nvPr/>
          </p:nvSpPr>
          <p:spPr>
            <a:xfrm rot="1344904">
              <a:off x="3708102" y="247709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7" name="Oval 66">
              <a:extLst>
                <a:ext uri="{FF2B5EF4-FFF2-40B4-BE49-F238E27FC236}">
                  <a16:creationId xmlns="" xmlns:a16="http://schemas.microsoft.com/office/drawing/2014/main" id="{D2FCF988-91EB-9E62-418B-389B917C6C4F}"/>
                </a:ext>
              </a:extLst>
            </p:cNvPr>
            <p:cNvSpPr/>
            <p:nvPr/>
          </p:nvSpPr>
          <p:spPr>
            <a:xfrm>
              <a:off x="3902109" y="26072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8" name="Oval 67">
              <a:extLst>
                <a:ext uri="{FF2B5EF4-FFF2-40B4-BE49-F238E27FC236}">
                  <a16:creationId xmlns="" xmlns:a16="http://schemas.microsoft.com/office/drawing/2014/main" id="{D9AED5F4-C25C-56D9-F105-B32FB19DE0F1}"/>
                </a:ext>
              </a:extLst>
            </p:cNvPr>
            <p:cNvSpPr/>
            <p:nvPr/>
          </p:nvSpPr>
          <p:spPr>
            <a:xfrm rot="1037527">
              <a:off x="4066776" y="28743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9" name="Oval 68">
              <a:extLst>
                <a:ext uri="{FF2B5EF4-FFF2-40B4-BE49-F238E27FC236}">
                  <a16:creationId xmlns="" xmlns:a16="http://schemas.microsoft.com/office/drawing/2014/main" id="{75879473-29F2-2EBA-47A5-D8B635773D29}"/>
                </a:ext>
              </a:extLst>
            </p:cNvPr>
            <p:cNvSpPr/>
            <p:nvPr/>
          </p:nvSpPr>
          <p:spPr>
            <a:xfrm>
              <a:off x="4138533" y="306316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0" name="Oval 69">
              <a:extLst>
                <a:ext uri="{FF2B5EF4-FFF2-40B4-BE49-F238E27FC236}">
                  <a16:creationId xmlns="" xmlns:a16="http://schemas.microsoft.com/office/drawing/2014/main" id="{FB77DE7A-11EE-6FCF-6460-8571E240CC07}"/>
                </a:ext>
              </a:extLst>
            </p:cNvPr>
            <p:cNvSpPr/>
            <p:nvPr/>
          </p:nvSpPr>
          <p:spPr>
            <a:xfrm>
              <a:off x="4146721" y="33351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1" name="Oval 70">
              <a:extLst>
                <a:ext uri="{FF2B5EF4-FFF2-40B4-BE49-F238E27FC236}">
                  <a16:creationId xmlns="" xmlns:a16="http://schemas.microsoft.com/office/drawing/2014/main" id="{1D85BAD8-3D12-968C-BA25-DC7C1A6E8A10}"/>
                </a:ext>
              </a:extLst>
            </p:cNvPr>
            <p:cNvSpPr/>
            <p:nvPr/>
          </p:nvSpPr>
          <p:spPr>
            <a:xfrm>
              <a:off x="411089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2" name="Oval 71">
              <a:extLst>
                <a:ext uri="{FF2B5EF4-FFF2-40B4-BE49-F238E27FC236}">
                  <a16:creationId xmlns="" xmlns:a16="http://schemas.microsoft.com/office/drawing/2014/main" id="{D2B3DACC-1AB9-FFAC-D560-111ED9065605}"/>
                </a:ext>
              </a:extLst>
            </p:cNvPr>
            <p:cNvSpPr/>
            <p:nvPr/>
          </p:nvSpPr>
          <p:spPr>
            <a:xfrm rot="20468215">
              <a:off x="3967497" y="379300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3" name="Oval 72">
              <a:extLst>
                <a:ext uri="{FF2B5EF4-FFF2-40B4-BE49-F238E27FC236}">
                  <a16:creationId xmlns="" xmlns:a16="http://schemas.microsoft.com/office/drawing/2014/main" id="{813D8527-8954-8B73-A2C8-09E59862195C}"/>
                </a:ext>
              </a:extLst>
            </p:cNvPr>
            <p:cNvSpPr/>
            <p:nvPr/>
          </p:nvSpPr>
          <p:spPr>
            <a:xfrm>
              <a:off x="3706735" y="392608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4" name="Oval 73">
              <a:extLst>
                <a:ext uri="{FF2B5EF4-FFF2-40B4-BE49-F238E27FC236}">
                  <a16:creationId xmlns="" xmlns:a16="http://schemas.microsoft.com/office/drawing/2014/main" id="{259F6C1D-8106-BDFC-8B22-46A631C12C9C}"/>
                </a:ext>
              </a:extLst>
            </p:cNvPr>
            <p:cNvSpPr/>
            <p:nvPr/>
          </p:nvSpPr>
          <p:spPr>
            <a:xfrm>
              <a:off x="3348176" y="39535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5" name="Oval 74">
              <a:extLst>
                <a:ext uri="{FF2B5EF4-FFF2-40B4-BE49-F238E27FC236}">
                  <a16:creationId xmlns="" xmlns:a16="http://schemas.microsoft.com/office/drawing/2014/main" id="{A1295758-02E5-911C-CDB2-C30991485D15}"/>
                </a:ext>
              </a:extLst>
            </p:cNvPr>
            <p:cNvSpPr/>
            <p:nvPr/>
          </p:nvSpPr>
          <p:spPr>
            <a:xfrm rot="861920">
              <a:off x="2886927" y="400546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6" name="Oval 75">
              <a:extLst>
                <a:ext uri="{FF2B5EF4-FFF2-40B4-BE49-F238E27FC236}">
                  <a16:creationId xmlns="" xmlns:a16="http://schemas.microsoft.com/office/drawing/2014/main" id="{5EC1593A-43D2-3277-3280-5ED05FAF62F7}"/>
                </a:ext>
              </a:extLst>
            </p:cNvPr>
            <p:cNvSpPr/>
            <p:nvPr/>
          </p:nvSpPr>
          <p:spPr>
            <a:xfrm>
              <a:off x="2668891" y="409886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7" name="Oval 76">
              <a:extLst>
                <a:ext uri="{FF2B5EF4-FFF2-40B4-BE49-F238E27FC236}">
                  <a16:creationId xmlns="" xmlns:a16="http://schemas.microsoft.com/office/drawing/2014/main" id="{F2ADB338-344A-003F-9743-BB6779421513}"/>
                </a:ext>
              </a:extLst>
            </p:cNvPr>
            <p:cNvSpPr/>
            <p:nvPr/>
          </p:nvSpPr>
          <p:spPr>
            <a:xfrm>
              <a:off x="2336069" y="4211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8" name="Oval 77">
              <a:extLst>
                <a:ext uri="{FF2B5EF4-FFF2-40B4-BE49-F238E27FC236}">
                  <a16:creationId xmlns="" xmlns:a16="http://schemas.microsoft.com/office/drawing/2014/main" id="{DFA86223-A236-2660-772D-41FCB51AE811}"/>
                </a:ext>
              </a:extLst>
            </p:cNvPr>
            <p:cNvSpPr/>
            <p:nvPr/>
          </p:nvSpPr>
          <p:spPr>
            <a:xfrm>
              <a:off x="2632767" y="43323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9" name="Oval 78">
              <a:extLst>
                <a:ext uri="{FF2B5EF4-FFF2-40B4-BE49-F238E27FC236}">
                  <a16:creationId xmlns="" xmlns:a16="http://schemas.microsoft.com/office/drawing/2014/main" id="{25C77698-50F4-10A4-E17E-8753EB4110E9}"/>
                </a:ext>
              </a:extLst>
            </p:cNvPr>
            <p:cNvSpPr/>
            <p:nvPr/>
          </p:nvSpPr>
          <p:spPr>
            <a:xfrm>
              <a:off x="2567610" y="457499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0" name="Oval 79">
              <a:extLst>
                <a:ext uri="{FF2B5EF4-FFF2-40B4-BE49-F238E27FC236}">
                  <a16:creationId xmlns="" xmlns:a16="http://schemas.microsoft.com/office/drawing/2014/main" id="{CE0FB74F-6B91-6B32-DC9D-E6B526AE72D8}"/>
                </a:ext>
              </a:extLst>
            </p:cNvPr>
            <p:cNvSpPr/>
            <p:nvPr/>
          </p:nvSpPr>
          <p:spPr>
            <a:xfrm>
              <a:off x="2199282" y="478338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1" name="Oval 80">
              <a:extLst>
                <a:ext uri="{FF2B5EF4-FFF2-40B4-BE49-F238E27FC236}">
                  <a16:creationId xmlns="" xmlns:a16="http://schemas.microsoft.com/office/drawing/2014/main" id="{F874AD69-EC7A-44D6-BC47-3C681978BBBE}"/>
                </a:ext>
              </a:extLst>
            </p:cNvPr>
            <p:cNvSpPr/>
            <p:nvPr/>
          </p:nvSpPr>
          <p:spPr>
            <a:xfrm>
              <a:off x="1816284" y="48206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2" name="Oval 81">
              <a:extLst>
                <a:ext uri="{FF2B5EF4-FFF2-40B4-BE49-F238E27FC236}">
                  <a16:creationId xmlns="" xmlns:a16="http://schemas.microsoft.com/office/drawing/2014/main" id="{36B9F789-B355-F6A1-6EF7-91F84C1E2E65}"/>
                </a:ext>
              </a:extLst>
            </p:cNvPr>
            <p:cNvSpPr/>
            <p:nvPr/>
          </p:nvSpPr>
          <p:spPr>
            <a:xfrm>
              <a:off x="1496856" y="46916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3" name="Oval 82">
              <a:extLst>
                <a:ext uri="{FF2B5EF4-FFF2-40B4-BE49-F238E27FC236}">
                  <a16:creationId xmlns="" xmlns:a16="http://schemas.microsoft.com/office/drawing/2014/main" id="{E802809E-63B0-D633-ED56-73DB10626E88}"/>
                </a:ext>
              </a:extLst>
            </p:cNvPr>
            <p:cNvSpPr/>
            <p:nvPr/>
          </p:nvSpPr>
          <p:spPr>
            <a:xfrm>
              <a:off x="1319238" y="453815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4" name="Oval 83">
              <a:extLst>
                <a:ext uri="{FF2B5EF4-FFF2-40B4-BE49-F238E27FC236}">
                  <a16:creationId xmlns="" xmlns:a16="http://schemas.microsoft.com/office/drawing/2014/main" id="{2EA792CC-0702-5793-3187-22F01DF58739}"/>
                </a:ext>
              </a:extLst>
            </p:cNvPr>
            <p:cNvSpPr/>
            <p:nvPr/>
          </p:nvSpPr>
          <p:spPr>
            <a:xfrm>
              <a:off x="1073160" y="42184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5" name="Oval 84">
              <a:extLst>
                <a:ext uri="{FF2B5EF4-FFF2-40B4-BE49-F238E27FC236}">
                  <a16:creationId xmlns="" xmlns:a16="http://schemas.microsoft.com/office/drawing/2014/main" id="{3B643314-99CB-97F8-B2F6-44B6D83F5A12}"/>
                </a:ext>
              </a:extLst>
            </p:cNvPr>
            <p:cNvSpPr/>
            <p:nvPr/>
          </p:nvSpPr>
          <p:spPr>
            <a:xfrm>
              <a:off x="1003122" y="38547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6" name="Oval 85">
              <a:extLst>
                <a:ext uri="{FF2B5EF4-FFF2-40B4-BE49-F238E27FC236}">
                  <a16:creationId xmlns="" xmlns:a16="http://schemas.microsoft.com/office/drawing/2014/main" id="{FA9F1049-9DC6-3AD7-3B62-EF78AA6CCF58}"/>
                </a:ext>
              </a:extLst>
            </p:cNvPr>
            <p:cNvSpPr/>
            <p:nvPr/>
          </p:nvSpPr>
          <p:spPr>
            <a:xfrm>
              <a:off x="1294938" y="3490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7" name="Oval 86">
              <a:extLst>
                <a:ext uri="{FF2B5EF4-FFF2-40B4-BE49-F238E27FC236}">
                  <a16:creationId xmlns="" xmlns:a16="http://schemas.microsoft.com/office/drawing/2014/main" id="{8882019D-A7F6-D4C3-2FB0-A7DDF072E7BC}"/>
                </a:ext>
              </a:extLst>
            </p:cNvPr>
            <p:cNvSpPr/>
            <p:nvPr/>
          </p:nvSpPr>
          <p:spPr>
            <a:xfrm>
              <a:off x="1415605" y="307833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8" name="Oval 87">
              <a:extLst>
                <a:ext uri="{FF2B5EF4-FFF2-40B4-BE49-F238E27FC236}">
                  <a16:creationId xmlns="" xmlns:a16="http://schemas.microsoft.com/office/drawing/2014/main" id="{E749CFAE-F5A3-B7ED-F925-85E5BA3B6126}"/>
                </a:ext>
              </a:extLst>
            </p:cNvPr>
            <p:cNvSpPr/>
            <p:nvPr/>
          </p:nvSpPr>
          <p:spPr>
            <a:xfrm>
              <a:off x="1565612" y="33942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9" name="Oval 88">
              <a:extLst>
                <a:ext uri="{FF2B5EF4-FFF2-40B4-BE49-F238E27FC236}">
                  <a16:creationId xmlns="" xmlns:a16="http://schemas.microsoft.com/office/drawing/2014/main" id="{E168F662-A0EC-4036-D1F7-260E0E1B1866}"/>
                </a:ext>
              </a:extLst>
            </p:cNvPr>
            <p:cNvSpPr/>
            <p:nvPr/>
          </p:nvSpPr>
          <p:spPr>
            <a:xfrm>
              <a:off x="1691169" y="35586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0" name="Oval 89">
              <a:extLst>
                <a:ext uri="{FF2B5EF4-FFF2-40B4-BE49-F238E27FC236}">
                  <a16:creationId xmlns="" xmlns:a16="http://schemas.microsoft.com/office/drawing/2014/main" id="{EBB43969-8D04-D696-FC33-74EB9EA89AA1}"/>
                </a:ext>
              </a:extLst>
            </p:cNvPr>
            <p:cNvSpPr/>
            <p:nvPr/>
          </p:nvSpPr>
          <p:spPr>
            <a:xfrm>
              <a:off x="1674918" y="370348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1" name="Oval 90">
              <a:extLst>
                <a:ext uri="{FF2B5EF4-FFF2-40B4-BE49-F238E27FC236}">
                  <a16:creationId xmlns="" xmlns:a16="http://schemas.microsoft.com/office/drawing/2014/main" id="{AD61E76A-3AF3-3581-AA76-AF7EF25DE5E6}"/>
                </a:ext>
              </a:extLst>
            </p:cNvPr>
            <p:cNvSpPr/>
            <p:nvPr/>
          </p:nvSpPr>
          <p:spPr>
            <a:xfrm rot="1021570">
              <a:off x="1409283" y="377494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2" name="Oval 91">
              <a:extLst>
                <a:ext uri="{FF2B5EF4-FFF2-40B4-BE49-F238E27FC236}">
                  <a16:creationId xmlns="" xmlns:a16="http://schemas.microsoft.com/office/drawing/2014/main" id="{6B5503FC-2FBD-6F8B-1AFC-F58E21383015}"/>
                </a:ext>
              </a:extLst>
            </p:cNvPr>
            <p:cNvSpPr/>
            <p:nvPr/>
          </p:nvSpPr>
          <p:spPr>
            <a:xfrm>
              <a:off x="1319686" y="3953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3" name="Oval 92">
              <a:extLst>
                <a:ext uri="{FF2B5EF4-FFF2-40B4-BE49-F238E27FC236}">
                  <a16:creationId xmlns="" xmlns:a16="http://schemas.microsoft.com/office/drawing/2014/main" id="{3B3C6897-5573-88C3-61FD-D8548D31A966}"/>
                </a:ext>
              </a:extLst>
            </p:cNvPr>
            <p:cNvSpPr/>
            <p:nvPr/>
          </p:nvSpPr>
          <p:spPr>
            <a:xfrm>
              <a:off x="1401239" y="41770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4" name="Oval 93">
              <a:extLst>
                <a:ext uri="{FF2B5EF4-FFF2-40B4-BE49-F238E27FC236}">
                  <a16:creationId xmlns="" xmlns:a16="http://schemas.microsoft.com/office/drawing/2014/main" id="{CC771B52-82C1-49E0-6AAF-FBF3EA5F7777}"/>
                </a:ext>
              </a:extLst>
            </p:cNvPr>
            <p:cNvSpPr/>
            <p:nvPr/>
          </p:nvSpPr>
          <p:spPr>
            <a:xfrm>
              <a:off x="1533529" y="436252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5" name="Oval 94">
              <a:extLst>
                <a:ext uri="{FF2B5EF4-FFF2-40B4-BE49-F238E27FC236}">
                  <a16:creationId xmlns="" xmlns:a16="http://schemas.microsoft.com/office/drawing/2014/main" id="{E87EBC74-282C-4B32-D3CD-AC7CB9F04568}"/>
                </a:ext>
              </a:extLst>
            </p:cNvPr>
            <p:cNvSpPr/>
            <p:nvPr/>
          </p:nvSpPr>
          <p:spPr>
            <a:xfrm>
              <a:off x="1676815" y="41341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6" name="Oval 95">
              <a:extLst>
                <a:ext uri="{FF2B5EF4-FFF2-40B4-BE49-F238E27FC236}">
                  <a16:creationId xmlns="" xmlns:a16="http://schemas.microsoft.com/office/drawing/2014/main" id="{CB098699-7687-69A8-9EF5-B9F77AB0224D}"/>
                </a:ext>
              </a:extLst>
            </p:cNvPr>
            <p:cNvSpPr/>
            <p:nvPr/>
          </p:nvSpPr>
          <p:spPr>
            <a:xfrm>
              <a:off x="1861058" y="43523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7" name="Oval 96">
              <a:extLst>
                <a:ext uri="{FF2B5EF4-FFF2-40B4-BE49-F238E27FC236}">
                  <a16:creationId xmlns="" xmlns:a16="http://schemas.microsoft.com/office/drawing/2014/main" id="{FB82B2AA-BAF6-FD84-58A3-72ED500B0D93}"/>
                </a:ext>
              </a:extLst>
            </p:cNvPr>
            <p:cNvSpPr/>
            <p:nvPr/>
          </p:nvSpPr>
          <p:spPr>
            <a:xfrm>
              <a:off x="2130260" y="43784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8" name="Oval 97">
              <a:extLst>
                <a:ext uri="{FF2B5EF4-FFF2-40B4-BE49-F238E27FC236}">
                  <a16:creationId xmlns="" xmlns:a16="http://schemas.microsoft.com/office/drawing/2014/main" id="{DA0202C2-5F01-2D44-2531-8164BE03FC43}"/>
                </a:ext>
              </a:extLst>
            </p:cNvPr>
            <p:cNvSpPr/>
            <p:nvPr/>
          </p:nvSpPr>
          <p:spPr>
            <a:xfrm>
              <a:off x="2107297" y="41040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9" name="Oval 98">
              <a:extLst>
                <a:ext uri="{FF2B5EF4-FFF2-40B4-BE49-F238E27FC236}">
                  <a16:creationId xmlns="" xmlns:a16="http://schemas.microsoft.com/office/drawing/2014/main" id="{51430E7C-EECF-1999-C598-2A2D35CE2D3A}"/>
                </a:ext>
              </a:extLst>
            </p:cNvPr>
            <p:cNvSpPr/>
            <p:nvPr/>
          </p:nvSpPr>
          <p:spPr>
            <a:xfrm>
              <a:off x="2032373" y="389677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0" name="Oval 99">
              <a:extLst>
                <a:ext uri="{FF2B5EF4-FFF2-40B4-BE49-F238E27FC236}">
                  <a16:creationId xmlns="" xmlns:a16="http://schemas.microsoft.com/office/drawing/2014/main" id="{7462A37E-96F9-8AC3-719F-C6B17C3BA805}"/>
                </a:ext>
              </a:extLst>
            </p:cNvPr>
            <p:cNvSpPr/>
            <p:nvPr/>
          </p:nvSpPr>
          <p:spPr>
            <a:xfrm>
              <a:off x="2025909" y="345968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1" name="Oval 100">
              <a:extLst>
                <a:ext uri="{FF2B5EF4-FFF2-40B4-BE49-F238E27FC236}">
                  <a16:creationId xmlns="" xmlns:a16="http://schemas.microsoft.com/office/drawing/2014/main" id="{29F576EE-90A8-CBA3-AE56-A01928BB3F96}"/>
                </a:ext>
              </a:extLst>
            </p:cNvPr>
            <p:cNvSpPr/>
            <p:nvPr/>
          </p:nvSpPr>
          <p:spPr>
            <a:xfrm>
              <a:off x="1867857" y="32817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2" name="Oval 101">
              <a:extLst>
                <a:ext uri="{FF2B5EF4-FFF2-40B4-BE49-F238E27FC236}">
                  <a16:creationId xmlns="" xmlns:a16="http://schemas.microsoft.com/office/drawing/2014/main" id="{F8F0A484-22AE-FBC6-89D5-7EF6CEFE12A6}"/>
                </a:ext>
              </a:extLst>
            </p:cNvPr>
            <p:cNvSpPr/>
            <p:nvPr/>
          </p:nvSpPr>
          <p:spPr>
            <a:xfrm>
              <a:off x="2010576" y="30827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3" name="Oval 102">
              <a:extLst>
                <a:ext uri="{FF2B5EF4-FFF2-40B4-BE49-F238E27FC236}">
                  <a16:creationId xmlns="" xmlns:a16="http://schemas.microsoft.com/office/drawing/2014/main" id="{F1035767-3E9A-8D93-17C0-D30EB7616A72}"/>
                </a:ext>
              </a:extLst>
            </p:cNvPr>
            <p:cNvSpPr/>
            <p:nvPr/>
          </p:nvSpPr>
          <p:spPr>
            <a:xfrm>
              <a:off x="1855009" y="292034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4" name="Oval 103">
              <a:extLst>
                <a:ext uri="{FF2B5EF4-FFF2-40B4-BE49-F238E27FC236}">
                  <a16:creationId xmlns="" xmlns:a16="http://schemas.microsoft.com/office/drawing/2014/main" id="{BD9C151D-B2A7-0635-6154-FF9B87B01E15}"/>
                </a:ext>
              </a:extLst>
            </p:cNvPr>
            <p:cNvSpPr/>
            <p:nvPr/>
          </p:nvSpPr>
          <p:spPr>
            <a:xfrm>
              <a:off x="2938663" y="287921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5" name="Oval 104">
              <a:extLst>
                <a:ext uri="{FF2B5EF4-FFF2-40B4-BE49-F238E27FC236}">
                  <a16:creationId xmlns="" xmlns:a16="http://schemas.microsoft.com/office/drawing/2014/main" id="{D19BDC4D-CCB5-B202-C402-0AAD1EFF910E}"/>
                </a:ext>
              </a:extLst>
            </p:cNvPr>
            <p:cNvSpPr/>
            <p:nvPr/>
          </p:nvSpPr>
          <p:spPr>
            <a:xfrm>
              <a:off x="3260200" y="298552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6" name="Oval 105">
              <a:extLst>
                <a:ext uri="{FF2B5EF4-FFF2-40B4-BE49-F238E27FC236}">
                  <a16:creationId xmlns="" xmlns:a16="http://schemas.microsoft.com/office/drawing/2014/main" id="{E1BD8570-91DD-F1AD-7D39-EF03DBBAB6D2}"/>
                </a:ext>
              </a:extLst>
            </p:cNvPr>
            <p:cNvSpPr/>
            <p:nvPr/>
          </p:nvSpPr>
          <p:spPr>
            <a:xfrm rot="2149918">
              <a:off x="3348219"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7" name="Oval 106">
              <a:extLst>
                <a:ext uri="{FF2B5EF4-FFF2-40B4-BE49-F238E27FC236}">
                  <a16:creationId xmlns="" xmlns:a16="http://schemas.microsoft.com/office/drawing/2014/main" id="{E590375B-5B43-7F85-94E4-1613754752B4}"/>
                </a:ext>
              </a:extLst>
            </p:cNvPr>
            <p:cNvSpPr/>
            <p:nvPr/>
          </p:nvSpPr>
          <p:spPr>
            <a:xfrm>
              <a:off x="3223526" y="25186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8" name="Oval 107">
              <a:extLst>
                <a:ext uri="{FF2B5EF4-FFF2-40B4-BE49-F238E27FC236}">
                  <a16:creationId xmlns="" xmlns:a16="http://schemas.microsoft.com/office/drawing/2014/main" id="{27A2EFB1-8A49-58E1-22DD-18688A114DB2}"/>
                </a:ext>
              </a:extLst>
            </p:cNvPr>
            <p:cNvSpPr/>
            <p:nvPr/>
          </p:nvSpPr>
          <p:spPr>
            <a:xfrm>
              <a:off x="2937650" y="25240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9" name="Oval 109">
              <a:extLst>
                <a:ext uri="{FF2B5EF4-FFF2-40B4-BE49-F238E27FC236}">
                  <a16:creationId xmlns="" xmlns:a16="http://schemas.microsoft.com/office/drawing/2014/main" id="{86EF0D27-2017-D13D-00C4-90D435169FFF}"/>
                </a:ext>
              </a:extLst>
            </p:cNvPr>
            <p:cNvSpPr/>
            <p:nvPr/>
          </p:nvSpPr>
          <p:spPr>
            <a:xfrm>
              <a:off x="2573998" y="263802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0" name="Oval 110">
              <a:extLst>
                <a:ext uri="{FF2B5EF4-FFF2-40B4-BE49-F238E27FC236}">
                  <a16:creationId xmlns="" xmlns:a16="http://schemas.microsoft.com/office/drawing/2014/main" id="{39968655-7824-290E-DCC4-3418A1FFCE8C}"/>
                </a:ext>
              </a:extLst>
            </p:cNvPr>
            <p:cNvSpPr/>
            <p:nvPr/>
          </p:nvSpPr>
          <p:spPr>
            <a:xfrm>
              <a:off x="3030725" y="322818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1" name="Oval 111">
              <a:extLst>
                <a:ext uri="{FF2B5EF4-FFF2-40B4-BE49-F238E27FC236}">
                  <a16:creationId xmlns="" xmlns:a16="http://schemas.microsoft.com/office/drawing/2014/main" id="{BE53F805-6EF6-EF06-D7E5-9366A3B88B83}"/>
                </a:ext>
              </a:extLst>
            </p:cNvPr>
            <p:cNvSpPr/>
            <p:nvPr/>
          </p:nvSpPr>
          <p:spPr>
            <a:xfrm>
              <a:off x="3621908" y="36634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2" name="Oval 112">
              <a:extLst>
                <a:ext uri="{FF2B5EF4-FFF2-40B4-BE49-F238E27FC236}">
                  <a16:creationId xmlns="" xmlns:a16="http://schemas.microsoft.com/office/drawing/2014/main" id="{D27F5A3F-CFF5-DD9B-3FC9-233387EF334F}"/>
                </a:ext>
              </a:extLst>
            </p:cNvPr>
            <p:cNvSpPr/>
            <p:nvPr/>
          </p:nvSpPr>
          <p:spPr>
            <a:xfrm>
              <a:off x="3789037" y="33691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3" name="Oval 113">
              <a:extLst>
                <a:ext uri="{FF2B5EF4-FFF2-40B4-BE49-F238E27FC236}">
                  <a16:creationId xmlns="" xmlns:a16="http://schemas.microsoft.com/office/drawing/2014/main" id="{5E3C69A3-7E0A-9C01-0AF4-D34066E2036E}"/>
                </a:ext>
              </a:extLst>
            </p:cNvPr>
            <p:cNvSpPr/>
            <p:nvPr/>
          </p:nvSpPr>
          <p:spPr>
            <a:xfrm>
              <a:off x="3719275" y="30960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4" name="Oval 114">
              <a:extLst>
                <a:ext uri="{FF2B5EF4-FFF2-40B4-BE49-F238E27FC236}">
                  <a16:creationId xmlns="" xmlns:a16="http://schemas.microsoft.com/office/drawing/2014/main" id="{C50019B3-9C30-DA9B-DD5A-AEFD52500DB0}"/>
                </a:ext>
              </a:extLst>
            </p:cNvPr>
            <p:cNvSpPr/>
            <p:nvPr/>
          </p:nvSpPr>
          <p:spPr>
            <a:xfrm>
              <a:off x="3621907" y="271228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5" name="Oval 115">
              <a:extLst>
                <a:ext uri="{FF2B5EF4-FFF2-40B4-BE49-F238E27FC236}">
                  <a16:creationId xmlns="" xmlns:a16="http://schemas.microsoft.com/office/drawing/2014/main" id="{7EF66D32-7FDB-838E-4A97-95F8B1901AB7}"/>
                </a:ext>
              </a:extLst>
            </p:cNvPr>
            <p:cNvSpPr/>
            <p:nvPr/>
          </p:nvSpPr>
          <p:spPr>
            <a:xfrm rot="20027869">
              <a:off x="3566308" y="32479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6" name="Oval 116">
              <a:extLst>
                <a:ext uri="{FF2B5EF4-FFF2-40B4-BE49-F238E27FC236}">
                  <a16:creationId xmlns="" xmlns:a16="http://schemas.microsoft.com/office/drawing/2014/main" id="{0FAE88E2-91A8-4A21-36B1-8E7EDE5D7FE5}"/>
                </a:ext>
              </a:extLst>
            </p:cNvPr>
            <p:cNvSpPr/>
            <p:nvPr/>
          </p:nvSpPr>
          <p:spPr>
            <a:xfrm>
              <a:off x="3346981" y="320153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7" name="Oval 117">
              <a:extLst>
                <a:ext uri="{FF2B5EF4-FFF2-40B4-BE49-F238E27FC236}">
                  <a16:creationId xmlns="" xmlns:a16="http://schemas.microsoft.com/office/drawing/2014/main" id="{ACEA8BDD-0374-391F-32F4-E04CB9C8FF39}"/>
                </a:ext>
              </a:extLst>
            </p:cNvPr>
            <p:cNvSpPr/>
            <p:nvPr/>
          </p:nvSpPr>
          <p:spPr>
            <a:xfrm>
              <a:off x="2504227" y="33806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8" name="Oval 118">
              <a:extLst>
                <a:ext uri="{FF2B5EF4-FFF2-40B4-BE49-F238E27FC236}">
                  <a16:creationId xmlns="" xmlns:a16="http://schemas.microsoft.com/office/drawing/2014/main" id="{CCA06623-0E6B-4E96-3290-40D21CF62C62}"/>
                </a:ext>
              </a:extLst>
            </p:cNvPr>
            <p:cNvSpPr/>
            <p:nvPr/>
          </p:nvSpPr>
          <p:spPr>
            <a:xfrm>
              <a:off x="2255188" y="309499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9" name="Oval 119">
              <a:extLst>
                <a:ext uri="{FF2B5EF4-FFF2-40B4-BE49-F238E27FC236}">
                  <a16:creationId xmlns="" xmlns:a16="http://schemas.microsoft.com/office/drawing/2014/main" id="{4933F6EE-5A43-2F30-F986-822B7766F252}"/>
                </a:ext>
              </a:extLst>
            </p:cNvPr>
            <p:cNvSpPr/>
            <p:nvPr/>
          </p:nvSpPr>
          <p:spPr>
            <a:xfrm>
              <a:off x="1960541" y="276248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0" name="Oval 120">
              <a:extLst>
                <a:ext uri="{FF2B5EF4-FFF2-40B4-BE49-F238E27FC236}">
                  <a16:creationId xmlns="" xmlns:a16="http://schemas.microsoft.com/office/drawing/2014/main" id="{E0BC4348-B506-9B62-0958-9005A0CE7A2B}"/>
                </a:ext>
              </a:extLst>
            </p:cNvPr>
            <p:cNvSpPr/>
            <p:nvPr/>
          </p:nvSpPr>
          <p:spPr>
            <a:xfrm>
              <a:off x="2125935" y="254545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1" name="Oval 121">
              <a:extLst>
                <a:ext uri="{FF2B5EF4-FFF2-40B4-BE49-F238E27FC236}">
                  <a16:creationId xmlns="" xmlns:a16="http://schemas.microsoft.com/office/drawing/2014/main" id="{081E7CED-B446-1A4B-53F9-E236AAEF17B2}"/>
                </a:ext>
              </a:extLst>
            </p:cNvPr>
            <p:cNvSpPr/>
            <p:nvPr/>
          </p:nvSpPr>
          <p:spPr>
            <a:xfrm>
              <a:off x="2359607"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2" name="Oval 122">
              <a:extLst>
                <a:ext uri="{FF2B5EF4-FFF2-40B4-BE49-F238E27FC236}">
                  <a16:creationId xmlns="" xmlns:a16="http://schemas.microsoft.com/office/drawing/2014/main" id="{F9D1400C-8AD5-21C0-889B-051EE6A986D3}"/>
                </a:ext>
              </a:extLst>
            </p:cNvPr>
            <p:cNvSpPr/>
            <p:nvPr/>
          </p:nvSpPr>
          <p:spPr>
            <a:xfrm>
              <a:off x="2671809" y="305922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3" name="Oval 123">
              <a:extLst>
                <a:ext uri="{FF2B5EF4-FFF2-40B4-BE49-F238E27FC236}">
                  <a16:creationId xmlns="" xmlns:a16="http://schemas.microsoft.com/office/drawing/2014/main" id="{A24A4149-B041-FB2F-AC39-1833B14A269A}"/>
                </a:ext>
              </a:extLst>
            </p:cNvPr>
            <p:cNvSpPr/>
            <p:nvPr/>
          </p:nvSpPr>
          <p:spPr>
            <a:xfrm>
              <a:off x="288157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4" name="Oval 124">
              <a:extLst>
                <a:ext uri="{FF2B5EF4-FFF2-40B4-BE49-F238E27FC236}">
                  <a16:creationId xmlns="" xmlns:a16="http://schemas.microsoft.com/office/drawing/2014/main" id="{F307F70E-71EB-8A48-BA81-CE02BE9C9BAF}"/>
                </a:ext>
              </a:extLst>
            </p:cNvPr>
            <p:cNvSpPr/>
            <p:nvPr/>
          </p:nvSpPr>
          <p:spPr>
            <a:xfrm>
              <a:off x="2857702" y="384237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5" name="Oval 125">
              <a:extLst>
                <a:ext uri="{FF2B5EF4-FFF2-40B4-BE49-F238E27FC236}">
                  <a16:creationId xmlns="" xmlns:a16="http://schemas.microsoft.com/office/drawing/2014/main" id="{C73D3E7F-D999-23D8-7214-66ABAC842E61}"/>
                </a:ext>
              </a:extLst>
            </p:cNvPr>
            <p:cNvSpPr/>
            <p:nvPr/>
          </p:nvSpPr>
          <p:spPr>
            <a:xfrm>
              <a:off x="3296873" y="35024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6" name="Oval 126">
              <a:extLst>
                <a:ext uri="{FF2B5EF4-FFF2-40B4-BE49-F238E27FC236}">
                  <a16:creationId xmlns="" xmlns:a16="http://schemas.microsoft.com/office/drawing/2014/main" id="{A58ECA9C-1D4A-CE04-E0FD-2BDFDC4E3FE3}"/>
                </a:ext>
              </a:extLst>
            </p:cNvPr>
            <p:cNvSpPr/>
            <p:nvPr/>
          </p:nvSpPr>
          <p:spPr>
            <a:xfrm>
              <a:off x="3472179" y="37036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7" name="Oval 127">
              <a:extLst>
                <a:ext uri="{FF2B5EF4-FFF2-40B4-BE49-F238E27FC236}">
                  <a16:creationId xmlns="" xmlns:a16="http://schemas.microsoft.com/office/drawing/2014/main" id="{37FA4572-2AC6-A053-F4D5-8830DFFD56A8}"/>
                </a:ext>
              </a:extLst>
            </p:cNvPr>
            <p:cNvSpPr/>
            <p:nvPr/>
          </p:nvSpPr>
          <p:spPr>
            <a:xfrm rot="779333">
              <a:off x="3157161" y="377261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8" name="Oval 128">
              <a:extLst>
                <a:ext uri="{FF2B5EF4-FFF2-40B4-BE49-F238E27FC236}">
                  <a16:creationId xmlns="" xmlns:a16="http://schemas.microsoft.com/office/drawing/2014/main" id="{A7FF110A-3645-C9A1-AEC6-56201CF3FCC3}"/>
                </a:ext>
              </a:extLst>
            </p:cNvPr>
            <p:cNvSpPr/>
            <p:nvPr/>
          </p:nvSpPr>
          <p:spPr>
            <a:xfrm>
              <a:off x="3018053" y="388020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9" name="Oval 129">
              <a:extLst>
                <a:ext uri="{FF2B5EF4-FFF2-40B4-BE49-F238E27FC236}">
                  <a16:creationId xmlns="" xmlns:a16="http://schemas.microsoft.com/office/drawing/2014/main" id="{670000F4-497A-4117-6D30-413994F89200}"/>
                </a:ext>
              </a:extLst>
            </p:cNvPr>
            <p:cNvSpPr/>
            <p:nvPr/>
          </p:nvSpPr>
          <p:spPr>
            <a:xfrm>
              <a:off x="2593816" y="382515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0" name="Oval 130">
              <a:extLst>
                <a:ext uri="{FF2B5EF4-FFF2-40B4-BE49-F238E27FC236}">
                  <a16:creationId xmlns="" xmlns:a16="http://schemas.microsoft.com/office/drawing/2014/main" id="{7C5FDAAE-209F-71A0-BB62-1C097F1F18BA}"/>
                </a:ext>
              </a:extLst>
            </p:cNvPr>
            <p:cNvSpPr/>
            <p:nvPr/>
          </p:nvSpPr>
          <p:spPr>
            <a:xfrm>
              <a:off x="2269155"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1" name="Oval 131">
              <a:extLst>
                <a:ext uri="{FF2B5EF4-FFF2-40B4-BE49-F238E27FC236}">
                  <a16:creationId xmlns="" xmlns:a16="http://schemas.microsoft.com/office/drawing/2014/main" id="{F7A24E46-9653-9B68-8DF9-A232705ACE18}"/>
                </a:ext>
              </a:extLst>
            </p:cNvPr>
            <p:cNvSpPr/>
            <p:nvPr/>
          </p:nvSpPr>
          <p:spPr>
            <a:xfrm>
              <a:off x="2600260"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2" name="Oval 132">
              <a:extLst>
                <a:ext uri="{FF2B5EF4-FFF2-40B4-BE49-F238E27FC236}">
                  <a16:creationId xmlns="" xmlns:a16="http://schemas.microsoft.com/office/drawing/2014/main" id="{5946B6B1-9C85-2F41-C0B5-E120CBD895EA}"/>
                </a:ext>
              </a:extLst>
            </p:cNvPr>
            <p:cNvSpPr/>
            <p:nvPr/>
          </p:nvSpPr>
          <p:spPr>
            <a:xfrm>
              <a:off x="2349813" y="38694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3" name="Oval 133">
              <a:extLst>
                <a:ext uri="{FF2B5EF4-FFF2-40B4-BE49-F238E27FC236}">
                  <a16:creationId xmlns="" xmlns:a16="http://schemas.microsoft.com/office/drawing/2014/main" id="{D16FD0CA-6A66-2F0A-E862-9DDAA852D6EC}"/>
                </a:ext>
              </a:extLst>
            </p:cNvPr>
            <p:cNvSpPr/>
            <p:nvPr/>
          </p:nvSpPr>
          <p:spPr>
            <a:xfrm>
              <a:off x="2647345" y="2863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784" name="Conector Reto 20">
              <a:extLst>
                <a:ext uri="{FF2B5EF4-FFF2-40B4-BE49-F238E27FC236}">
                  <a16:creationId xmlns="" xmlns:a16="http://schemas.microsoft.com/office/drawing/2014/main" id="{EFC6FEF4-167E-832C-CA1C-50BA30D454B4}"/>
                </a:ext>
              </a:extLst>
            </p:cNvPr>
            <p:cNvCxnSpPr>
              <a:cxnSpLocks/>
              <a:stCxn id="712" idx="6"/>
              <a:endCxn id="713" idx="2"/>
            </p:cNvCxnSpPr>
            <p:nvPr/>
          </p:nvCxnSpPr>
          <p:spPr>
            <a:xfrm>
              <a:off x="2839163" y="2306104"/>
              <a:ext cx="154889" cy="127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5" name="Conector Reto 23">
              <a:extLst>
                <a:ext uri="{FF2B5EF4-FFF2-40B4-BE49-F238E27FC236}">
                  <a16:creationId xmlns="" xmlns:a16="http://schemas.microsoft.com/office/drawing/2014/main" id="{130E730C-BCB9-081B-1CC7-5B653DEC5840}"/>
                </a:ext>
              </a:extLst>
            </p:cNvPr>
            <p:cNvCxnSpPr>
              <a:stCxn id="713" idx="6"/>
              <a:endCxn id="714" idx="2"/>
            </p:cNvCxnSpPr>
            <p:nvPr/>
          </p:nvCxnSpPr>
          <p:spPr>
            <a:xfrm>
              <a:off x="3067399" y="2318901"/>
              <a:ext cx="244764" cy="452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6" name="Conector Reto 28">
              <a:extLst>
                <a:ext uri="{FF2B5EF4-FFF2-40B4-BE49-F238E27FC236}">
                  <a16:creationId xmlns="" xmlns:a16="http://schemas.microsoft.com/office/drawing/2014/main" id="{99FFD4ED-55C0-4ECD-E363-3FDE4CCAA803}"/>
                </a:ext>
              </a:extLst>
            </p:cNvPr>
            <p:cNvCxnSpPr>
              <a:cxnSpLocks/>
              <a:stCxn id="714" idx="6"/>
              <a:endCxn id="715" idx="1"/>
            </p:cNvCxnSpPr>
            <p:nvPr/>
          </p:nvCxnSpPr>
          <p:spPr>
            <a:xfrm>
              <a:off x="3381800" y="2387224"/>
              <a:ext cx="126781" cy="476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7" name="Conector Reto 34">
              <a:extLst>
                <a:ext uri="{FF2B5EF4-FFF2-40B4-BE49-F238E27FC236}">
                  <a16:creationId xmlns="" xmlns:a16="http://schemas.microsoft.com/office/drawing/2014/main" id="{40F4FDFB-55E5-A26C-C738-AAAE7EBE9A64}"/>
                </a:ext>
              </a:extLst>
            </p:cNvPr>
            <p:cNvCxnSpPr>
              <a:stCxn id="715" idx="5"/>
              <a:endCxn id="716" idx="2"/>
            </p:cNvCxnSpPr>
            <p:nvPr/>
          </p:nvCxnSpPr>
          <p:spPr>
            <a:xfrm>
              <a:off x="3573396" y="2469241"/>
              <a:ext cx="137477" cy="305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8" name="Conector Reto 135">
              <a:extLst>
                <a:ext uri="{FF2B5EF4-FFF2-40B4-BE49-F238E27FC236}">
                  <a16:creationId xmlns="" xmlns:a16="http://schemas.microsoft.com/office/drawing/2014/main" id="{54CF325A-184F-8983-8EA0-EAEB4157F401}"/>
                </a:ext>
              </a:extLst>
            </p:cNvPr>
            <p:cNvCxnSpPr>
              <a:cxnSpLocks/>
              <a:stCxn id="716" idx="6"/>
              <a:endCxn id="717" idx="1"/>
            </p:cNvCxnSpPr>
            <p:nvPr/>
          </p:nvCxnSpPr>
          <p:spPr>
            <a:xfrm>
              <a:off x="3778678" y="2527754"/>
              <a:ext cx="134172" cy="90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9" name="Conector Reto 137">
              <a:extLst>
                <a:ext uri="{FF2B5EF4-FFF2-40B4-BE49-F238E27FC236}">
                  <a16:creationId xmlns="" xmlns:a16="http://schemas.microsoft.com/office/drawing/2014/main" id="{3FA9F70F-C4C1-B389-692C-1D4DBFC4748E}"/>
                </a:ext>
              </a:extLst>
            </p:cNvPr>
            <p:cNvCxnSpPr>
              <a:stCxn id="717" idx="5"/>
              <a:endCxn id="718" idx="1"/>
            </p:cNvCxnSpPr>
            <p:nvPr/>
          </p:nvCxnSpPr>
          <p:spPr>
            <a:xfrm>
              <a:off x="3964715" y="2669858"/>
              <a:ext cx="121682" cy="2086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0" name="Conector Reto 141">
              <a:extLst>
                <a:ext uri="{FF2B5EF4-FFF2-40B4-BE49-F238E27FC236}">
                  <a16:creationId xmlns="" xmlns:a16="http://schemas.microsoft.com/office/drawing/2014/main" id="{8080694F-6990-667E-8AF8-F7901D58F563}"/>
                </a:ext>
              </a:extLst>
            </p:cNvPr>
            <p:cNvCxnSpPr>
              <a:cxnSpLocks/>
              <a:stCxn id="718" idx="5"/>
              <a:endCxn id="719" idx="0"/>
            </p:cNvCxnSpPr>
            <p:nvPr/>
          </p:nvCxnSpPr>
          <p:spPr>
            <a:xfrm>
              <a:off x="4120502" y="2943470"/>
              <a:ext cx="54705" cy="1196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1" name="Conector Reto 144">
              <a:extLst>
                <a:ext uri="{FF2B5EF4-FFF2-40B4-BE49-F238E27FC236}">
                  <a16:creationId xmlns="" xmlns:a16="http://schemas.microsoft.com/office/drawing/2014/main" id="{BA0DF34C-94BF-4F8C-D389-0E0598C65FAE}"/>
                </a:ext>
              </a:extLst>
            </p:cNvPr>
            <p:cNvCxnSpPr>
              <a:stCxn id="719" idx="4"/>
              <a:endCxn id="720" idx="0"/>
            </p:cNvCxnSpPr>
            <p:nvPr/>
          </p:nvCxnSpPr>
          <p:spPr>
            <a:xfrm>
              <a:off x="4175207" y="3136511"/>
              <a:ext cx="8188" cy="1986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2" name="Conector Reto 146">
              <a:extLst>
                <a:ext uri="{FF2B5EF4-FFF2-40B4-BE49-F238E27FC236}">
                  <a16:creationId xmlns="" xmlns:a16="http://schemas.microsoft.com/office/drawing/2014/main" id="{05E3F0EF-DC87-1B4B-32D0-11F142DC933C}"/>
                </a:ext>
              </a:extLst>
            </p:cNvPr>
            <p:cNvCxnSpPr>
              <a:stCxn id="712" idx="2"/>
              <a:endCxn id="710" idx="6"/>
            </p:cNvCxnSpPr>
            <p:nvPr/>
          </p:nvCxnSpPr>
          <p:spPr>
            <a:xfrm flipH="1">
              <a:off x="2513074" y="2306104"/>
              <a:ext cx="252742" cy="3200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3" name="Conector Reto 148">
              <a:extLst>
                <a:ext uri="{FF2B5EF4-FFF2-40B4-BE49-F238E27FC236}">
                  <a16:creationId xmlns="" xmlns:a16="http://schemas.microsoft.com/office/drawing/2014/main" id="{B8927445-2280-6ED7-97D0-9FD58898BB08}"/>
                </a:ext>
              </a:extLst>
            </p:cNvPr>
            <p:cNvCxnSpPr>
              <a:stCxn id="710" idx="2"/>
              <a:endCxn id="709" idx="6"/>
            </p:cNvCxnSpPr>
            <p:nvPr/>
          </p:nvCxnSpPr>
          <p:spPr>
            <a:xfrm flipH="1">
              <a:off x="2349486" y="2359846"/>
              <a:ext cx="93537" cy="1390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4" name="Conector Reto 150">
              <a:extLst>
                <a:ext uri="{FF2B5EF4-FFF2-40B4-BE49-F238E27FC236}">
                  <a16:creationId xmlns="" xmlns:a16="http://schemas.microsoft.com/office/drawing/2014/main" id="{BF9EC1ED-E292-AA96-00D1-7DC236CDC21B}"/>
                </a:ext>
              </a:extLst>
            </p:cNvPr>
            <p:cNvCxnSpPr>
              <a:cxnSpLocks/>
              <a:stCxn id="709" idx="2"/>
              <a:endCxn id="708" idx="6"/>
            </p:cNvCxnSpPr>
            <p:nvPr/>
          </p:nvCxnSpPr>
          <p:spPr>
            <a:xfrm flipH="1">
              <a:off x="2174197" y="2386639"/>
              <a:ext cx="103084" cy="19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5" name="Conector Reto 153">
              <a:extLst>
                <a:ext uri="{FF2B5EF4-FFF2-40B4-BE49-F238E27FC236}">
                  <a16:creationId xmlns="" xmlns:a16="http://schemas.microsoft.com/office/drawing/2014/main" id="{C3CEADC5-7FB4-4349-CE10-2BA86CE5C508}"/>
                </a:ext>
              </a:extLst>
            </p:cNvPr>
            <p:cNvCxnSpPr>
              <a:stCxn id="708" idx="2"/>
              <a:endCxn id="707" idx="7"/>
            </p:cNvCxnSpPr>
            <p:nvPr/>
          </p:nvCxnSpPr>
          <p:spPr>
            <a:xfrm flipH="1">
              <a:off x="1941176" y="2426389"/>
              <a:ext cx="162504" cy="691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6" name="Conector Reto 155">
              <a:extLst>
                <a:ext uri="{FF2B5EF4-FFF2-40B4-BE49-F238E27FC236}">
                  <a16:creationId xmlns="" xmlns:a16="http://schemas.microsoft.com/office/drawing/2014/main" id="{AF0F26B5-3A37-6A4A-E19A-198D231EADD0}"/>
                </a:ext>
              </a:extLst>
            </p:cNvPr>
            <p:cNvCxnSpPr>
              <a:stCxn id="707" idx="3"/>
              <a:endCxn id="706" idx="7"/>
            </p:cNvCxnSpPr>
            <p:nvPr/>
          </p:nvCxnSpPr>
          <p:spPr>
            <a:xfrm flipH="1">
              <a:off x="1751206" y="2536385"/>
              <a:ext cx="129025" cy="719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7" name="Conector Reto 157">
              <a:extLst>
                <a:ext uri="{FF2B5EF4-FFF2-40B4-BE49-F238E27FC236}">
                  <a16:creationId xmlns="" xmlns:a16="http://schemas.microsoft.com/office/drawing/2014/main" id="{ABF8DA20-516C-ABC8-419C-A973C85B1820}"/>
                </a:ext>
              </a:extLst>
            </p:cNvPr>
            <p:cNvCxnSpPr>
              <a:cxnSpLocks/>
              <a:stCxn id="706" idx="3"/>
              <a:endCxn id="705" idx="7"/>
            </p:cNvCxnSpPr>
            <p:nvPr/>
          </p:nvCxnSpPr>
          <p:spPr>
            <a:xfrm flipH="1">
              <a:off x="1597526" y="2660199"/>
              <a:ext cx="101815" cy="536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8" name="Conector Reto 159">
              <a:extLst>
                <a:ext uri="{FF2B5EF4-FFF2-40B4-BE49-F238E27FC236}">
                  <a16:creationId xmlns="" xmlns:a16="http://schemas.microsoft.com/office/drawing/2014/main" id="{E2E047EE-7F07-0D80-95A9-D1E0A7B31BB5}"/>
                </a:ext>
              </a:extLst>
            </p:cNvPr>
            <p:cNvCxnSpPr>
              <a:stCxn id="705" idx="3"/>
              <a:endCxn id="704" idx="7"/>
            </p:cNvCxnSpPr>
            <p:nvPr/>
          </p:nvCxnSpPr>
          <p:spPr>
            <a:xfrm flipH="1">
              <a:off x="1427971" y="2765717"/>
              <a:ext cx="117690" cy="1113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9" name="Conector Reto 161">
              <a:extLst>
                <a:ext uri="{FF2B5EF4-FFF2-40B4-BE49-F238E27FC236}">
                  <a16:creationId xmlns="" xmlns:a16="http://schemas.microsoft.com/office/drawing/2014/main" id="{6CC6DB64-64E7-98B3-6EA5-6623F054A40C}"/>
                </a:ext>
              </a:extLst>
            </p:cNvPr>
            <p:cNvCxnSpPr>
              <a:stCxn id="704" idx="3"/>
              <a:endCxn id="703" idx="7"/>
            </p:cNvCxnSpPr>
            <p:nvPr/>
          </p:nvCxnSpPr>
          <p:spPr>
            <a:xfrm flipH="1">
              <a:off x="1268196" y="2928965"/>
              <a:ext cx="107910" cy="1309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0" name="Conector Reto 163">
              <a:extLst>
                <a:ext uri="{FF2B5EF4-FFF2-40B4-BE49-F238E27FC236}">
                  <a16:creationId xmlns="" xmlns:a16="http://schemas.microsoft.com/office/drawing/2014/main" id="{BD0A4D27-01B5-13D1-01C3-D43B3BE24618}"/>
                </a:ext>
              </a:extLst>
            </p:cNvPr>
            <p:cNvCxnSpPr>
              <a:stCxn id="703" idx="3"/>
              <a:endCxn id="702" idx="0"/>
            </p:cNvCxnSpPr>
            <p:nvPr/>
          </p:nvCxnSpPr>
          <p:spPr>
            <a:xfrm flipH="1">
              <a:off x="1138908" y="3111773"/>
              <a:ext cx="77423" cy="1264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1" name="Conector Reto 165">
              <a:extLst>
                <a:ext uri="{FF2B5EF4-FFF2-40B4-BE49-F238E27FC236}">
                  <a16:creationId xmlns="" xmlns:a16="http://schemas.microsoft.com/office/drawing/2014/main" id="{C14B680E-FD00-6D1A-93AF-8541CA4C7440}"/>
                </a:ext>
              </a:extLst>
            </p:cNvPr>
            <p:cNvCxnSpPr>
              <a:stCxn id="702" idx="3"/>
              <a:endCxn id="701" idx="0"/>
            </p:cNvCxnSpPr>
            <p:nvPr/>
          </p:nvCxnSpPr>
          <p:spPr>
            <a:xfrm flipH="1">
              <a:off x="1044665" y="3300818"/>
              <a:ext cx="68310" cy="204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2" name="Conector Reto 167">
              <a:extLst>
                <a:ext uri="{FF2B5EF4-FFF2-40B4-BE49-F238E27FC236}">
                  <a16:creationId xmlns="" xmlns:a16="http://schemas.microsoft.com/office/drawing/2014/main" id="{86BBE516-61C6-E492-39A6-3E0F5867E50F}"/>
                </a:ext>
              </a:extLst>
            </p:cNvPr>
            <p:cNvCxnSpPr>
              <a:stCxn id="701" idx="4"/>
              <a:endCxn id="735" idx="0"/>
            </p:cNvCxnSpPr>
            <p:nvPr/>
          </p:nvCxnSpPr>
          <p:spPr>
            <a:xfrm flipH="1">
              <a:off x="1039796" y="3578307"/>
              <a:ext cx="4869" cy="2763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3" name="Conector Reto 169">
              <a:extLst>
                <a:ext uri="{FF2B5EF4-FFF2-40B4-BE49-F238E27FC236}">
                  <a16:creationId xmlns="" xmlns:a16="http://schemas.microsoft.com/office/drawing/2014/main" id="{0072AFBD-BD26-7328-C18A-891CCE07BEE6}"/>
                </a:ext>
              </a:extLst>
            </p:cNvPr>
            <p:cNvCxnSpPr>
              <a:stCxn id="735" idx="4"/>
              <a:endCxn id="734" idx="0"/>
            </p:cNvCxnSpPr>
            <p:nvPr/>
          </p:nvCxnSpPr>
          <p:spPr>
            <a:xfrm>
              <a:off x="1039796" y="3928048"/>
              <a:ext cx="70038" cy="2903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4" name="Conector Reto 171">
              <a:extLst>
                <a:ext uri="{FF2B5EF4-FFF2-40B4-BE49-F238E27FC236}">
                  <a16:creationId xmlns="" xmlns:a16="http://schemas.microsoft.com/office/drawing/2014/main" id="{0278C3B3-C354-04B8-500B-40806F0DBDF9}"/>
                </a:ext>
              </a:extLst>
            </p:cNvPr>
            <p:cNvCxnSpPr>
              <a:cxnSpLocks/>
              <a:stCxn id="734" idx="5"/>
              <a:endCxn id="733" idx="1"/>
            </p:cNvCxnSpPr>
            <p:nvPr/>
          </p:nvCxnSpPr>
          <p:spPr>
            <a:xfrm>
              <a:off x="1135766" y="4281039"/>
              <a:ext cx="194213" cy="2678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5" name="Conector Reto 174">
              <a:extLst>
                <a:ext uri="{FF2B5EF4-FFF2-40B4-BE49-F238E27FC236}">
                  <a16:creationId xmlns="" xmlns:a16="http://schemas.microsoft.com/office/drawing/2014/main" id="{CFA06CE8-AC13-B969-CD66-6BEA8705964D}"/>
                </a:ext>
              </a:extLst>
            </p:cNvPr>
            <p:cNvCxnSpPr>
              <a:cxnSpLocks/>
              <a:stCxn id="733" idx="5"/>
              <a:endCxn id="732" idx="1"/>
            </p:cNvCxnSpPr>
            <p:nvPr/>
          </p:nvCxnSpPr>
          <p:spPr>
            <a:xfrm>
              <a:off x="1381844" y="4600761"/>
              <a:ext cx="125753" cy="1015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6" name="Conector Reto 177">
              <a:extLst>
                <a:ext uri="{FF2B5EF4-FFF2-40B4-BE49-F238E27FC236}">
                  <a16:creationId xmlns="" xmlns:a16="http://schemas.microsoft.com/office/drawing/2014/main" id="{6D3E5D0E-91C0-0BB9-FE68-985E613AADB2}"/>
                </a:ext>
              </a:extLst>
            </p:cNvPr>
            <p:cNvCxnSpPr>
              <a:stCxn id="732" idx="5"/>
              <a:endCxn id="731" idx="2"/>
            </p:cNvCxnSpPr>
            <p:nvPr/>
          </p:nvCxnSpPr>
          <p:spPr>
            <a:xfrm>
              <a:off x="1559462" y="4754225"/>
              <a:ext cx="256822" cy="1030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7" name="Conector Reto 179">
              <a:extLst>
                <a:ext uri="{FF2B5EF4-FFF2-40B4-BE49-F238E27FC236}">
                  <a16:creationId xmlns="" xmlns:a16="http://schemas.microsoft.com/office/drawing/2014/main" id="{AE964D95-3AC3-CB72-CD12-7D5F6C97F87C}"/>
                </a:ext>
              </a:extLst>
            </p:cNvPr>
            <p:cNvCxnSpPr>
              <a:stCxn id="731" idx="6"/>
            </p:cNvCxnSpPr>
            <p:nvPr/>
          </p:nvCxnSpPr>
          <p:spPr>
            <a:xfrm flipV="1">
              <a:off x="1889631" y="4828136"/>
              <a:ext cx="309593" cy="291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8" name="Conector Reto 181">
              <a:extLst>
                <a:ext uri="{FF2B5EF4-FFF2-40B4-BE49-F238E27FC236}">
                  <a16:creationId xmlns="" xmlns:a16="http://schemas.microsoft.com/office/drawing/2014/main" id="{AFF488F9-D0C2-0C8A-A77C-82194C8198CD}"/>
                </a:ext>
              </a:extLst>
            </p:cNvPr>
            <p:cNvCxnSpPr>
              <a:cxnSpLocks/>
              <a:stCxn id="730" idx="6"/>
              <a:endCxn id="729" idx="3"/>
            </p:cNvCxnSpPr>
            <p:nvPr/>
          </p:nvCxnSpPr>
          <p:spPr>
            <a:xfrm flipV="1">
              <a:off x="2272629" y="4637597"/>
              <a:ext cx="305722" cy="1824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9" name="Conector Reto 183">
              <a:extLst>
                <a:ext uri="{FF2B5EF4-FFF2-40B4-BE49-F238E27FC236}">
                  <a16:creationId xmlns="" xmlns:a16="http://schemas.microsoft.com/office/drawing/2014/main" id="{B58331AC-DFBC-AC41-CD36-1C00B2D2AAFC}"/>
                </a:ext>
              </a:extLst>
            </p:cNvPr>
            <p:cNvCxnSpPr>
              <a:cxnSpLocks/>
              <a:stCxn id="729" idx="7"/>
              <a:endCxn id="728" idx="4"/>
            </p:cNvCxnSpPr>
            <p:nvPr/>
          </p:nvCxnSpPr>
          <p:spPr>
            <a:xfrm flipV="1">
              <a:off x="2630216" y="4405714"/>
              <a:ext cx="39225" cy="1800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0" name="Conector Reto 186">
              <a:extLst>
                <a:ext uri="{FF2B5EF4-FFF2-40B4-BE49-F238E27FC236}">
                  <a16:creationId xmlns="" xmlns:a16="http://schemas.microsoft.com/office/drawing/2014/main" id="{B27750ED-2287-2D64-0E8B-DA4BDBCB66C7}"/>
                </a:ext>
              </a:extLst>
            </p:cNvPr>
            <p:cNvCxnSpPr>
              <a:stCxn id="728" idx="0"/>
              <a:endCxn id="726" idx="4"/>
            </p:cNvCxnSpPr>
            <p:nvPr/>
          </p:nvCxnSpPr>
          <p:spPr>
            <a:xfrm flipV="1">
              <a:off x="2669441" y="4172209"/>
              <a:ext cx="36124" cy="160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1" name="Conector Reto 188">
              <a:extLst>
                <a:ext uri="{FF2B5EF4-FFF2-40B4-BE49-F238E27FC236}">
                  <a16:creationId xmlns="" xmlns:a16="http://schemas.microsoft.com/office/drawing/2014/main" id="{7AFAB524-0D8F-3470-A8D7-C7CF30195886}"/>
                </a:ext>
              </a:extLst>
            </p:cNvPr>
            <p:cNvCxnSpPr>
              <a:cxnSpLocks/>
              <a:stCxn id="726" idx="7"/>
              <a:endCxn id="725" idx="3"/>
            </p:cNvCxnSpPr>
            <p:nvPr/>
          </p:nvCxnSpPr>
          <p:spPr>
            <a:xfrm flipV="1">
              <a:off x="2731497" y="4060827"/>
              <a:ext cx="160548" cy="48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2" name="Conector Reto 190">
              <a:extLst>
                <a:ext uri="{FF2B5EF4-FFF2-40B4-BE49-F238E27FC236}">
                  <a16:creationId xmlns="" xmlns:a16="http://schemas.microsoft.com/office/drawing/2014/main" id="{FF78330C-7188-6BF9-A835-0F019D30600D}"/>
                </a:ext>
              </a:extLst>
            </p:cNvPr>
            <p:cNvCxnSpPr>
              <a:cxnSpLocks/>
              <a:stCxn id="725" idx="7"/>
              <a:endCxn id="724" idx="2"/>
            </p:cNvCxnSpPr>
            <p:nvPr/>
          </p:nvCxnSpPr>
          <p:spPr>
            <a:xfrm flipV="1">
              <a:off x="2955156" y="3990223"/>
              <a:ext cx="393020" cy="332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3" name="Conector Reto 193">
              <a:extLst>
                <a:ext uri="{FF2B5EF4-FFF2-40B4-BE49-F238E27FC236}">
                  <a16:creationId xmlns="" xmlns:a16="http://schemas.microsoft.com/office/drawing/2014/main" id="{E2DEEE85-9BE1-A7A0-7535-A03DFF97DBB0}"/>
                </a:ext>
              </a:extLst>
            </p:cNvPr>
            <p:cNvCxnSpPr>
              <a:cxnSpLocks/>
              <a:stCxn id="724" idx="6"/>
              <a:endCxn id="723" idx="2"/>
            </p:cNvCxnSpPr>
            <p:nvPr/>
          </p:nvCxnSpPr>
          <p:spPr>
            <a:xfrm flipV="1">
              <a:off x="3421523" y="3962756"/>
              <a:ext cx="285212" cy="274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4" name="Conector Reto 197">
              <a:extLst>
                <a:ext uri="{FF2B5EF4-FFF2-40B4-BE49-F238E27FC236}">
                  <a16:creationId xmlns="" xmlns:a16="http://schemas.microsoft.com/office/drawing/2014/main" id="{E2F6CFD3-D2F0-1BD4-5A34-8C80060E4FEA}"/>
                </a:ext>
              </a:extLst>
            </p:cNvPr>
            <p:cNvCxnSpPr>
              <a:cxnSpLocks/>
              <a:stCxn id="723" idx="7"/>
              <a:endCxn id="722" idx="2"/>
            </p:cNvCxnSpPr>
            <p:nvPr/>
          </p:nvCxnSpPr>
          <p:spPr>
            <a:xfrm flipV="1">
              <a:off x="3769341" y="3841537"/>
              <a:ext cx="200126" cy="95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5" name="Conector Reto 201">
              <a:extLst>
                <a:ext uri="{FF2B5EF4-FFF2-40B4-BE49-F238E27FC236}">
                  <a16:creationId xmlns="" xmlns:a16="http://schemas.microsoft.com/office/drawing/2014/main" id="{165289AE-2B5F-B837-E1E0-AE3D49605CD4}"/>
                </a:ext>
              </a:extLst>
            </p:cNvPr>
            <p:cNvCxnSpPr>
              <a:stCxn id="722" idx="7"/>
              <a:endCxn id="721" idx="3"/>
            </p:cNvCxnSpPr>
            <p:nvPr/>
          </p:nvCxnSpPr>
          <p:spPr>
            <a:xfrm flipV="1">
              <a:off x="4020326" y="3606128"/>
              <a:ext cx="101314" cy="1906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6" name="Conector Reto 203">
              <a:extLst>
                <a:ext uri="{FF2B5EF4-FFF2-40B4-BE49-F238E27FC236}">
                  <a16:creationId xmlns="" xmlns:a16="http://schemas.microsoft.com/office/drawing/2014/main" id="{C5E12132-28E8-EA3D-9E18-BF33B211C35F}"/>
                </a:ext>
              </a:extLst>
            </p:cNvPr>
            <p:cNvCxnSpPr>
              <a:stCxn id="720" idx="4"/>
              <a:endCxn id="721" idx="0"/>
            </p:cNvCxnSpPr>
            <p:nvPr/>
          </p:nvCxnSpPr>
          <p:spPr>
            <a:xfrm flipH="1">
              <a:off x="4147573" y="3408475"/>
              <a:ext cx="35822" cy="1350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7" name="Conector Reto 234">
              <a:extLst>
                <a:ext uri="{FF2B5EF4-FFF2-40B4-BE49-F238E27FC236}">
                  <a16:creationId xmlns="" xmlns:a16="http://schemas.microsoft.com/office/drawing/2014/main" id="{5AAF0419-E4AB-DBCB-5B19-8D44C2D0EBAE}"/>
                </a:ext>
              </a:extLst>
            </p:cNvPr>
            <p:cNvCxnSpPr>
              <a:cxnSpLocks/>
              <a:stCxn id="708" idx="4"/>
              <a:endCxn id="770" idx="0"/>
            </p:cNvCxnSpPr>
            <p:nvPr/>
          </p:nvCxnSpPr>
          <p:spPr>
            <a:xfrm>
              <a:off x="2149027" y="2451559"/>
              <a:ext cx="13582" cy="938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8" name="Conector Reto 238">
              <a:extLst>
                <a:ext uri="{FF2B5EF4-FFF2-40B4-BE49-F238E27FC236}">
                  <a16:creationId xmlns="" xmlns:a16="http://schemas.microsoft.com/office/drawing/2014/main" id="{6815B00E-7404-4B97-76F9-827264D76F87}"/>
                </a:ext>
              </a:extLst>
            </p:cNvPr>
            <p:cNvCxnSpPr>
              <a:cxnSpLocks/>
              <a:endCxn id="770" idx="7"/>
            </p:cNvCxnSpPr>
            <p:nvPr/>
          </p:nvCxnSpPr>
          <p:spPr>
            <a:xfrm flipH="1">
              <a:off x="2188541" y="2413336"/>
              <a:ext cx="102290" cy="1428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9" name="Conector Reto 240">
              <a:extLst>
                <a:ext uri="{FF2B5EF4-FFF2-40B4-BE49-F238E27FC236}">
                  <a16:creationId xmlns="" xmlns:a16="http://schemas.microsoft.com/office/drawing/2014/main" id="{49CF733B-401F-4EED-A9D1-394192BB7792}"/>
                </a:ext>
              </a:extLst>
            </p:cNvPr>
            <p:cNvCxnSpPr>
              <a:cxnSpLocks/>
              <a:stCxn id="710" idx="3"/>
              <a:endCxn id="771" idx="0"/>
            </p:cNvCxnSpPr>
            <p:nvPr/>
          </p:nvCxnSpPr>
          <p:spPr>
            <a:xfrm flipH="1">
              <a:off x="2396281" y="2381429"/>
              <a:ext cx="64688" cy="4192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0" name="Conector Reto 244">
              <a:extLst>
                <a:ext uri="{FF2B5EF4-FFF2-40B4-BE49-F238E27FC236}">
                  <a16:creationId xmlns="" xmlns:a16="http://schemas.microsoft.com/office/drawing/2014/main" id="{073916C5-B497-0C8D-11C5-10090B2BE00B}"/>
                </a:ext>
              </a:extLst>
            </p:cNvPr>
            <p:cNvCxnSpPr>
              <a:stCxn id="770" idx="5"/>
              <a:endCxn id="771" idx="1"/>
            </p:cNvCxnSpPr>
            <p:nvPr/>
          </p:nvCxnSpPr>
          <p:spPr>
            <a:xfrm>
              <a:off x="2188541" y="2608063"/>
              <a:ext cx="181807" cy="2033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1" name="Conector Reto 246">
              <a:extLst>
                <a:ext uri="{FF2B5EF4-FFF2-40B4-BE49-F238E27FC236}">
                  <a16:creationId xmlns="" xmlns:a16="http://schemas.microsoft.com/office/drawing/2014/main" id="{02D905F4-D462-DDA5-04AD-6B66F80F54C7}"/>
                </a:ext>
              </a:extLst>
            </p:cNvPr>
            <p:cNvCxnSpPr>
              <a:cxnSpLocks/>
              <a:stCxn id="707" idx="6"/>
              <a:endCxn id="770" idx="2"/>
            </p:cNvCxnSpPr>
            <p:nvPr/>
          </p:nvCxnSpPr>
          <p:spPr>
            <a:xfrm>
              <a:off x="1946680" y="2523097"/>
              <a:ext cx="179255" cy="590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2" name="Conector Reto 248">
              <a:extLst>
                <a:ext uri="{FF2B5EF4-FFF2-40B4-BE49-F238E27FC236}">
                  <a16:creationId xmlns="" xmlns:a16="http://schemas.microsoft.com/office/drawing/2014/main" id="{458843A9-7954-EC40-C1C3-29CF980FA2B0}"/>
                </a:ext>
              </a:extLst>
            </p:cNvPr>
            <p:cNvCxnSpPr>
              <a:cxnSpLocks/>
              <a:stCxn id="707" idx="5"/>
              <a:endCxn id="769" idx="0"/>
            </p:cNvCxnSpPr>
            <p:nvPr/>
          </p:nvCxnSpPr>
          <p:spPr>
            <a:xfrm>
              <a:off x="1931110" y="2546451"/>
              <a:ext cx="66105" cy="2160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3" name="Conector Reto 251">
              <a:extLst>
                <a:ext uri="{FF2B5EF4-FFF2-40B4-BE49-F238E27FC236}">
                  <a16:creationId xmlns="" xmlns:a16="http://schemas.microsoft.com/office/drawing/2014/main" id="{623CF6C6-4EDA-D694-9C4F-79741C5A1512}"/>
                </a:ext>
              </a:extLst>
            </p:cNvPr>
            <p:cNvCxnSpPr>
              <a:cxnSpLocks/>
              <a:stCxn id="707" idx="4"/>
              <a:endCxn id="753" idx="0"/>
            </p:cNvCxnSpPr>
            <p:nvPr/>
          </p:nvCxnSpPr>
          <p:spPr>
            <a:xfrm flipH="1">
              <a:off x="1891683" y="2551955"/>
              <a:ext cx="11903" cy="3683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4" name="Conector Reto 254">
              <a:extLst>
                <a:ext uri="{FF2B5EF4-FFF2-40B4-BE49-F238E27FC236}">
                  <a16:creationId xmlns="" xmlns:a16="http://schemas.microsoft.com/office/drawing/2014/main" id="{CA033EE3-6812-2060-BD20-7E7893A47A3B}"/>
                </a:ext>
              </a:extLst>
            </p:cNvPr>
            <p:cNvCxnSpPr>
              <a:cxnSpLocks/>
              <a:stCxn id="706" idx="5"/>
              <a:endCxn id="753" idx="1"/>
            </p:cNvCxnSpPr>
            <p:nvPr/>
          </p:nvCxnSpPr>
          <p:spPr>
            <a:xfrm>
              <a:off x="1751206" y="2660199"/>
              <a:ext cx="114544" cy="2708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5" name="Conector Reto 257">
              <a:extLst>
                <a:ext uri="{FF2B5EF4-FFF2-40B4-BE49-F238E27FC236}">
                  <a16:creationId xmlns="" xmlns:a16="http://schemas.microsoft.com/office/drawing/2014/main" id="{975634AA-89ED-9764-5DD5-F9CF1EC834E3}"/>
                </a:ext>
              </a:extLst>
            </p:cNvPr>
            <p:cNvCxnSpPr>
              <a:cxnSpLocks/>
              <a:endCxn id="753" idx="7"/>
            </p:cNvCxnSpPr>
            <p:nvPr/>
          </p:nvCxnSpPr>
          <p:spPr>
            <a:xfrm flipH="1">
              <a:off x="1917615" y="2829475"/>
              <a:ext cx="57054" cy="1016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6" name="Conector Reto 260">
              <a:extLst>
                <a:ext uri="{FF2B5EF4-FFF2-40B4-BE49-F238E27FC236}">
                  <a16:creationId xmlns="" xmlns:a16="http://schemas.microsoft.com/office/drawing/2014/main" id="{BBD4CD38-A903-D79F-707E-892E1CCAA1BA}"/>
                </a:ext>
              </a:extLst>
            </p:cNvPr>
            <p:cNvCxnSpPr>
              <a:cxnSpLocks/>
              <a:stCxn id="705" idx="5"/>
              <a:endCxn id="753" idx="1"/>
            </p:cNvCxnSpPr>
            <p:nvPr/>
          </p:nvCxnSpPr>
          <p:spPr>
            <a:xfrm>
              <a:off x="1597526" y="2765717"/>
              <a:ext cx="268224" cy="1653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7" name="Conector Reto 264">
              <a:extLst>
                <a:ext uri="{FF2B5EF4-FFF2-40B4-BE49-F238E27FC236}">
                  <a16:creationId xmlns="" xmlns:a16="http://schemas.microsoft.com/office/drawing/2014/main" id="{954BCF40-692C-152F-D729-E0DFD9A7859D}"/>
                </a:ext>
              </a:extLst>
            </p:cNvPr>
            <p:cNvCxnSpPr>
              <a:cxnSpLocks/>
              <a:stCxn id="704" idx="5"/>
              <a:endCxn id="737" idx="0"/>
            </p:cNvCxnSpPr>
            <p:nvPr/>
          </p:nvCxnSpPr>
          <p:spPr>
            <a:xfrm>
              <a:off x="1427971" y="2928965"/>
              <a:ext cx="24308" cy="1493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8" name="Conector Reto 267">
              <a:extLst>
                <a:ext uri="{FF2B5EF4-FFF2-40B4-BE49-F238E27FC236}">
                  <a16:creationId xmlns="" xmlns:a16="http://schemas.microsoft.com/office/drawing/2014/main" id="{57C926BC-36E7-B165-DF7D-AC8F8B97C969}"/>
                </a:ext>
              </a:extLst>
            </p:cNvPr>
            <p:cNvCxnSpPr>
              <a:stCxn id="703" idx="6"/>
              <a:endCxn id="737" idx="2"/>
            </p:cNvCxnSpPr>
            <p:nvPr/>
          </p:nvCxnSpPr>
          <p:spPr>
            <a:xfrm>
              <a:off x="1278937" y="3085841"/>
              <a:ext cx="136668" cy="2917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9" name="Conector Reto 269">
              <a:extLst>
                <a:ext uri="{FF2B5EF4-FFF2-40B4-BE49-F238E27FC236}">
                  <a16:creationId xmlns="" xmlns:a16="http://schemas.microsoft.com/office/drawing/2014/main" id="{95BA0171-4CE2-8EB7-F792-01E7308465B7}"/>
                </a:ext>
              </a:extLst>
            </p:cNvPr>
            <p:cNvCxnSpPr>
              <a:stCxn id="702" idx="5"/>
              <a:endCxn id="736" idx="1"/>
            </p:cNvCxnSpPr>
            <p:nvPr/>
          </p:nvCxnSpPr>
          <p:spPr>
            <a:xfrm>
              <a:off x="1164840" y="3300818"/>
              <a:ext cx="140839" cy="200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0" name="Conector Reto 271">
              <a:extLst>
                <a:ext uri="{FF2B5EF4-FFF2-40B4-BE49-F238E27FC236}">
                  <a16:creationId xmlns="" xmlns:a16="http://schemas.microsoft.com/office/drawing/2014/main" id="{5C7F931E-9471-5BE3-5275-074BA6F7E0B2}"/>
                </a:ext>
              </a:extLst>
            </p:cNvPr>
            <p:cNvCxnSpPr>
              <a:stCxn id="701" idx="6"/>
              <a:endCxn id="736" idx="2"/>
            </p:cNvCxnSpPr>
            <p:nvPr/>
          </p:nvCxnSpPr>
          <p:spPr>
            <a:xfrm flipV="1">
              <a:off x="1081338" y="3527643"/>
              <a:ext cx="213600" cy="13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1" name="Conector Reto 273">
              <a:extLst>
                <a:ext uri="{FF2B5EF4-FFF2-40B4-BE49-F238E27FC236}">
                  <a16:creationId xmlns="" xmlns:a16="http://schemas.microsoft.com/office/drawing/2014/main" id="{2E5CDEE0-677C-F01D-53A8-7E70FA4A82DD}"/>
                </a:ext>
              </a:extLst>
            </p:cNvPr>
            <p:cNvCxnSpPr>
              <a:stCxn id="735" idx="6"/>
              <a:endCxn id="741" idx="2"/>
            </p:cNvCxnSpPr>
            <p:nvPr/>
          </p:nvCxnSpPr>
          <p:spPr>
            <a:xfrm flipV="1">
              <a:off x="1076469" y="3800882"/>
              <a:ext cx="334421" cy="904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2" name="Conector Reto 275">
              <a:extLst>
                <a:ext uri="{FF2B5EF4-FFF2-40B4-BE49-F238E27FC236}">
                  <a16:creationId xmlns="" xmlns:a16="http://schemas.microsoft.com/office/drawing/2014/main" id="{E598A721-16EF-E7E0-08D4-93C54D7185A7}"/>
                </a:ext>
              </a:extLst>
            </p:cNvPr>
            <p:cNvCxnSpPr>
              <a:stCxn id="735" idx="7"/>
              <a:endCxn id="736" idx="3"/>
            </p:cNvCxnSpPr>
            <p:nvPr/>
          </p:nvCxnSpPr>
          <p:spPr>
            <a:xfrm flipV="1">
              <a:off x="1065728" y="3553575"/>
              <a:ext cx="239951" cy="3118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3" name="Conector Reto 277">
              <a:extLst>
                <a:ext uri="{FF2B5EF4-FFF2-40B4-BE49-F238E27FC236}">
                  <a16:creationId xmlns="" xmlns:a16="http://schemas.microsoft.com/office/drawing/2014/main" id="{3EF4CBD8-F7F9-177D-3511-A875A0AF913D}"/>
                </a:ext>
              </a:extLst>
            </p:cNvPr>
            <p:cNvCxnSpPr>
              <a:cxnSpLocks/>
              <a:stCxn id="735" idx="7"/>
              <a:endCxn id="737" idx="3"/>
            </p:cNvCxnSpPr>
            <p:nvPr/>
          </p:nvCxnSpPr>
          <p:spPr>
            <a:xfrm flipV="1">
              <a:off x="1065728" y="3140943"/>
              <a:ext cx="360618" cy="7244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4" name="Conector Reto 280">
              <a:extLst>
                <a:ext uri="{FF2B5EF4-FFF2-40B4-BE49-F238E27FC236}">
                  <a16:creationId xmlns="" xmlns:a16="http://schemas.microsoft.com/office/drawing/2014/main" id="{2BDD9D1F-6D25-8E1B-D98F-C5AB0AE9674F}"/>
                </a:ext>
              </a:extLst>
            </p:cNvPr>
            <p:cNvCxnSpPr>
              <a:cxnSpLocks/>
              <a:stCxn id="703" idx="5"/>
              <a:endCxn id="745" idx="1"/>
            </p:cNvCxnSpPr>
            <p:nvPr/>
          </p:nvCxnSpPr>
          <p:spPr>
            <a:xfrm>
              <a:off x="1268196" y="3111773"/>
              <a:ext cx="419360" cy="10331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5" name="Conector Reto 284">
              <a:extLst>
                <a:ext uri="{FF2B5EF4-FFF2-40B4-BE49-F238E27FC236}">
                  <a16:creationId xmlns="" xmlns:a16="http://schemas.microsoft.com/office/drawing/2014/main" id="{A3FC2EFA-2EDB-73E7-E78F-DBC67B4B1557}"/>
                </a:ext>
              </a:extLst>
            </p:cNvPr>
            <p:cNvCxnSpPr>
              <a:cxnSpLocks/>
              <a:stCxn id="736" idx="6"/>
              <a:endCxn id="738" idx="3"/>
            </p:cNvCxnSpPr>
            <p:nvPr/>
          </p:nvCxnSpPr>
          <p:spPr>
            <a:xfrm flipV="1">
              <a:off x="1368285" y="3456904"/>
              <a:ext cx="208068" cy="70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6" name="Conector Reto 287">
              <a:extLst>
                <a:ext uri="{FF2B5EF4-FFF2-40B4-BE49-F238E27FC236}">
                  <a16:creationId xmlns="" xmlns:a16="http://schemas.microsoft.com/office/drawing/2014/main" id="{51FBD99F-C4DF-5540-B822-9267AF1C9B64}"/>
                </a:ext>
              </a:extLst>
            </p:cNvPr>
            <p:cNvCxnSpPr>
              <a:cxnSpLocks/>
              <a:stCxn id="736" idx="4"/>
              <a:endCxn id="741" idx="1"/>
            </p:cNvCxnSpPr>
            <p:nvPr/>
          </p:nvCxnSpPr>
          <p:spPr>
            <a:xfrm>
              <a:off x="1331612" y="3564316"/>
              <a:ext cx="97142" cy="2149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7" name="Conector Reto 290">
              <a:extLst>
                <a:ext uri="{FF2B5EF4-FFF2-40B4-BE49-F238E27FC236}">
                  <a16:creationId xmlns="" xmlns:a16="http://schemas.microsoft.com/office/drawing/2014/main" id="{796AFDF6-A6FD-A291-F361-EB9AE7400927}"/>
                </a:ext>
              </a:extLst>
            </p:cNvPr>
            <p:cNvCxnSpPr>
              <a:cxnSpLocks/>
              <a:stCxn id="741" idx="0"/>
              <a:endCxn id="738" idx="4"/>
            </p:cNvCxnSpPr>
            <p:nvPr/>
          </p:nvCxnSpPr>
          <p:spPr>
            <a:xfrm flipV="1">
              <a:off x="1456695" y="3467645"/>
              <a:ext cx="145591" cy="30890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8" name="Conector Reto 292">
              <a:extLst>
                <a:ext uri="{FF2B5EF4-FFF2-40B4-BE49-F238E27FC236}">
                  <a16:creationId xmlns="" xmlns:a16="http://schemas.microsoft.com/office/drawing/2014/main" id="{35682193-1032-C6CF-FA92-0B1E9CBCAFA0}"/>
                </a:ext>
              </a:extLst>
            </p:cNvPr>
            <p:cNvCxnSpPr>
              <a:endCxn id="737" idx="5"/>
            </p:cNvCxnSpPr>
            <p:nvPr/>
          </p:nvCxnSpPr>
          <p:spPr>
            <a:xfrm flipH="1" flipV="1">
              <a:off x="1478211" y="3140943"/>
              <a:ext cx="107766" cy="253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9" name="Conector Reto 294">
              <a:extLst>
                <a:ext uri="{FF2B5EF4-FFF2-40B4-BE49-F238E27FC236}">
                  <a16:creationId xmlns="" xmlns:a16="http://schemas.microsoft.com/office/drawing/2014/main" id="{20075714-80DA-2324-0293-5BF7F2D9FB85}"/>
                </a:ext>
              </a:extLst>
            </p:cNvPr>
            <p:cNvCxnSpPr>
              <a:cxnSpLocks/>
              <a:stCxn id="738" idx="0"/>
              <a:endCxn id="705" idx="4"/>
            </p:cNvCxnSpPr>
            <p:nvPr/>
          </p:nvCxnSpPr>
          <p:spPr>
            <a:xfrm flipH="1" flipV="1">
              <a:off x="1571594" y="2776458"/>
              <a:ext cx="30692" cy="617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0" name="Conector Reto 297">
              <a:extLst>
                <a:ext uri="{FF2B5EF4-FFF2-40B4-BE49-F238E27FC236}">
                  <a16:creationId xmlns="" xmlns:a16="http://schemas.microsoft.com/office/drawing/2014/main" id="{F8F7C5ED-735C-1DEE-58C5-8DFA3112B85A}"/>
                </a:ext>
              </a:extLst>
            </p:cNvPr>
            <p:cNvCxnSpPr>
              <a:stCxn id="738" idx="6"/>
              <a:endCxn id="751" idx="3"/>
            </p:cNvCxnSpPr>
            <p:nvPr/>
          </p:nvCxnSpPr>
          <p:spPr>
            <a:xfrm flipV="1">
              <a:off x="1638959" y="3344374"/>
              <a:ext cx="239639" cy="865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1" name="Conector Reto 299">
              <a:extLst>
                <a:ext uri="{FF2B5EF4-FFF2-40B4-BE49-F238E27FC236}">
                  <a16:creationId xmlns="" xmlns:a16="http://schemas.microsoft.com/office/drawing/2014/main" id="{9FF50E91-B802-37B9-941E-00E9044C82BE}"/>
                </a:ext>
              </a:extLst>
            </p:cNvPr>
            <p:cNvCxnSpPr>
              <a:stCxn id="753" idx="4"/>
              <a:endCxn id="751" idx="0"/>
            </p:cNvCxnSpPr>
            <p:nvPr/>
          </p:nvCxnSpPr>
          <p:spPr>
            <a:xfrm>
              <a:off x="1891683" y="2993694"/>
              <a:ext cx="12848" cy="288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2" name="Conector Reto 301">
              <a:extLst>
                <a:ext uri="{FF2B5EF4-FFF2-40B4-BE49-F238E27FC236}">
                  <a16:creationId xmlns="" xmlns:a16="http://schemas.microsoft.com/office/drawing/2014/main" id="{1D7DE3F1-534E-B169-6565-7184EA3BF7F4}"/>
                </a:ext>
              </a:extLst>
            </p:cNvPr>
            <p:cNvCxnSpPr>
              <a:stCxn id="753" idx="3"/>
              <a:endCxn id="738" idx="7"/>
            </p:cNvCxnSpPr>
            <p:nvPr/>
          </p:nvCxnSpPr>
          <p:spPr>
            <a:xfrm flipH="1">
              <a:off x="1628218" y="2982953"/>
              <a:ext cx="237532" cy="4220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3" name="Conector Reto 303">
              <a:extLst>
                <a:ext uri="{FF2B5EF4-FFF2-40B4-BE49-F238E27FC236}">
                  <a16:creationId xmlns="" xmlns:a16="http://schemas.microsoft.com/office/drawing/2014/main" id="{C3CB31C0-4ABA-E6D3-83E9-547E62AC6591}"/>
                </a:ext>
              </a:extLst>
            </p:cNvPr>
            <p:cNvCxnSpPr>
              <a:stCxn id="737" idx="6"/>
              <a:endCxn id="753" idx="2"/>
            </p:cNvCxnSpPr>
            <p:nvPr/>
          </p:nvCxnSpPr>
          <p:spPr>
            <a:xfrm flipV="1">
              <a:off x="1488952" y="2957021"/>
              <a:ext cx="366057" cy="15799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4" name="Conector Reto 305">
              <a:extLst>
                <a:ext uri="{FF2B5EF4-FFF2-40B4-BE49-F238E27FC236}">
                  <a16:creationId xmlns="" xmlns:a16="http://schemas.microsoft.com/office/drawing/2014/main" id="{54F14F83-866D-DEC6-68CA-327082EB77AB}"/>
                </a:ext>
              </a:extLst>
            </p:cNvPr>
            <p:cNvCxnSpPr>
              <a:stCxn id="705" idx="4"/>
              <a:endCxn id="751" idx="1"/>
            </p:cNvCxnSpPr>
            <p:nvPr/>
          </p:nvCxnSpPr>
          <p:spPr>
            <a:xfrm>
              <a:off x="1571594" y="2776458"/>
              <a:ext cx="307004" cy="5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5" name="Conector Reto 308">
              <a:extLst>
                <a:ext uri="{FF2B5EF4-FFF2-40B4-BE49-F238E27FC236}">
                  <a16:creationId xmlns="" xmlns:a16="http://schemas.microsoft.com/office/drawing/2014/main" id="{EBACE626-2375-415A-09FC-F54ECAB2343E}"/>
                </a:ext>
              </a:extLst>
            </p:cNvPr>
            <p:cNvCxnSpPr>
              <a:stCxn id="741" idx="7"/>
              <a:endCxn id="739" idx="3"/>
            </p:cNvCxnSpPr>
            <p:nvPr/>
          </p:nvCxnSpPr>
          <p:spPr>
            <a:xfrm flipV="1">
              <a:off x="1478346" y="3621275"/>
              <a:ext cx="223564" cy="173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6" name="Conector Reto 310">
              <a:extLst>
                <a:ext uri="{FF2B5EF4-FFF2-40B4-BE49-F238E27FC236}">
                  <a16:creationId xmlns="" xmlns:a16="http://schemas.microsoft.com/office/drawing/2014/main" id="{E8326687-5B2D-89BE-A3F6-5F17B72300AD}"/>
                </a:ext>
              </a:extLst>
            </p:cNvPr>
            <p:cNvCxnSpPr>
              <a:stCxn id="738" idx="5"/>
              <a:endCxn id="739" idx="1"/>
            </p:cNvCxnSpPr>
            <p:nvPr/>
          </p:nvCxnSpPr>
          <p:spPr>
            <a:xfrm>
              <a:off x="1628218" y="3456904"/>
              <a:ext cx="73692" cy="1125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7" name="Conector Reto 312">
              <a:extLst>
                <a:ext uri="{FF2B5EF4-FFF2-40B4-BE49-F238E27FC236}">
                  <a16:creationId xmlns="" xmlns:a16="http://schemas.microsoft.com/office/drawing/2014/main" id="{EE24B652-B679-D2E0-3764-CCED86F29D60}"/>
                </a:ext>
              </a:extLst>
            </p:cNvPr>
            <p:cNvCxnSpPr>
              <a:stCxn id="751" idx="5"/>
              <a:endCxn id="750" idx="1"/>
            </p:cNvCxnSpPr>
            <p:nvPr/>
          </p:nvCxnSpPr>
          <p:spPr>
            <a:xfrm>
              <a:off x="1930463" y="3344374"/>
              <a:ext cx="106187" cy="12605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8" name="Conector Reto 314">
              <a:extLst>
                <a:ext uri="{FF2B5EF4-FFF2-40B4-BE49-F238E27FC236}">
                  <a16:creationId xmlns="" xmlns:a16="http://schemas.microsoft.com/office/drawing/2014/main" id="{67EB1E68-32D2-4842-4F5F-8A15CC265754}"/>
                </a:ext>
              </a:extLst>
            </p:cNvPr>
            <p:cNvCxnSpPr>
              <a:cxnSpLocks/>
              <a:stCxn id="752" idx="1"/>
              <a:endCxn id="753" idx="5"/>
            </p:cNvCxnSpPr>
            <p:nvPr/>
          </p:nvCxnSpPr>
          <p:spPr>
            <a:xfrm flipH="1" flipV="1">
              <a:off x="1917615" y="2982953"/>
              <a:ext cx="103702" cy="1105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9" name="Conector Reto 316">
              <a:extLst>
                <a:ext uri="{FF2B5EF4-FFF2-40B4-BE49-F238E27FC236}">
                  <a16:creationId xmlns="" xmlns:a16="http://schemas.microsoft.com/office/drawing/2014/main" id="{2D68E02D-15D3-B73A-8DC4-4C6F73F49323}"/>
                </a:ext>
              </a:extLst>
            </p:cNvPr>
            <p:cNvCxnSpPr>
              <a:stCxn id="769" idx="5"/>
              <a:endCxn id="768" idx="1"/>
            </p:cNvCxnSpPr>
            <p:nvPr/>
          </p:nvCxnSpPr>
          <p:spPr>
            <a:xfrm>
              <a:off x="2023147" y="2825086"/>
              <a:ext cx="242782" cy="2806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0" name="Conector Reto 320">
              <a:extLst>
                <a:ext uri="{FF2B5EF4-FFF2-40B4-BE49-F238E27FC236}">
                  <a16:creationId xmlns="" xmlns:a16="http://schemas.microsoft.com/office/drawing/2014/main" id="{584BC853-7708-7E90-45C6-0DE9B156EE8F}"/>
                </a:ext>
              </a:extLst>
            </p:cNvPr>
            <p:cNvCxnSpPr>
              <a:stCxn id="769" idx="4"/>
              <a:endCxn id="752" idx="0"/>
            </p:cNvCxnSpPr>
            <p:nvPr/>
          </p:nvCxnSpPr>
          <p:spPr>
            <a:xfrm>
              <a:off x="1997215" y="2835827"/>
              <a:ext cx="50035" cy="2469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1" name="Conector Reto 322">
              <a:extLst>
                <a:ext uri="{FF2B5EF4-FFF2-40B4-BE49-F238E27FC236}">
                  <a16:creationId xmlns="" xmlns:a16="http://schemas.microsoft.com/office/drawing/2014/main" id="{3739A3E9-E127-782B-D62D-6D3DFFC34DEF}"/>
                </a:ext>
              </a:extLst>
            </p:cNvPr>
            <p:cNvCxnSpPr>
              <a:cxnSpLocks/>
              <a:stCxn id="770" idx="4"/>
              <a:endCxn id="768" idx="0"/>
            </p:cNvCxnSpPr>
            <p:nvPr/>
          </p:nvCxnSpPr>
          <p:spPr>
            <a:xfrm>
              <a:off x="2162609" y="2618804"/>
              <a:ext cx="129253" cy="4761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2" name="Conector Reto 326">
              <a:extLst>
                <a:ext uri="{FF2B5EF4-FFF2-40B4-BE49-F238E27FC236}">
                  <a16:creationId xmlns="" xmlns:a16="http://schemas.microsoft.com/office/drawing/2014/main" id="{AE7E5713-FE0F-344F-00C2-D4F0FA414FD0}"/>
                </a:ext>
              </a:extLst>
            </p:cNvPr>
            <p:cNvCxnSpPr>
              <a:stCxn id="734" idx="7"/>
              <a:endCxn id="742" idx="3"/>
            </p:cNvCxnSpPr>
            <p:nvPr/>
          </p:nvCxnSpPr>
          <p:spPr>
            <a:xfrm flipV="1">
              <a:off x="1135766" y="4016596"/>
              <a:ext cx="194661" cy="212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3" name="Conector Reto 328">
              <a:extLst>
                <a:ext uri="{FF2B5EF4-FFF2-40B4-BE49-F238E27FC236}">
                  <a16:creationId xmlns="" xmlns:a16="http://schemas.microsoft.com/office/drawing/2014/main" id="{78F09CD2-C627-81C4-B34B-028F2DE3BD01}"/>
                </a:ext>
              </a:extLst>
            </p:cNvPr>
            <p:cNvCxnSpPr>
              <a:stCxn id="742" idx="0"/>
              <a:endCxn id="736" idx="4"/>
            </p:cNvCxnSpPr>
            <p:nvPr/>
          </p:nvCxnSpPr>
          <p:spPr>
            <a:xfrm flipH="1" flipV="1">
              <a:off x="1331612" y="3564316"/>
              <a:ext cx="24748" cy="389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4" name="Conector Reto 330">
              <a:extLst>
                <a:ext uri="{FF2B5EF4-FFF2-40B4-BE49-F238E27FC236}">
                  <a16:creationId xmlns="" xmlns:a16="http://schemas.microsoft.com/office/drawing/2014/main" id="{D49B73E8-1FD2-EAE5-098A-F8066220CB12}"/>
                </a:ext>
              </a:extLst>
            </p:cNvPr>
            <p:cNvCxnSpPr>
              <a:stCxn id="735" idx="5"/>
              <a:endCxn id="743" idx="1"/>
            </p:cNvCxnSpPr>
            <p:nvPr/>
          </p:nvCxnSpPr>
          <p:spPr>
            <a:xfrm>
              <a:off x="1065728" y="3917307"/>
              <a:ext cx="346252" cy="2704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5" name="Conector Reto 332">
              <a:extLst>
                <a:ext uri="{FF2B5EF4-FFF2-40B4-BE49-F238E27FC236}">
                  <a16:creationId xmlns="" xmlns:a16="http://schemas.microsoft.com/office/drawing/2014/main" id="{14C25FD4-B890-649C-62C4-C03F4AE8DF54}"/>
                </a:ext>
              </a:extLst>
            </p:cNvPr>
            <p:cNvCxnSpPr>
              <a:endCxn id="742" idx="4"/>
            </p:cNvCxnSpPr>
            <p:nvPr/>
          </p:nvCxnSpPr>
          <p:spPr>
            <a:xfrm flipH="1" flipV="1">
              <a:off x="1356360" y="4027337"/>
              <a:ext cx="58156" cy="15147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6" name="Conector Reto 334">
              <a:extLst>
                <a:ext uri="{FF2B5EF4-FFF2-40B4-BE49-F238E27FC236}">
                  <a16:creationId xmlns="" xmlns:a16="http://schemas.microsoft.com/office/drawing/2014/main" id="{98AEC48B-0706-70AD-71F0-A6AE9884D130}"/>
                </a:ext>
              </a:extLst>
            </p:cNvPr>
            <p:cNvCxnSpPr>
              <a:stCxn id="742" idx="5"/>
              <a:endCxn id="745" idx="1"/>
            </p:cNvCxnSpPr>
            <p:nvPr/>
          </p:nvCxnSpPr>
          <p:spPr>
            <a:xfrm>
              <a:off x="1382292" y="4016596"/>
              <a:ext cx="305264" cy="1282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7" name="Conector Reto 336">
              <a:extLst>
                <a:ext uri="{FF2B5EF4-FFF2-40B4-BE49-F238E27FC236}">
                  <a16:creationId xmlns="" xmlns:a16="http://schemas.microsoft.com/office/drawing/2014/main" id="{47019EF8-B23F-4B48-5522-6ABF6C53403B}"/>
                </a:ext>
              </a:extLst>
            </p:cNvPr>
            <p:cNvCxnSpPr>
              <a:stCxn id="741" idx="5"/>
              <a:endCxn id="745" idx="1"/>
            </p:cNvCxnSpPr>
            <p:nvPr/>
          </p:nvCxnSpPr>
          <p:spPr>
            <a:xfrm>
              <a:off x="1463159" y="3844009"/>
              <a:ext cx="224397" cy="3008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8" name="Conector Reto 338">
              <a:extLst>
                <a:ext uri="{FF2B5EF4-FFF2-40B4-BE49-F238E27FC236}">
                  <a16:creationId xmlns="" xmlns:a16="http://schemas.microsoft.com/office/drawing/2014/main" id="{3AD6E1C5-5FBA-562F-9F77-4C42EDF4778C}"/>
                </a:ext>
              </a:extLst>
            </p:cNvPr>
            <p:cNvCxnSpPr>
              <a:stCxn id="742" idx="7"/>
              <a:endCxn id="741" idx="4"/>
            </p:cNvCxnSpPr>
            <p:nvPr/>
          </p:nvCxnSpPr>
          <p:spPr>
            <a:xfrm flipV="1">
              <a:off x="1382292" y="3846686"/>
              <a:ext cx="52927" cy="1180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9" name="Conector Reto 340">
              <a:extLst>
                <a:ext uri="{FF2B5EF4-FFF2-40B4-BE49-F238E27FC236}">
                  <a16:creationId xmlns="" xmlns:a16="http://schemas.microsoft.com/office/drawing/2014/main" id="{B6936A34-87FA-BB4F-771C-3822BBC66884}"/>
                </a:ext>
              </a:extLst>
            </p:cNvPr>
            <p:cNvCxnSpPr>
              <a:stCxn id="745" idx="5"/>
              <a:endCxn id="746" idx="1"/>
            </p:cNvCxnSpPr>
            <p:nvPr/>
          </p:nvCxnSpPr>
          <p:spPr>
            <a:xfrm>
              <a:off x="1739421" y="4196758"/>
              <a:ext cx="132378" cy="1662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0" name="Conector Reto 348">
              <a:extLst>
                <a:ext uri="{FF2B5EF4-FFF2-40B4-BE49-F238E27FC236}">
                  <a16:creationId xmlns="" xmlns:a16="http://schemas.microsoft.com/office/drawing/2014/main" id="{1880ABE6-A31D-EE9D-C74A-F55239254E33}"/>
                </a:ext>
              </a:extLst>
            </p:cNvPr>
            <p:cNvCxnSpPr>
              <a:stCxn id="743" idx="5"/>
              <a:endCxn id="744" idx="1"/>
            </p:cNvCxnSpPr>
            <p:nvPr/>
          </p:nvCxnSpPr>
          <p:spPr>
            <a:xfrm>
              <a:off x="1463845" y="4239650"/>
              <a:ext cx="80425" cy="133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1" name="Conector Reto 350">
              <a:extLst>
                <a:ext uri="{FF2B5EF4-FFF2-40B4-BE49-F238E27FC236}">
                  <a16:creationId xmlns="" xmlns:a16="http://schemas.microsoft.com/office/drawing/2014/main" id="{0D3AD0E1-A44C-71E5-CBA5-6F11FD195165}"/>
                </a:ext>
              </a:extLst>
            </p:cNvPr>
            <p:cNvCxnSpPr>
              <a:endCxn id="740" idx="1"/>
            </p:cNvCxnSpPr>
            <p:nvPr/>
          </p:nvCxnSpPr>
          <p:spPr>
            <a:xfrm>
              <a:off x="1621384" y="3459689"/>
              <a:ext cx="64275" cy="2545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2" name="Conector Reto 352">
              <a:extLst>
                <a:ext uri="{FF2B5EF4-FFF2-40B4-BE49-F238E27FC236}">
                  <a16:creationId xmlns="" xmlns:a16="http://schemas.microsoft.com/office/drawing/2014/main" id="{40589841-2E83-962C-E14A-704AFACD905F}"/>
                </a:ext>
              </a:extLst>
            </p:cNvPr>
            <p:cNvCxnSpPr>
              <a:stCxn id="740" idx="5"/>
              <a:endCxn id="749" idx="2"/>
            </p:cNvCxnSpPr>
            <p:nvPr/>
          </p:nvCxnSpPr>
          <p:spPr>
            <a:xfrm>
              <a:off x="1737524" y="3766087"/>
              <a:ext cx="294849" cy="167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3" name="Conector Reto 354">
              <a:extLst>
                <a:ext uri="{FF2B5EF4-FFF2-40B4-BE49-F238E27FC236}">
                  <a16:creationId xmlns="" xmlns:a16="http://schemas.microsoft.com/office/drawing/2014/main" id="{6CAC753F-F6AC-740F-9443-25D349CC77A7}"/>
                </a:ext>
              </a:extLst>
            </p:cNvPr>
            <p:cNvCxnSpPr>
              <a:stCxn id="750" idx="4"/>
              <a:endCxn id="749" idx="0"/>
            </p:cNvCxnSpPr>
            <p:nvPr/>
          </p:nvCxnSpPr>
          <p:spPr>
            <a:xfrm>
              <a:off x="2062583" y="3533036"/>
              <a:ext cx="6464" cy="3637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4" name="Conector Reto 356">
              <a:extLst>
                <a:ext uri="{FF2B5EF4-FFF2-40B4-BE49-F238E27FC236}">
                  <a16:creationId xmlns="" xmlns:a16="http://schemas.microsoft.com/office/drawing/2014/main" id="{C545F2EE-E178-5903-C302-2ACD09710EC6}"/>
                </a:ext>
              </a:extLst>
            </p:cNvPr>
            <p:cNvCxnSpPr>
              <a:cxnSpLocks/>
              <a:stCxn id="739" idx="6"/>
              <a:endCxn id="750" idx="3"/>
            </p:cNvCxnSpPr>
            <p:nvPr/>
          </p:nvCxnSpPr>
          <p:spPr>
            <a:xfrm flipV="1">
              <a:off x="1764516" y="3522295"/>
              <a:ext cx="272134" cy="73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5" name="Conector Reto 359">
              <a:extLst>
                <a:ext uri="{FF2B5EF4-FFF2-40B4-BE49-F238E27FC236}">
                  <a16:creationId xmlns="" xmlns:a16="http://schemas.microsoft.com/office/drawing/2014/main" id="{DC498FEB-0E97-1802-C207-5CDE330B8BD0}"/>
                </a:ext>
              </a:extLst>
            </p:cNvPr>
            <p:cNvCxnSpPr>
              <a:cxnSpLocks/>
              <a:stCxn id="739" idx="5"/>
              <a:endCxn id="749" idx="1"/>
            </p:cNvCxnSpPr>
            <p:nvPr/>
          </p:nvCxnSpPr>
          <p:spPr>
            <a:xfrm>
              <a:off x="1753775" y="3621275"/>
              <a:ext cx="289339" cy="2862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6" name="Conector Reto 361">
              <a:extLst>
                <a:ext uri="{FF2B5EF4-FFF2-40B4-BE49-F238E27FC236}">
                  <a16:creationId xmlns="" xmlns:a16="http://schemas.microsoft.com/office/drawing/2014/main" id="{01EC9849-1439-443A-26C6-E2271B3E2ED2}"/>
                </a:ext>
              </a:extLst>
            </p:cNvPr>
            <p:cNvCxnSpPr>
              <a:stCxn id="734" idx="6"/>
              <a:endCxn id="743" idx="2"/>
            </p:cNvCxnSpPr>
            <p:nvPr/>
          </p:nvCxnSpPr>
          <p:spPr>
            <a:xfrm flipV="1">
              <a:off x="1146507" y="4213718"/>
              <a:ext cx="254732" cy="413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7" name="Conector Reto 363">
              <a:extLst>
                <a:ext uri="{FF2B5EF4-FFF2-40B4-BE49-F238E27FC236}">
                  <a16:creationId xmlns="" xmlns:a16="http://schemas.microsoft.com/office/drawing/2014/main" id="{240CA798-F3F8-1AC3-6227-BD4292811AF4}"/>
                </a:ext>
              </a:extLst>
            </p:cNvPr>
            <p:cNvCxnSpPr>
              <a:cxnSpLocks/>
              <a:stCxn id="743" idx="4"/>
              <a:endCxn id="733" idx="0"/>
            </p:cNvCxnSpPr>
            <p:nvPr/>
          </p:nvCxnSpPr>
          <p:spPr>
            <a:xfrm flipH="1">
              <a:off x="1355912" y="4250391"/>
              <a:ext cx="82001" cy="2877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8" name="Conector Reto 366">
              <a:extLst>
                <a:ext uri="{FF2B5EF4-FFF2-40B4-BE49-F238E27FC236}">
                  <a16:creationId xmlns="" xmlns:a16="http://schemas.microsoft.com/office/drawing/2014/main" id="{B89B83B0-69A2-039D-2AC0-7AB0C1DB73AF}"/>
                </a:ext>
              </a:extLst>
            </p:cNvPr>
            <p:cNvCxnSpPr>
              <a:stCxn id="743" idx="6"/>
              <a:endCxn id="745" idx="2"/>
            </p:cNvCxnSpPr>
            <p:nvPr/>
          </p:nvCxnSpPr>
          <p:spPr>
            <a:xfrm flipV="1">
              <a:off x="1474586" y="4170826"/>
              <a:ext cx="202229" cy="42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9" name="Conector Reto 368">
              <a:extLst>
                <a:ext uri="{FF2B5EF4-FFF2-40B4-BE49-F238E27FC236}">
                  <a16:creationId xmlns="" xmlns:a16="http://schemas.microsoft.com/office/drawing/2014/main" id="{66447590-C815-0BB5-D883-9F1DF818EF1C}"/>
                </a:ext>
              </a:extLst>
            </p:cNvPr>
            <p:cNvCxnSpPr>
              <a:stCxn id="745" idx="3"/>
              <a:endCxn id="744" idx="7"/>
            </p:cNvCxnSpPr>
            <p:nvPr/>
          </p:nvCxnSpPr>
          <p:spPr>
            <a:xfrm flipH="1">
              <a:off x="1596135" y="4196758"/>
              <a:ext cx="91421" cy="17651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0" name="Conector Reto 370">
              <a:extLst>
                <a:ext uri="{FF2B5EF4-FFF2-40B4-BE49-F238E27FC236}">
                  <a16:creationId xmlns="" xmlns:a16="http://schemas.microsoft.com/office/drawing/2014/main" id="{C2BBAB44-1E54-4483-6F16-E3A36C51B096}"/>
                </a:ext>
              </a:extLst>
            </p:cNvPr>
            <p:cNvCxnSpPr>
              <a:stCxn id="743" idx="6"/>
              <a:endCxn id="746" idx="2"/>
            </p:cNvCxnSpPr>
            <p:nvPr/>
          </p:nvCxnSpPr>
          <p:spPr>
            <a:xfrm>
              <a:off x="1474586" y="4213718"/>
              <a:ext cx="386472" cy="1752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1" name="Conector Reto 372">
              <a:extLst>
                <a:ext uri="{FF2B5EF4-FFF2-40B4-BE49-F238E27FC236}">
                  <a16:creationId xmlns="" xmlns:a16="http://schemas.microsoft.com/office/drawing/2014/main" id="{CC79187B-8A7D-14F4-BE23-6026D2F59507}"/>
                </a:ext>
              </a:extLst>
            </p:cNvPr>
            <p:cNvCxnSpPr>
              <a:stCxn id="733" idx="7"/>
              <a:endCxn id="744" idx="3"/>
            </p:cNvCxnSpPr>
            <p:nvPr/>
          </p:nvCxnSpPr>
          <p:spPr>
            <a:xfrm flipV="1">
              <a:off x="1381844" y="4425135"/>
              <a:ext cx="162426" cy="1237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2" name="Conector Reto 374">
              <a:extLst>
                <a:ext uri="{FF2B5EF4-FFF2-40B4-BE49-F238E27FC236}">
                  <a16:creationId xmlns="" xmlns:a16="http://schemas.microsoft.com/office/drawing/2014/main" id="{2F5FCBCD-92F7-EAD7-B9C8-8D45580F49C9}"/>
                </a:ext>
              </a:extLst>
            </p:cNvPr>
            <p:cNvCxnSpPr>
              <a:stCxn id="734" idx="6"/>
              <a:endCxn id="744" idx="2"/>
            </p:cNvCxnSpPr>
            <p:nvPr/>
          </p:nvCxnSpPr>
          <p:spPr>
            <a:xfrm>
              <a:off x="1146507" y="4255107"/>
              <a:ext cx="387022" cy="14409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3" name="Conector Reto 378">
              <a:extLst>
                <a:ext uri="{FF2B5EF4-FFF2-40B4-BE49-F238E27FC236}">
                  <a16:creationId xmlns="" xmlns:a16="http://schemas.microsoft.com/office/drawing/2014/main" id="{91281B23-265B-66BF-9BD7-94DC3E1B04DE}"/>
                </a:ext>
              </a:extLst>
            </p:cNvPr>
            <p:cNvCxnSpPr>
              <a:endCxn id="750" idx="2"/>
            </p:cNvCxnSpPr>
            <p:nvPr/>
          </p:nvCxnSpPr>
          <p:spPr>
            <a:xfrm>
              <a:off x="1637038" y="3429000"/>
              <a:ext cx="388871" cy="673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4" name="Conector Reto 382">
              <a:extLst>
                <a:ext uri="{FF2B5EF4-FFF2-40B4-BE49-F238E27FC236}">
                  <a16:creationId xmlns="" xmlns:a16="http://schemas.microsoft.com/office/drawing/2014/main" id="{4112D259-33AE-55C7-9AF3-3A9C2212A78A}"/>
                </a:ext>
              </a:extLst>
            </p:cNvPr>
            <p:cNvCxnSpPr>
              <a:stCxn id="740" idx="4"/>
              <a:endCxn id="745" idx="0"/>
            </p:cNvCxnSpPr>
            <p:nvPr/>
          </p:nvCxnSpPr>
          <p:spPr>
            <a:xfrm>
              <a:off x="1711592" y="3776828"/>
              <a:ext cx="1897" cy="35732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5" name="Conector Reto 384">
              <a:extLst>
                <a:ext uri="{FF2B5EF4-FFF2-40B4-BE49-F238E27FC236}">
                  <a16:creationId xmlns="" xmlns:a16="http://schemas.microsoft.com/office/drawing/2014/main" id="{B7C4C210-2120-3BBB-45BF-1586149B6761}"/>
                </a:ext>
              </a:extLst>
            </p:cNvPr>
            <p:cNvCxnSpPr>
              <a:stCxn id="746" idx="0"/>
              <a:endCxn id="749" idx="3"/>
            </p:cNvCxnSpPr>
            <p:nvPr/>
          </p:nvCxnSpPr>
          <p:spPr>
            <a:xfrm flipV="1">
              <a:off x="1897732" y="3959383"/>
              <a:ext cx="145382" cy="3929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76" name="Oval 385">
              <a:extLst>
                <a:ext uri="{FF2B5EF4-FFF2-40B4-BE49-F238E27FC236}">
                  <a16:creationId xmlns="" xmlns:a16="http://schemas.microsoft.com/office/drawing/2014/main" id="{2AA1B7CE-9904-F864-EEC1-547BD6B3BDAE}"/>
                </a:ext>
              </a:extLst>
            </p:cNvPr>
            <p:cNvSpPr/>
            <p:nvPr/>
          </p:nvSpPr>
          <p:spPr>
            <a:xfrm>
              <a:off x="1811246" y="40118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877" name="Conector Reto 387">
              <a:extLst>
                <a:ext uri="{FF2B5EF4-FFF2-40B4-BE49-F238E27FC236}">
                  <a16:creationId xmlns="" xmlns:a16="http://schemas.microsoft.com/office/drawing/2014/main" id="{60E2B250-75E9-374E-C28A-805789A1205A}"/>
                </a:ext>
              </a:extLst>
            </p:cNvPr>
            <p:cNvCxnSpPr>
              <a:endCxn id="740" idx="4"/>
            </p:cNvCxnSpPr>
            <p:nvPr/>
          </p:nvCxnSpPr>
          <p:spPr>
            <a:xfrm flipH="1" flipV="1">
              <a:off x="1711592" y="3776828"/>
              <a:ext cx="98662" cy="2290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8" name="Conector Reto 389">
              <a:extLst>
                <a:ext uri="{FF2B5EF4-FFF2-40B4-BE49-F238E27FC236}">
                  <a16:creationId xmlns="" xmlns:a16="http://schemas.microsoft.com/office/drawing/2014/main" id="{03EBC482-76C2-F52E-3FED-07B1C0A92439}"/>
                </a:ext>
              </a:extLst>
            </p:cNvPr>
            <p:cNvCxnSpPr>
              <a:stCxn id="745" idx="6"/>
              <a:endCxn id="876" idx="3"/>
            </p:cNvCxnSpPr>
            <p:nvPr/>
          </p:nvCxnSpPr>
          <p:spPr>
            <a:xfrm flipV="1">
              <a:off x="1750162" y="4074474"/>
              <a:ext cx="71825" cy="963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9" name="Conector Reto 391">
              <a:extLst>
                <a:ext uri="{FF2B5EF4-FFF2-40B4-BE49-F238E27FC236}">
                  <a16:creationId xmlns="" xmlns:a16="http://schemas.microsoft.com/office/drawing/2014/main" id="{DEE7757F-15F7-EDC1-E30C-43AF9C89D2E7}"/>
                </a:ext>
              </a:extLst>
            </p:cNvPr>
            <p:cNvCxnSpPr>
              <a:endCxn id="876" idx="4"/>
            </p:cNvCxnSpPr>
            <p:nvPr/>
          </p:nvCxnSpPr>
          <p:spPr>
            <a:xfrm flipH="1" flipV="1">
              <a:off x="1847920" y="4085215"/>
              <a:ext cx="49719" cy="2670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0" name="Conector Reto 393">
              <a:extLst>
                <a:ext uri="{FF2B5EF4-FFF2-40B4-BE49-F238E27FC236}">
                  <a16:creationId xmlns="" xmlns:a16="http://schemas.microsoft.com/office/drawing/2014/main" id="{10E2BE10-FDC9-9DD3-83A8-0F9466399E39}"/>
                </a:ext>
              </a:extLst>
            </p:cNvPr>
            <p:cNvCxnSpPr>
              <a:stCxn id="876" idx="7"/>
              <a:endCxn id="749" idx="2"/>
            </p:cNvCxnSpPr>
            <p:nvPr/>
          </p:nvCxnSpPr>
          <p:spPr>
            <a:xfrm flipV="1">
              <a:off x="1873852" y="3933451"/>
              <a:ext cx="158521" cy="89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1" name="Conector Reto 395">
              <a:extLst>
                <a:ext uri="{FF2B5EF4-FFF2-40B4-BE49-F238E27FC236}">
                  <a16:creationId xmlns="" xmlns:a16="http://schemas.microsoft.com/office/drawing/2014/main" id="{D1071213-EB20-4F26-74C9-7F2FDFA7446C}"/>
                </a:ext>
              </a:extLst>
            </p:cNvPr>
            <p:cNvCxnSpPr>
              <a:stCxn id="740" idx="6"/>
              <a:endCxn id="780" idx="2"/>
            </p:cNvCxnSpPr>
            <p:nvPr/>
          </p:nvCxnSpPr>
          <p:spPr>
            <a:xfrm flipV="1">
              <a:off x="1748265" y="3592977"/>
              <a:ext cx="520890" cy="147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2" name="Conector Reto 397">
              <a:extLst>
                <a:ext uri="{FF2B5EF4-FFF2-40B4-BE49-F238E27FC236}">
                  <a16:creationId xmlns="" xmlns:a16="http://schemas.microsoft.com/office/drawing/2014/main" id="{AD077545-4D60-8F94-6E48-4727C6B1790A}"/>
                </a:ext>
              </a:extLst>
            </p:cNvPr>
            <p:cNvCxnSpPr>
              <a:endCxn id="782" idx="1"/>
            </p:cNvCxnSpPr>
            <p:nvPr/>
          </p:nvCxnSpPr>
          <p:spPr>
            <a:xfrm>
              <a:off x="1764516" y="3596201"/>
              <a:ext cx="596038" cy="2839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3" name="Conector Reto 400">
              <a:extLst>
                <a:ext uri="{FF2B5EF4-FFF2-40B4-BE49-F238E27FC236}">
                  <a16:creationId xmlns="" xmlns:a16="http://schemas.microsoft.com/office/drawing/2014/main" id="{AED3220F-C364-DDDE-93BD-1E71D81CA7AE}"/>
                </a:ext>
              </a:extLst>
            </p:cNvPr>
            <p:cNvCxnSpPr>
              <a:stCxn id="782" idx="3"/>
              <a:endCxn id="748" idx="7"/>
            </p:cNvCxnSpPr>
            <p:nvPr/>
          </p:nvCxnSpPr>
          <p:spPr>
            <a:xfrm flipH="1">
              <a:off x="2169903" y="3932028"/>
              <a:ext cx="190651" cy="1827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4" name="Conector Reto 402">
              <a:extLst>
                <a:ext uri="{FF2B5EF4-FFF2-40B4-BE49-F238E27FC236}">
                  <a16:creationId xmlns="" xmlns:a16="http://schemas.microsoft.com/office/drawing/2014/main" id="{CEB07C84-6D29-0F48-4539-40AE86622B81}"/>
                </a:ext>
              </a:extLst>
            </p:cNvPr>
            <p:cNvCxnSpPr>
              <a:stCxn id="732" idx="0"/>
              <a:endCxn id="744" idx="3"/>
            </p:cNvCxnSpPr>
            <p:nvPr/>
          </p:nvCxnSpPr>
          <p:spPr>
            <a:xfrm flipV="1">
              <a:off x="1533530" y="4425135"/>
              <a:ext cx="10740" cy="2664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5" name="Conector Reto 404">
              <a:extLst>
                <a:ext uri="{FF2B5EF4-FFF2-40B4-BE49-F238E27FC236}">
                  <a16:creationId xmlns="" xmlns:a16="http://schemas.microsoft.com/office/drawing/2014/main" id="{ABC5E85D-0E87-C2A9-89B3-1D85C96AE901}"/>
                </a:ext>
              </a:extLst>
            </p:cNvPr>
            <p:cNvCxnSpPr>
              <a:stCxn id="733" idx="7"/>
              <a:endCxn id="746" idx="2"/>
            </p:cNvCxnSpPr>
            <p:nvPr/>
          </p:nvCxnSpPr>
          <p:spPr>
            <a:xfrm flipV="1">
              <a:off x="1381844" y="4388986"/>
              <a:ext cx="479214" cy="1599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6" name="Conector Reto 406">
              <a:extLst>
                <a:ext uri="{FF2B5EF4-FFF2-40B4-BE49-F238E27FC236}">
                  <a16:creationId xmlns="" xmlns:a16="http://schemas.microsoft.com/office/drawing/2014/main" id="{1F6AAA7F-653A-92B7-5049-7880B172BB1C}"/>
                </a:ext>
              </a:extLst>
            </p:cNvPr>
            <p:cNvCxnSpPr>
              <a:stCxn id="744" idx="5"/>
              <a:endCxn id="731" idx="1"/>
            </p:cNvCxnSpPr>
            <p:nvPr/>
          </p:nvCxnSpPr>
          <p:spPr>
            <a:xfrm>
              <a:off x="1596135" y="4425135"/>
              <a:ext cx="230890" cy="406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7" name="Conector Reto 408">
              <a:extLst>
                <a:ext uri="{FF2B5EF4-FFF2-40B4-BE49-F238E27FC236}">
                  <a16:creationId xmlns="" xmlns:a16="http://schemas.microsoft.com/office/drawing/2014/main" id="{07E605AC-661C-A569-FF41-582BD367F5DC}"/>
                </a:ext>
              </a:extLst>
            </p:cNvPr>
            <p:cNvCxnSpPr>
              <a:endCxn id="730" idx="1"/>
            </p:cNvCxnSpPr>
            <p:nvPr/>
          </p:nvCxnSpPr>
          <p:spPr>
            <a:xfrm>
              <a:off x="1589359" y="4425659"/>
              <a:ext cx="620664"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8" name="Conector Reto 410">
              <a:extLst>
                <a:ext uri="{FF2B5EF4-FFF2-40B4-BE49-F238E27FC236}">
                  <a16:creationId xmlns="" xmlns:a16="http://schemas.microsoft.com/office/drawing/2014/main" id="{232B4708-7DC1-9DE2-82F2-26AF47E24F0C}"/>
                </a:ext>
              </a:extLst>
            </p:cNvPr>
            <p:cNvCxnSpPr>
              <a:endCxn id="747" idx="3"/>
            </p:cNvCxnSpPr>
            <p:nvPr/>
          </p:nvCxnSpPr>
          <p:spPr>
            <a:xfrm flipV="1">
              <a:off x="1888921" y="4441047"/>
              <a:ext cx="252080" cy="4210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9" name="Conector Reto 412">
              <a:extLst>
                <a:ext uri="{FF2B5EF4-FFF2-40B4-BE49-F238E27FC236}">
                  <a16:creationId xmlns="" xmlns:a16="http://schemas.microsoft.com/office/drawing/2014/main" id="{3EAB176C-45E9-044D-68C4-1B794AD8781E}"/>
                </a:ext>
              </a:extLst>
            </p:cNvPr>
            <p:cNvCxnSpPr>
              <a:cxnSpLocks/>
              <a:stCxn id="747" idx="2"/>
              <a:endCxn id="746" idx="6"/>
            </p:cNvCxnSpPr>
            <p:nvPr/>
          </p:nvCxnSpPr>
          <p:spPr>
            <a:xfrm flipH="1" flipV="1">
              <a:off x="1934405" y="4388986"/>
              <a:ext cx="195855" cy="261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0" name="Conector Reto 414">
              <a:extLst>
                <a:ext uri="{FF2B5EF4-FFF2-40B4-BE49-F238E27FC236}">
                  <a16:creationId xmlns="" xmlns:a16="http://schemas.microsoft.com/office/drawing/2014/main" id="{77CEF605-1B38-2F20-5717-1AC6CE955240}"/>
                </a:ext>
              </a:extLst>
            </p:cNvPr>
            <p:cNvCxnSpPr>
              <a:endCxn id="748" idx="3"/>
            </p:cNvCxnSpPr>
            <p:nvPr/>
          </p:nvCxnSpPr>
          <p:spPr>
            <a:xfrm flipV="1">
              <a:off x="1936956" y="4166647"/>
              <a:ext cx="181082" cy="211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1" name="Conector Reto 416">
              <a:extLst>
                <a:ext uri="{FF2B5EF4-FFF2-40B4-BE49-F238E27FC236}">
                  <a16:creationId xmlns="" xmlns:a16="http://schemas.microsoft.com/office/drawing/2014/main" id="{B31EE38E-E7B7-C7DD-8069-A283EFB6FB55}"/>
                </a:ext>
              </a:extLst>
            </p:cNvPr>
            <p:cNvCxnSpPr>
              <a:stCxn id="732" idx="7"/>
              <a:endCxn id="746" idx="2"/>
            </p:cNvCxnSpPr>
            <p:nvPr/>
          </p:nvCxnSpPr>
          <p:spPr>
            <a:xfrm flipV="1">
              <a:off x="1559462" y="4388986"/>
              <a:ext cx="301596" cy="3133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2" name="Conector Reto 418">
              <a:extLst>
                <a:ext uri="{FF2B5EF4-FFF2-40B4-BE49-F238E27FC236}">
                  <a16:creationId xmlns="" xmlns:a16="http://schemas.microsoft.com/office/drawing/2014/main" id="{530A56D6-785C-1404-56B2-260E1F3E946C}"/>
                </a:ext>
              </a:extLst>
            </p:cNvPr>
            <p:cNvCxnSpPr>
              <a:stCxn id="746" idx="4"/>
              <a:endCxn id="731" idx="0"/>
            </p:cNvCxnSpPr>
            <p:nvPr/>
          </p:nvCxnSpPr>
          <p:spPr>
            <a:xfrm flipH="1">
              <a:off x="1852958" y="4425659"/>
              <a:ext cx="44774" cy="3949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3" name="Conector Reto 420">
              <a:extLst>
                <a:ext uri="{FF2B5EF4-FFF2-40B4-BE49-F238E27FC236}">
                  <a16:creationId xmlns="" xmlns:a16="http://schemas.microsoft.com/office/drawing/2014/main" id="{CB319EC0-96CF-4932-A5AA-B63D4CDC0DE6}"/>
                </a:ext>
              </a:extLst>
            </p:cNvPr>
            <p:cNvCxnSpPr>
              <a:stCxn id="730" idx="1"/>
            </p:cNvCxnSpPr>
            <p:nvPr/>
          </p:nvCxnSpPr>
          <p:spPr>
            <a:xfrm flipH="1" flipV="1">
              <a:off x="1893560" y="4425659"/>
              <a:ext cx="316463"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4" name="Conector Reto 422">
              <a:extLst>
                <a:ext uri="{FF2B5EF4-FFF2-40B4-BE49-F238E27FC236}">
                  <a16:creationId xmlns="" xmlns:a16="http://schemas.microsoft.com/office/drawing/2014/main" id="{F28AF561-73CB-9424-D686-FFBBD9C4F918}"/>
                </a:ext>
              </a:extLst>
            </p:cNvPr>
            <p:cNvCxnSpPr>
              <a:endCxn id="747" idx="4"/>
            </p:cNvCxnSpPr>
            <p:nvPr/>
          </p:nvCxnSpPr>
          <p:spPr>
            <a:xfrm flipH="1" flipV="1">
              <a:off x="2166934" y="4451788"/>
              <a:ext cx="69021" cy="33102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5" name="Conector Reto 424">
              <a:extLst>
                <a:ext uri="{FF2B5EF4-FFF2-40B4-BE49-F238E27FC236}">
                  <a16:creationId xmlns="" xmlns:a16="http://schemas.microsoft.com/office/drawing/2014/main" id="{99F9B8A3-4995-53F4-9047-B89FDC87C948}"/>
                </a:ext>
              </a:extLst>
            </p:cNvPr>
            <p:cNvCxnSpPr>
              <a:stCxn id="747" idx="0"/>
              <a:endCxn id="748" idx="4"/>
            </p:cNvCxnSpPr>
            <p:nvPr/>
          </p:nvCxnSpPr>
          <p:spPr>
            <a:xfrm flipH="1" flipV="1">
              <a:off x="2143971" y="4177388"/>
              <a:ext cx="22963" cy="201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6" name="Conector Reto 426">
              <a:extLst>
                <a:ext uri="{FF2B5EF4-FFF2-40B4-BE49-F238E27FC236}">
                  <a16:creationId xmlns="" xmlns:a16="http://schemas.microsoft.com/office/drawing/2014/main" id="{CA41821A-B1FD-9A51-6BEA-F90C92ECFCE3}"/>
                </a:ext>
              </a:extLst>
            </p:cNvPr>
            <p:cNvCxnSpPr>
              <a:stCxn id="876" idx="6"/>
            </p:cNvCxnSpPr>
            <p:nvPr/>
          </p:nvCxnSpPr>
          <p:spPr>
            <a:xfrm>
              <a:off x="1884593" y="4048542"/>
              <a:ext cx="222704" cy="851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7" name="Conector Reto 428">
              <a:extLst>
                <a:ext uri="{FF2B5EF4-FFF2-40B4-BE49-F238E27FC236}">
                  <a16:creationId xmlns="" xmlns:a16="http://schemas.microsoft.com/office/drawing/2014/main" id="{ACC9327A-6E82-3FC0-DB76-84E26BB5BB2C}"/>
                </a:ext>
              </a:extLst>
            </p:cNvPr>
            <p:cNvCxnSpPr>
              <a:stCxn id="748" idx="0"/>
              <a:endCxn id="749" idx="5"/>
            </p:cNvCxnSpPr>
            <p:nvPr/>
          </p:nvCxnSpPr>
          <p:spPr>
            <a:xfrm flipH="1" flipV="1">
              <a:off x="2094979" y="3959383"/>
              <a:ext cx="48992" cy="144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8" name="Conector Reto 430">
              <a:extLst>
                <a:ext uri="{FF2B5EF4-FFF2-40B4-BE49-F238E27FC236}">
                  <a16:creationId xmlns="" xmlns:a16="http://schemas.microsoft.com/office/drawing/2014/main" id="{381EB78F-8561-88BF-FA86-52B0FF908AAD}"/>
                </a:ext>
              </a:extLst>
            </p:cNvPr>
            <p:cNvCxnSpPr>
              <a:cxnSpLocks/>
              <a:stCxn id="749" idx="7"/>
              <a:endCxn id="782" idx="2"/>
            </p:cNvCxnSpPr>
            <p:nvPr/>
          </p:nvCxnSpPr>
          <p:spPr>
            <a:xfrm flipV="1">
              <a:off x="2094979" y="3906096"/>
              <a:ext cx="254834" cy="142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9" name="Conector Reto 433">
              <a:extLst>
                <a:ext uri="{FF2B5EF4-FFF2-40B4-BE49-F238E27FC236}">
                  <a16:creationId xmlns="" xmlns:a16="http://schemas.microsoft.com/office/drawing/2014/main" id="{823B0261-FE74-7AF4-BCE3-7C263E77F2CC}"/>
                </a:ext>
              </a:extLst>
            </p:cNvPr>
            <p:cNvCxnSpPr>
              <a:stCxn id="752" idx="4"/>
              <a:endCxn id="750" idx="0"/>
            </p:cNvCxnSpPr>
            <p:nvPr/>
          </p:nvCxnSpPr>
          <p:spPr>
            <a:xfrm>
              <a:off x="2047250" y="3156107"/>
              <a:ext cx="15333" cy="3035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0" name="Conector Reto 435">
              <a:extLst>
                <a:ext uri="{FF2B5EF4-FFF2-40B4-BE49-F238E27FC236}">
                  <a16:creationId xmlns="" xmlns:a16="http://schemas.microsoft.com/office/drawing/2014/main" id="{2E2171AD-B890-144A-8F37-B3EA886DBBD8}"/>
                </a:ext>
              </a:extLst>
            </p:cNvPr>
            <p:cNvCxnSpPr>
              <a:stCxn id="750" idx="7"/>
              <a:endCxn id="768" idx="3"/>
            </p:cNvCxnSpPr>
            <p:nvPr/>
          </p:nvCxnSpPr>
          <p:spPr>
            <a:xfrm flipV="1">
              <a:off x="2088515" y="3157603"/>
              <a:ext cx="177414" cy="3128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1" name="Conector Reto 437">
              <a:extLst>
                <a:ext uri="{FF2B5EF4-FFF2-40B4-BE49-F238E27FC236}">
                  <a16:creationId xmlns="" xmlns:a16="http://schemas.microsoft.com/office/drawing/2014/main" id="{FF69074C-9F02-EA9A-6C84-4C631FED99F0}"/>
                </a:ext>
              </a:extLst>
            </p:cNvPr>
            <p:cNvCxnSpPr>
              <a:stCxn id="752" idx="6"/>
              <a:endCxn id="768" idx="2"/>
            </p:cNvCxnSpPr>
            <p:nvPr/>
          </p:nvCxnSpPr>
          <p:spPr>
            <a:xfrm>
              <a:off x="2083923" y="3119434"/>
              <a:ext cx="171265" cy="122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2" name="Conector Reto 439">
              <a:extLst>
                <a:ext uri="{FF2B5EF4-FFF2-40B4-BE49-F238E27FC236}">
                  <a16:creationId xmlns="" xmlns:a16="http://schemas.microsoft.com/office/drawing/2014/main" id="{A8B2E0A8-201C-CF24-B9A6-7EEA5B0814E0}"/>
                </a:ext>
              </a:extLst>
            </p:cNvPr>
            <p:cNvCxnSpPr>
              <a:cxnSpLocks/>
              <a:stCxn id="768" idx="5"/>
              <a:endCxn id="767" idx="1"/>
            </p:cNvCxnSpPr>
            <p:nvPr/>
          </p:nvCxnSpPr>
          <p:spPr>
            <a:xfrm>
              <a:off x="2317794" y="3157603"/>
              <a:ext cx="197174" cy="2337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3" name="Conector Reto 442">
              <a:extLst>
                <a:ext uri="{FF2B5EF4-FFF2-40B4-BE49-F238E27FC236}">
                  <a16:creationId xmlns="" xmlns:a16="http://schemas.microsoft.com/office/drawing/2014/main" id="{C496B28E-7FF2-88A4-82E8-F9B64973DA9E}"/>
                </a:ext>
              </a:extLst>
            </p:cNvPr>
            <p:cNvCxnSpPr>
              <a:stCxn id="780" idx="6"/>
              <a:endCxn id="781" idx="2"/>
            </p:cNvCxnSpPr>
            <p:nvPr/>
          </p:nvCxnSpPr>
          <p:spPr>
            <a:xfrm>
              <a:off x="2342502" y="3592977"/>
              <a:ext cx="257758"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4" name="Conector Reto 444">
              <a:extLst>
                <a:ext uri="{FF2B5EF4-FFF2-40B4-BE49-F238E27FC236}">
                  <a16:creationId xmlns="" xmlns:a16="http://schemas.microsoft.com/office/drawing/2014/main" id="{BC6D0A93-8E73-2C2C-BD14-C82D5228FAEB}"/>
                </a:ext>
              </a:extLst>
            </p:cNvPr>
            <p:cNvCxnSpPr>
              <a:stCxn id="780" idx="0"/>
              <a:endCxn id="768" idx="4"/>
            </p:cNvCxnSpPr>
            <p:nvPr/>
          </p:nvCxnSpPr>
          <p:spPr>
            <a:xfrm flipH="1" flipV="1">
              <a:off x="2291862" y="3168344"/>
              <a:ext cx="13967" cy="38795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5" name="Conector Reto 447">
              <a:extLst>
                <a:ext uri="{FF2B5EF4-FFF2-40B4-BE49-F238E27FC236}">
                  <a16:creationId xmlns="" xmlns:a16="http://schemas.microsoft.com/office/drawing/2014/main" id="{959141AB-7F34-E38C-B667-F51D8FA6467B}"/>
                </a:ext>
              </a:extLst>
            </p:cNvPr>
            <p:cNvCxnSpPr>
              <a:stCxn id="768" idx="7"/>
              <a:endCxn id="771" idx="4"/>
            </p:cNvCxnSpPr>
            <p:nvPr/>
          </p:nvCxnSpPr>
          <p:spPr>
            <a:xfrm flipV="1">
              <a:off x="2317794" y="2874045"/>
              <a:ext cx="78487" cy="2316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6" name="Conector Reto 449">
              <a:extLst>
                <a:ext uri="{FF2B5EF4-FFF2-40B4-BE49-F238E27FC236}">
                  <a16:creationId xmlns="" xmlns:a16="http://schemas.microsoft.com/office/drawing/2014/main" id="{6291DF73-4E9B-201F-8948-1D955FA0FEFE}"/>
                </a:ext>
              </a:extLst>
            </p:cNvPr>
            <p:cNvCxnSpPr>
              <a:stCxn id="771" idx="6"/>
              <a:endCxn id="783" idx="2"/>
            </p:cNvCxnSpPr>
            <p:nvPr/>
          </p:nvCxnSpPr>
          <p:spPr>
            <a:xfrm>
              <a:off x="2432954" y="2837372"/>
              <a:ext cx="214391" cy="632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7" name="Conector Reto 451">
              <a:extLst>
                <a:ext uri="{FF2B5EF4-FFF2-40B4-BE49-F238E27FC236}">
                  <a16:creationId xmlns="" xmlns:a16="http://schemas.microsoft.com/office/drawing/2014/main" id="{60915C28-63BE-2236-3ED1-271BE48B69AE}"/>
                </a:ext>
              </a:extLst>
            </p:cNvPr>
            <p:cNvCxnSpPr>
              <a:stCxn id="709" idx="5"/>
              <a:endCxn id="759" idx="1"/>
            </p:cNvCxnSpPr>
            <p:nvPr/>
          </p:nvCxnSpPr>
          <p:spPr>
            <a:xfrm>
              <a:off x="2343470" y="2401163"/>
              <a:ext cx="241269" cy="2476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8" name="Conector Reto 453">
              <a:extLst>
                <a:ext uri="{FF2B5EF4-FFF2-40B4-BE49-F238E27FC236}">
                  <a16:creationId xmlns="" xmlns:a16="http://schemas.microsoft.com/office/drawing/2014/main" id="{467BF99C-F234-73C8-2548-ADBAC57ED9F5}"/>
                </a:ext>
              </a:extLst>
            </p:cNvPr>
            <p:cNvCxnSpPr>
              <a:endCxn id="759" idx="1"/>
            </p:cNvCxnSpPr>
            <p:nvPr/>
          </p:nvCxnSpPr>
          <p:spPr>
            <a:xfrm>
              <a:off x="2194615" y="2605704"/>
              <a:ext cx="390124" cy="43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9" name="Conector Reto 455">
              <a:extLst>
                <a:ext uri="{FF2B5EF4-FFF2-40B4-BE49-F238E27FC236}">
                  <a16:creationId xmlns="" xmlns:a16="http://schemas.microsoft.com/office/drawing/2014/main" id="{D27B9C67-B5D6-12ED-4B6A-AE086E582176}"/>
                </a:ext>
              </a:extLst>
            </p:cNvPr>
            <p:cNvCxnSpPr>
              <a:stCxn id="710" idx="5"/>
              <a:endCxn id="711" idx="2"/>
            </p:cNvCxnSpPr>
            <p:nvPr/>
          </p:nvCxnSpPr>
          <p:spPr>
            <a:xfrm>
              <a:off x="2510503" y="2366054"/>
              <a:ext cx="119987" cy="69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0" name="Conector Reto 457">
              <a:extLst>
                <a:ext uri="{FF2B5EF4-FFF2-40B4-BE49-F238E27FC236}">
                  <a16:creationId xmlns="" xmlns:a16="http://schemas.microsoft.com/office/drawing/2014/main" id="{6B05EDFE-7EF1-A5A1-9A81-A873231F0922}"/>
                </a:ext>
              </a:extLst>
            </p:cNvPr>
            <p:cNvCxnSpPr>
              <a:stCxn id="767" idx="7"/>
              <a:endCxn id="772" idx="3"/>
            </p:cNvCxnSpPr>
            <p:nvPr/>
          </p:nvCxnSpPr>
          <p:spPr>
            <a:xfrm flipV="1">
              <a:off x="2566833" y="3121827"/>
              <a:ext cx="115717" cy="2695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1" name="Conector Reto 459">
              <a:extLst>
                <a:ext uri="{FF2B5EF4-FFF2-40B4-BE49-F238E27FC236}">
                  <a16:creationId xmlns="" xmlns:a16="http://schemas.microsoft.com/office/drawing/2014/main" id="{FD1A673F-F19F-6A33-855C-7D5D6B09193E}"/>
                </a:ext>
              </a:extLst>
            </p:cNvPr>
            <p:cNvCxnSpPr>
              <a:stCxn id="771" idx="5"/>
              <a:endCxn id="772" idx="1"/>
            </p:cNvCxnSpPr>
            <p:nvPr/>
          </p:nvCxnSpPr>
          <p:spPr>
            <a:xfrm>
              <a:off x="2422213" y="2863304"/>
              <a:ext cx="260337" cy="206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2" name="Conector Reto 461">
              <a:extLst>
                <a:ext uri="{FF2B5EF4-FFF2-40B4-BE49-F238E27FC236}">
                  <a16:creationId xmlns="" xmlns:a16="http://schemas.microsoft.com/office/drawing/2014/main" id="{BD2895F3-826D-889F-8C98-9D409FF7110C}"/>
                </a:ext>
              </a:extLst>
            </p:cNvPr>
            <p:cNvCxnSpPr>
              <a:stCxn id="768" idx="6"/>
              <a:endCxn id="772" idx="2"/>
            </p:cNvCxnSpPr>
            <p:nvPr/>
          </p:nvCxnSpPr>
          <p:spPr>
            <a:xfrm flipV="1">
              <a:off x="2328535" y="3095895"/>
              <a:ext cx="343274" cy="35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3" name="Conector Reto 463">
              <a:extLst>
                <a:ext uri="{FF2B5EF4-FFF2-40B4-BE49-F238E27FC236}">
                  <a16:creationId xmlns="" xmlns:a16="http://schemas.microsoft.com/office/drawing/2014/main" id="{B9214FA1-2D83-F071-D5BC-E814B5312741}"/>
                </a:ext>
              </a:extLst>
            </p:cNvPr>
            <p:cNvCxnSpPr>
              <a:cxnSpLocks/>
              <a:stCxn id="767" idx="5"/>
              <a:endCxn id="781" idx="0"/>
            </p:cNvCxnSpPr>
            <p:nvPr/>
          </p:nvCxnSpPr>
          <p:spPr>
            <a:xfrm>
              <a:off x="2566833" y="3443250"/>
              <a:ext cx="70101" cy="113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4" name="Conector Reto 466">
              <a:extLst>
                <a:ext uri="{FF2B5EF4-FFF2-40B4-BE49-F238E27FC236}">
                  <a16:creationId xmlns="" xmlns:a16="http://schemas.microsoft.com/office/drawing/2014/main" id="{320507E3-F80F-E6F3-5C6B-025023C87ED3}"/>
                </a:ext>
              </a:extLst>
            </p:cNvPr>
            <p:cNvCxnSpPr>
              <a:stCxn id="780" idx="7"/>
              <a:endCxn id="767" idx="3"/>
            </p:cNvCxnSpPr>
            <p:nvPr/>
          </p:nvCxnSpPr>
          <p:spPr>
            <a:xfrm flipV="1">
              <a:off x="2331761" y="3443250"/>
              <a:ext cx="183207" cy="123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5" name="Conector Reto 468">
              <a:extLst>
                <a:ext uri="{FF2B5EF4-FFF2-40B4-BE49-F238E27FC236}">
                  <a16:creationId xmlns="" xmlns:a16="http://schemas.microsoft.com/office/drawing/2014/main" id="{EC5EABAE-A809-653B-ABF7-54C19593CCF3}"/>
                </a:ext>
              </a:extLst>
            </p:cNvPr>
            <p:cNvCxnSpPr>
              <a:stCxn id="780" idx="4"/>
              <a:endCxn id="782" idx="0"/>
            </p:cNvCxnSpPr>
            <p:nvPr/>
          </p:nvCxnSpPr>
          <p:spPr>
            <a:xfrm>
              <a:off x="2305829" y="3629650"/>
              <a:ext cx="80658" cy="2397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6" name="Conector Reto 470">
              <a:extLst>
                <a:ext uri="{FF2B5EF4-FFF2-40B4-BE49-F238E27FC236}">
                  <a16:creationId xmlns="" xmlns:a16="http://schemas.microsoft.com/office/drawing/2014/main" id="{8497BC9C-E82D-03A0-528E-FA5F4DDD8A99}"/>
                </a:ext>
              </a:extLst>
            </p:cNvPr>
            <p:cNvCxnSpPr>
              <a:stCxn id="748" idx="5"/>
              <a:endCxn id="727" idx="2"/>
            </p:cNvCxnSpPr>
            <p:nvPr/>
          </p:nvCxnSpPr>
          <p:spPr>
            <a:xfrm>
              <a:off x="2169903" y="4166647"/>
              <a:ext cx="166166" cy="820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7" name="Conector Reto 472">
              <a:extLst>
                <a:ext uri="{FF2B5EF4-FFF2-40B4-BE49-F238E27FC236}">
                  <a16:creationId xmlns="" xmlns:a16="http://schemas.microsoft.com/office/drawing/2014/main" id="{340157DE-6742-E81B-7973-F04A5ADC49B5}"/>
                </a:ext>
              </a:extLst>
            </p:cNvPr>
            <p:cNvCxnSpPr>
              <a:cxnSpLocks/>
              <a:stCxn id="747" idx="7"/>
              <a:endCxn id="727" idx="3"/>
            </p:cNvCxnSpPr>
            <p:nvPr/>
          </p:nvCxnSpPr>
          <p:spPr>
            <a:xfrm flipV="1">
              <a:off x="2192866" y="4274596"/>
              <a:ext cx="153944" cy="114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8" name="Conector Reto 474">
              <a:extLst>
                <a:ext uri="{FF2B5EF4-FFF2-40B4-BE49-F238E27FC236}">
                  <a16:creationId xmlns="" xmlns:a16="http://schemas.microsoft.com/office/drawing/2014/main" id="{11F180B0-B694-EA60-2EC4-F62480032F1C}"/>
                </a:ext>
              </a:extLst>
            </p:cNvPr>
            <p:cNvCxnSpPr>
              <a:stCxn id="727" idx="5"/>
              <a:endCxn id="729" idx="1"/>
            </p:cNvCxnSpPr>
            <p:nvPr/>
          </p:nvCxnSpPr>
          <p:spPr>
            <a:xfrm>
              <a:off x="2398675" y="4274596"/>
              <a:ext cx="179676" cy="3111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9" name="Conector Reto 476">
              <a:extLst>
                <a:ext uri="{FF2B5EF4-FFF2-40B4-BE49-F238E27FC236}">
                  <a16:creationId xmlns="" xmlns:a16="http://schemas.microsoft.com/office/drawing/2014/main" id="{841E275F-2580-2870-7C6B-D4EFFB793D0D}"/>
                </a:ext>
              </a:extLst>
            </p:cNvPr>
            <p:cNvCxnSpPr>
              <a:stCxn id="730" idx="0"/>
              <a:endCxn id="727" idx="4"/>
            </p:cNvCxnSpPr>
            <p:nvPr/>
          </p:nvCxnSpPr>
          <p:spPr>
            <a:xfrm flipV="1">
              <a:off x="2235956" y="4285337"/>
              <a:ext cx="136787" cy="4980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0" name="Conector Reto 479">
              <a:extLst>
                <a:ext uri="{FF2B5EF4-FFF2-40B4-BE49-F238E27FC236}">
                  <a16:creationId xmlns="" xmlns:a16="http://schemas.microsoft.com/office/drawing/2014/main" id="{81976DC1-829E-D841-89E7-6E073F131782}"/>
                </a:ext>
              </a:extLst>
            </p:cNvPr>
            <p:cNvCxnSpPr>
              <a:stCxn id="782" idx="4"/>
              <a:endCxn id="727" idx="0"/>
            </p:cNvCxnSpPr>
            <p:nvPr/>
          </p:nvCxnSpPr>
          <p:spPr>
            <a:xfrm flipH="1">
              <a:off x="2372743" y="3942769"/>
              <a:ext cx="13744" cy="26922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1" name="Conector Reto 481">
              <a:extLst>
                <a:ext uri="{FF2B5EF4-FFF2-40B4-BE49-F238E27FC236}">
                  <a16:creationId xmlns="" xmlns:a16="http://schemas.microsoft.com/office/drawing/2014/main" id="{48739A6D-5563-2A6A-7649-491656A69360}"/>
                </a:ext>
              </a:extLst>
            </p:cNvPr>
            <p:cNvCxnSpPr>
              <a:stCxn id="782" idx="6"/>
            </p:cNvCxnSpPr>
            <p:nvPr/>
          </p:nvCxnSpPr>
          <p:spPr>
            <a:xfrm flipV="1">
              <a:off x="2423160" y="3869422"/>
              <a:ext cx="165294" cy="36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2" name="Conector Reto 483">
              <a:extLst>
                <a:ext uri="{FF2B5EF4-FFF2-40B4-BE49-F238E27FC236}">
                  <a16:creationId xmlns="" xmlns:a16="http://schemas.microsoft.com/office/drawing/2014/main" id="{41A6BDDB-0787-8A1C-F50B-BD833B42BABD}"/>
                </a:ext>
              </a:extLst>
            </p:cNvPr>
            <p:cNvCxnSpPr>
              <a:stCxn id="781" idx="4"/>
              <a:endCxn id="779" idx="0"/>
            </p:cNvCxnSpPr>
            <p:nvPr/>
          </p:nvCxnSpPr>
          <p:spPr>
            <a:xfrm flipH="1">
              <a:off x="2630490" y="3629650"/>
              <a:ext cx="6444" cy="1955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3" name="Conector Reto 485">
              <a:extLst>
                <a:ext uri="{FF2B5EF4-FFF2-40B4-BE49-F238E27FC236}">
                  <a16:creationId xmlns="" xmlns:a16="http://schemas.microsoft.com/office/drawing/2014/main" id="{97513328-2575-365B-ED89-E20486256DA9}"/>
                </a:ext>
              </a:extLst>
            </p:cNvPr>
            <p:cNvCxnSpPr>
              <a:stCxn id="780" idx="5"/>
              <a:endCxn id="779" idx="1"/>
            </p:cNvCxnSpPr>
            <p:nvPr/>
          </p:nvCxnSpPr>
          <p:spPr>
            <a:xfrm>
              <a:off x="2331761" y="3618909"/>
              <a:ext cx="272796" cy="2169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4" name="Conector Reto 487">
              <a:extLst>
                <a:ext uri="{FF2B5EF4-FFF2-40B4-BE49-F238E27FC236}">
                  <a16:creationId xmlns="" xmlns:a16="http://schemas.microsoft.com/office/drawing/2014/main" id="{8A08BA3E-DEBD-3A7B-B317-6633A816FD8B}"/>
                </a:ext>
              </a:extLst>
            </p:cNvPr>
            <p:cNvCxnSpPr>
              <a:endCxn id="750" idx="6"/>
            </p:cNvCxnSpPr>
            <p:nvPr/>
          </p:nvCxnSpPr>
          <p:spPr>
            <a:xfrm flipH="1" flipV="1">
              <a:off x="2099256" y="3496363"/>
              <a:ext cx="175933" cy="674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5" name="Conector Reto 489">
              <a:extLst>
                <a:ext uri="{FF2B5EF4-FFF2-40B4-BE49-F238E27FC236}">
                  <a16:creationId xmlns="" xmlns:a16="http://schemas.microsoft.com/office/drawing/2014/main" id="{1D374998-5436-8BDF-E81D-6469AFB580DD}"/>
                </a:ext>
              </a:extLst>
            </p:cNvPr>
            <p:cNvCxnSpPr>
              <a:stCxn id="782" idx="5"/>
              <a:endCxn id="726" idx="1"/>
            </p:cNvCxnSpPr>
            <p:nvPr/>
          </p:nvCxnSpPr>
          <p:spPr>
            <a:xfrm>
              <a:off x="2412419" y="3932028"/>
              <a:ext cx="267213" cy="1775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6" name="Conector Reto 491">
              <a:extLst>
                <a:ext uri="{FF2B5EF4-FFF2-40B4-BE49-F238E27FC236}">
                  <a16:creationId xmlns="" xmlns:a16="http://schemas.microsoft.com/office/drawing/2014/main" id="{D2941A40-F8FE-B6A2-6CCC-EEBE0D42ECFA}"/>
                </a:ext>
              </a:extLst>
            </p:cNvPr>
            <p:cNvCxnSpPr>
              <a:stCxn id="727" idx="6"/>
              <a:endCxn id="726" idx="2"/>
            </p:cNvCxnSpPr>
            <p:nvPr/>
          </p:nvCxnSpPr>
          <p:spPr>
            <a:xfrm flipV="1">
              <a:off x="2409416" y="4135536"/>
              <a:ext cx="259475" cy="1131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7" name="Conector Reto 493">
              <a:extLst>
                <a:ext uri="{FF2B5EF4-FFF2-40B4-BE49-F238E27FC236}">
                  <a16:creationId xmlns="" xmlns:a16="http://schemas.microsoft.com/office/drawing/2014/main" id="{71743AD5-0279-D366-B169-D9CCB38F2244}"/>
                </a:ext>
              </a:extLst>
            </p:cNvPr>
            <p:cNvCxnSpPr>
              <a:stCxn id="728" idx="1"/>
              <a:endCxn id="782" idx="5"/>
            </p:cNvCxnSpPr>
            <p:nvPr/>
          </p:nvCxnSpPr>
          <p:spPr>
            <a:xfrm flipH="1" flipV="1">
              <a:off x="2412419" y="3932028"/>
              <a:ext cx="231089" cy="41108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8" name="Conector Reto 495">
              <a:extLst>
                <a:ext uri="{FF2B5EF4-FFF2-40B4-BE49-F238E27FC236}">
                  <a16:creationId xmlns="" xmlns:a16="http://schemas.microsoft.com/office/drawing/2014/main" id="{5E06445C-AD3C-15DC-4AD7-7E01106891EE}"/>
                </a:ext>
              </a:extLst>
            </p:cNvPr>
            <p:cNvCxnSpPr>
              <a:endCxn id="725" idx="2"/>
            </p:cNvCxnSpPr>
            <p:nvPr/>
          </p:nvCxnSpPr>
          <p:spPr>
            <a:xfrm>
              <a:off x="2430082" y="3906095"/>
              <a:ext cx="457992" cy="1269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9" name="Conector Reto 497">
              <a:extLst>
                <a:ext uri="{FF2B5EF4-FFF2-40B4-BE49-F238E27FC236}">
                  <a16:creationId xmlns="" xmlns:a16="http://schemas.microsoft.com/office/drawing/2014/main" id="{F90B8F70-C7BC-9D55-9EA6-4B708959203D}"/>
                </a:ext>
              </a:extLst>
            </p:cNvPr>
            <p:cNvCxnSpPr>
              <a:stCxn id="726" idx="0"/>
              <a:endCxn id="779" idx="5"/>
            </p:cNvCxnSpPr>
            <p:nvPr/>
          </p:nvCxnSpPr>
          <p:spPr>
            <a:xfrm flipH="1" flipV="1">
              <a:off x="2656422" y="3887760"/>
              <a:ext cx="49143" cy="21110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0" name="Conector Reto 499">
              <a:extLst>
                <a:ext uri="{FF2B5EF4-FFF2-40B4-BE49-F238E27FC236}">
                  <a16:creationId xmlns="" xmlns:a16="http://schemas.microsoft.com/office/drawing/2014/main" id="{C17151FD-3373-F95F-7435-032B5B82E119}"/>
                </a:ext>
              </a:extLst>
            </p:cNvPr>
            <p:cNvCxnSpPr>
              <a:cxnSpLocks/>
              <a:stCxn id="747" idx="6"/>
              <a:endCxn id="728" idx="2"/>
            </p:cNvCxnSpPr>
            <p:nvPr/>
          </p:nvCxnSpPr>
          <p:spPr>
            <a:xfrm flipV="1">
              <a:off x="2203607" y="4369041"/>
              <a:ext cx="429160" cy="46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1" name="Conector Reto 503">
              <a:extLst>
                <a:ext uri="{FF2B5EF4-FFF2-40B4-BE49-F238E27FC236}">
                  <a16:creationId xmlns="" xmlns:a16="http://schemas.microsoft.com/office/drawing/2014/main" id="{DFA4B658-0B7D-9CA1-2235-4349120AC08B}"/>
                </a:ext>
              </a:extLst>
            </p:cNvPr>
            <p:cNvCxnSpPr>
              <a:stCxn id="767" idx="6"/>
              <a:endCxn id="762" idx="2"/>
            </p:cNvCxnSpPr>
            <p:nvPr/>
          </p:nvCxnSpPr>
          <p:spPr>
            <a:xfrm flipV="1">
              <a:off x="2577574" y="3405823"/>
              <a:ext cx="1211463" cy="114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2" name="Conector Reto 505">
              <a:extLst>
                <a:ext uri="{FF2B5EF4-FFF2-40B4-BE49-F238E27FC236}">
                  <a16:creationId xmlns="" xmlns:a16="http://schemas.microsoft.com/office/drawing/2014/main" id="{7FC5E48F-1A1E-8E50-F102-01271E420B1A}"/>
                </a:ext>
              </a:extLst>
            </p:cNvPr>
            <p:cNvCxnSpPr>
              <a:stCxn id="772" idx="5"/>
              <a:endCxn id="777" idx="1"/>
            </p:cNvCxnSpPr>
            <p:nvPr/>
          </p:nvCxnSpPr>
          <p:spPr>
            <a:xfrm>
              <a:off x="2734415" y="3121827"/>
              <a:ext cx="439979" cy="656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3" name="Conector Reto 507">
              <a:extLst>
                <a:ext uri="{FF2B5EF4-FFF2-40B4-BE49-F238E27FC236}">
                  <a16:creationId xmlns="" xmlns:a16="http://schemas.microsoft.com/office/drawing/2014/main" id="{A56F2153-2F28-688D-C9C2-553DB7DE7154}"/>
                </a:ext>
              </a:extLst>
            </p:cNvPr>
            <p:cNvCxnSpPr>
              <a:stCxn id="774" idx="7"/>
              <a:endCxn id="755" idx="3"/>
            </p:cNvCxnSpPr>
            <p:nvPr/>
          </p:nvCxnSpPr>
          <p:spPr>
            <a:xfrm flipV="1">
              <a:off x="2920308" y="3048129"/>
              <a:ext cx="350633" cy="804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4" name="Conector Reto 509">
              <a:extLst>
                <a:ext uri="{FF2B5EF4-FFF2-40B4-BE49-F238E27FC236}">
                  <a16:creationId xmlns="" xmlns:a16="http://schemas.microsoft.com/office/drawing/2014/main" id="{637914B7-E410-FD68-4140-9C3BBDC08270}"/>
                </a:ext>
              </a:extLst>
            </p:cNvPr>
            <p:cNvCxnSpPr>
              <a:stCxn id="758" idx="4"/>
              <a:endCxn id="754" idx="0"/>
            </p:cNvCxnSpPr>
            <p:nvPr/>
          </p:nvCxnSpPr>
          <p:spPr>
            <a:xfrm>
              <a:off x="2974324" y="2597440"/>
              <a:ext cx="1013" cy="28177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5" name="Conector Reto 511">
              <a:extLst>
                <a:ext uri="{FF2B5EF4-FFF2-40B4-BE49-F238E27FC236}">
                  <a16:creationId xmlns="" xmlns:a16="http://schemas.microsoft.com/office/drawing/2014/main" id="{9902CA31-46E3-2E0B-CC50-BC686F2A2359}"/>
                </a:ext>
              </a:extLst>
            </p:cNvPr>
            <p:cNvCxnSpPr>
              <a:stCxn id="759" idx="6"/>
              <a:endCxn id="764" idx="2"/>
            </p:cNvCxnSpPr>
            <p:nvPr/>
          </p:nvCxnSpPr>
          <p:spPr>
            <a:xfrm>
              <a:off x="2647345" y="2674700"/>
              <a:ext cx="974562" cy="742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6" name="Conector Reto 513">
              <a:extLst>
                <a:ext uri="{FF2B5EF4-FFF2-40B4-BE49-F238E27FC236}">
                  <a16:creationId xmlns="" xmlns:a16="http://schemas.microsoft.com/office/drawing/2014/main" id="{3DD7E2EF-E678-5B76-EEFF-36C0D43FBB6F}"/>
                </a:ext>
              </a:extLst>
            </p:cNvPr>
            <p:cNvCxnSpPr>
              <a:stCxn id="717" idx="3"/>
              <a:endCxn id="763" idx="7"/>
            </p:cNvCxnSpPr>
            <p:nvPr/>
          </p:nvCxnSpPr>
          <p:spPr>
            <a:xfrm flipH="1">
              <a:off x="3781881" y="2669858"/>
              <a:ext cx="130969" cy="4369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7" name="Conector Reto 515">
              <a:extLst>
                <a:ext uri="{FF2B5EF4-FFF2-40B4-BE49-F238E27FC236}">
                  <a16:creationId xmlns="" xmlns:a16="http://schemas.microsoft.com/office/drawing/2014/main" id="{AB55309C-79F6-1EB9-0A8C-A56AE96ADD6D}"/>
                </a:ext>
              </a:extLst>
            </p:cNvPr>
            <p:cNvCxnSpPr>
              <a:stCxn id="755" idx="0"/>
              <a:endCxn id="757" idx="4"/>
            </p:cNvCxnSpPr>
            <p:nvPr/>
          </p:nvCxnSpPr>
          <p:spPr>
            <a:xfrm flipH="1" flipV="1">
              <a:off x="3260200" y="2591972"/>
              <a:ext cx="36674" cy="3935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8" name="Conector Reto 517">
              <a:extLst>
                <a:ext uri="{FF2B5EF4-FFF2-40B4-BE49-F238E27FC236}">
                  <a16:creationId xmlns="" xmlns:a16="http://schemas.microsoft.com/office/drawing/2014/main" id="{338FD1E6-BCB6-67CC-0479-E98EA7A01EA6}"/>
                </a:ext>
              </a:extLst>
            </p:cNvPr>
            <p:cNvCxnSpPr>
              <a:cxnSpLocks/>
              <a:stCxn id="713" idx="4"/>
              <a:endCxn id="775" idx="0"/>
            </p:cNvCxnSpPr>
            <p:nvPr/>
          </p:nvCxnSpPr>
          <p:spPr>
            <a:xfrm>
              <a:off x="3030726" y="2355574"/>
              <a:ext cx="302821" cy="11468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9" name="Conector Reto 519">
              <a:extLst>
                <a:ext uri="{FF2B5EF4-FFF2-40B4-BE49-F238E27FC236}">
                  <a16:creationId xmlns="" xmlns:a16="http://schemas.microsoft.com/office/drawing/2014/main" id="{DD8D768C-4ACB-B71E-5521-552DA17A12BD}"/>
                </a:ext>
              </a:extLst>
            </p:cNvPr>
            <p:cNvCxnSpPr>
              <a:stCxn id="758" idx="6"/>
              <a:endCxn id="757" idx="2"/>
            </p:cNvCxnSpPr>
            <p:nvPr/>
          </p:nvCxnSpPr>
          <p:spPr>
            <a:xfrm flipV="1">
              <a:off x="3010997" y="2555299"/>
              <a:ext cx="212529" cy="54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0" name="Conector Reto 521">
              <a:extLst>
                <a:ext uri="{FF2B5EF4-FFF2-40B4-BE49-F238E27FC236}">
                  <a16:creationId xmlns="" xmlns:a16="http://schemas.microsoft.com/office/drawing/2014/main" id="{94098C8A-AFBC-ED7C-BE6B-08A893223A07}"/>
                </a:ext>
              </a:extLst>
            </p:cNvPr>
            <p:cNvCxnSpPr>
              <a:cxnSpLocks/>
              <a:stCxn id="759" idx="7"/>
              <a:endCxn id="713" idx="3"/>
            </p:cNvCxnSpPr>
            <p:nvPr/>
          </p:nvCxnSpPr>
          <p:spPr>
            <a:xfrm flipV="1">
              <a:off x="2636604" y="2344833"/>
              <a:ext cx="368189" cy="3039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1" name="Conector Reto 524">
              <a:extLst>
                <a:ext uri="{FF2B5EF4-FFF2-40B4-BE49-F238E27FC236}">
                  <a16:creationId xmlns="" xmlns:a16="http://schemas.microsoft.com/office/drawing/2014/main" id="{5651BB1E-C657-6CD8-A73A-72D022E8AA22}"/>
                </a:ext>
              </a:extLst>
            </p:cNvPr>
            <p:cNvCxnSpPr>
              <a:stCxn id="712" idx="3"/>
              <a:endCxn id="711" idx="7"/>
            </p:cNvCxnSpPr>
            <p:nvPr/>
          </p:nvCxnSpPr>
          <p:spPr>
            <a:xfrm flipH="1">
              <a:off x="2693096" y="2332036"/>
              <a:ext cx="83461" cy="771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2" name="Conector Reto 526">
              <a:extLst>
                <a:ext uri="{FF2B5EF4-FFF2-40B4-BE49-F238E27FC236}">
                  <a16:creationId xmlns="" xmlns:a16="http://schemas.microsoft.com/office/drawing/2014/main" id="{F43795A3-BB6B-795A-2A07-4E12C5EFDA61}"/>
                </a:ext>
              </a:extLst>
            </p:cNvPr>
            <p:cNvCxnSpPr>
              <a:cxnSpLocks/>
              <a:stCxn id="711" idx="4"/>
              <a:endCxn id="759" idx="0"/>
            </p:cNvCxnSpPr>
            <p:nvPr/>
          </p:nvCxnSpPr>
          <p:spPr>
            <a:xfrm flipH="1">
              <a:off x="2610672" y="2471790"/>
              <a:ext cx="56492" cy="1662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3" name="Conector Reto 529">
              <a:extLst>
                <a:ext uri="{FF2B5EF4-FFF2-40B4-BE49-F238E27FC236}">
                  <a16:creationId xmlns="" xmlns:a16="http://schemas.microsoft.com/office/drawing/2014/main" id="{330B5B16-B271-B8F2-212F-C3CF82281CD9}"/>
                </a:ext>
              </a:extLst>
            </p:cNvPr>
            <p:cNvCxnSpPr>
              <a:stCxn id="711" idx="5"/>
              <a:endCxn id="758" idx="1"/>
            </p:cNvCxnSpPr>
            <p:nvPr/>
          </p:nvCxnSpPr>
          <p:spPr>
            <a:xfrm>
              <a:off x="2693096" y="2461049"/>
              <a:ext cx="255295" cy="737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4" name="Conector Reto 531">
              <a:extLst>
                <a:ext uri="{FF2B5EF4-FFF2-40B4-BE49-F238E27FC236}">
                  <a16:creationId xmlns="" xmlns:a16="http://schemas.microsoft.com/office/drawing/2014/main" id="{117BB84F-F5D6-4CA7-49C7-9D606F3BE21C}"/>
                </a:ext>
              </a:extLst>
            </p:cNvPr>
            <p:cNvCxnSpPr>
              <a:stCxn id="712" idx="4"/>
            </p:cNvCxnSpPr>
            <p:nvPr/>
          </p:nvCxnSpPr>
          <p:spPr>
            <a:xfrm>
              <a:off x="2802490" y="2342777"/>
              <a:ext cx="142886" cy="1923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5" name="Conector Reto 533">
              <a:extLst>
                <a:ext uri="{FF2B5EF4-FFF2-40B4-BE49-F238E27FC236}">
                  <a16:creationId xmlns="" xmlns:a16="http://schemas.microsoft.com/office/drawing/2014/main" id="{DAD55697-6BB7-8C0E-B73A-F180BE7E6018}"/>
                </a:ext>
              </a:extLst>
            </p:cNvPr>
            <p:cNvCxnSpPr>
              <a:cxnSpLocks/>
              <a:stCxn id="713" idx="4"/>
              <a:endCxn id="758" idx="0"/>
            </p:cNvCxnSpPr>
            <p:nvPr/>
          </p:nvCxnSpPr>
          <p:spPr>
            <a:xfrm flipH="1">
              <a:off x="2974324" y="2355574"/>
              <a:ext cx="56402" cy="16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6" name="Conector Reto 536">
              <a:extLst>
                <a:ext uri="{FF2B5EF4-FFF2-40B4-BE49-F238E27FC236}">
                  <a16:creationId xmlns="" xmlns:a16="http://schemas.microsoft.com/office/drawing/2014/main" id="{7A256CEB-2FA9-28A8-7357-5A32977BB412}"/>
                </a:ext>
              </a:extLst>
            </p:cNvPr>
            <p:cNvCxnSpPr>
              <a:cxnSpLocks/>
              <a:stCxn id="758" idx="7"/>
              <a:endCxn id="714" idx="3"/>
            </p:cNvCxnSpPr>
            <p:nvPr/>
          </p:nvCxnSpPr>
          <p:spPr>
            <a:xfrm flipV="1">
              <a:off x="3000256" y="2392185"/>
              <a:ext cx="313962" cy="1426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7" name="Conector Reto 539">
              <a:extLst>
                <a:ext uri="{FF2B5EF4-FFF2-40B4-BE49-F238E27FC236}">
                  <a16:creationId xmlns="" xmlns:a16="http://schemas.microsoft.com/office/drawing/2014/main" id="{E2F83DCC-E5DC-BC59-B471-87AA1EFC5C78}"/>
                </a:ext>
              </a:extLst>
            </p:cNvPr>
            <p:cNvCxnSpPr>
              <a:stCxn id="781" idx="6"/>
              <a:endCxn id="773" idx="2"/>
            </p:cNvCxnSpPr>
            <p:nvPr/>
          </p:nvCxnSpPr>
          <p:spPr>
            <a:xfrm flipV="1">
              <a:off x="2673607" y="3580196"/>
              <a:ext cx="207972" cy="1278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8" name="Conector Reto 541">
              <a:extLst>
                <a:ext uri="{FF2B5EF4-FFF2-40B4-BE49-F238E27FC236}">
                  <a16:creationId xmlns="" xmlns:a16="http://schemas.microsoft.com/office/drawing/2014/main" id="{BF09675F-B046-74B9-CA06-53F18A589657}"/>
                </a:ext>
              </a:extLst>
            </p:cNvPr>
            <p:cNvCxnSpPr>
              <a:cxnSpLocks/>
              <a:stCxn id="772" idx="4"/>
              <a:endCxn id="773" idx="1"/>
            </p:cNvCxnSpPr>
            <p:nvPr/>
          </p:nvCxnSpPr>
          <p:spPr>
            <a:xfrm>
              <a:off x="2708483" y="3132568"/>
              <a:ext cx="183837" cy="4216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9" name="Conector Reto 544">
              <a:extLst>
                <a:ext uri="{FF2B5EF4-FFF2-40B4-BE49-F238E27FC236}">
                  <a16:creationId xmlns="" xmlns:a16="http://schemas.microsoft.com/office/drawing/2014/main" id="{83ED3F5A-99EB-0821-E375-02A76CE93B92}"/>
                </a:ext>
              </a:extLst>
            </p:cNvPr>
            <p:cNvCxnSpPr>
              <a:stCxn id="767" idx="6"/>
              <a:endCxn id="760" idx="2"/>
            </p:cNvCxnSpPr>
            <p:nvPr/>
          </p:nvCxnSpPr>
          <p:spPr>
            <a:xfrm flipV="1">
              <a:off x="2577574" y="3264858"/>
              <a:ext cx="453151" cy="1524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0" name="Conector Reto 546">
              <a:extLst>
                <a:ext uri="{FF2B5EF4-FFF2-40B4-BE49-F238E27FC236}">
                  <a16:creationId xmlns="" xmlns:a16="http://schemas.microsoft.com/office/drawing/2014/main" id="{6BC7AC67-D496-4FB0-AEFF-78C4F6A18579}"/>
                </a:ext>
              </a:extLst>
            </p:cNvPr>
            <p:cNvCxnSpPr>
              <a:stCxn id="783" idx="6"/>
              <a:endCxn id="754" idx="2"/>
            </p:cNvCxnSpPr>
            <p:nvPr/>
          </p:nvCxnSpPr>
          <p:spPr>
            <a:xfrm>
              <a:off x="2720692" y="2900643"/>
              <a:ext cx="217971" cy="152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1" name="Conector Reto 548">
              <a:extLst>
                <a:ext uri="{FF2B5EF4-FFF2-40B4-BE49-F238E27FC236}">
                  <a16:creationId xmlns="" xmlns:a16="http://schemas.microsoft.com/office/drawing/2014/main" id="{07AB0E88-940E-B1BC-FD90-0644FB65031E}"/>
                </a:ext>
              </a:extLst>
            </p:cNvPr>
            <p:cNvCxnSpPr>
              <a:stCxn id="783" idx="5"/>
              <a:endCxn id="760" idx="1"/>
            </p:cNvCxnSpPr>
            <p:nvPr/>
          </p:nvCxnSpPr>
          <p:spPr>
            <a:xfrm>
              <a:off x="2709951" y="2926575"/>
              <a:ext cx="331515" cy="3123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2" name="Conector Reto 550">
              <a:extLst>
                <a:ext uri="{FF2B5EF4-FFF2-40B4-BE49-F238E27FC236}">
                  <a16:creationId xmlns="" xmlns:a16="http://schemas.microsoft.com/office/drawing/2014/main" id="{BBAEC1D2-9FD3-5BCD-1CA9-A21921B1A670}"/>
                </a:ext>
              </a:extLst>
            </p:cNvPr>
            <p:cNvCxnSpPr>
              <a:stCxn id="772" idx="6"/>
              <a:endCxn id="754" idx="3"/>
            </p:cNvCxnSpPr>
            <p:nvPr/>
          </p:nvCxnSpPr>
          <p:spPr>
            <a:xfrm flipV="1">
              <a:off x="2745156" y="2941823"/>
              <a:ext cx="204248" cy="1540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3" name="Conector Reto 552">
              <a:extLst>
                <a:ext uri="{FF2B5EF4-FFF2-40B4-BE49-F238E27FC236}">
                  <a16:creationId xmlns="" xmlns:a16="http://schemas.microsoft.com/office/drawing/2014/main" id="{F07684F4-D9E7-B361-E121-20BC05F803D3}"/>
                </a:ext>
              </a:extLst>
            </p:cNvPr>
            <p:cNvCxnSpPr>
              <a:stCxn id="772" idx="0"/>
              <a:endCxn id="783" idx="4"/>
            </p:cNvCxnSpPr>
            <p:nvPr/>
          </p:nvCxnSpPr>
          <p:spPr>
            <a:xfrm flipH="1" flipV="1">
              <a:off x="2684019" y="2937316"/>
              <a:ext cx="24464" cy="12190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4" name="Conector Reto 554">
              <a:extLst>
                <a:ext uri="{FF2B5EF4-FFF2-40B4-BE49-F238E27FC236}">
                  <a16:creationId xmlns="" xmlns:a16="http://schemas.microsoft.com/office/drawing/2014/main" id="{DDC425F0-64B9-0463-1032-9821F1CBAF76}"/>
                </a:ext>
              </a:extLst>
            </p:cNvPr>
            <p:cNvCxnSpPr>
              <a:stCxn id="773" idx="7"/>
              <a:endCxn id="766" idx="2"/>
            </p:cNvCxnSpPr>
            <p:nvPr/>
          </p:nvCxnSpPr>
          <p:spPr>
            <a:xfrm flipV="1">
              <a:off x="2944185" y="3238212"/>
              <a:ext cx="402796" cy="3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5" name="Conector Reto 556">
              <a:extLst>
                <a:ext uri="{FF2B5EF4-FFF2-40B4-BE49-F238E27FC236}">
                  <a16:creationId xmlns="" xmlns:a16="http://schemas.microsoft.com/office/drawing/2014/main" id="{F24B668B-8D53-B8FC-C112-51ECB80FD90D}"/>
                </a:ext>
              </a:extLst>
            </p:cNvPr>
            <p:cNvCxnSpPr>
              <a:stCxn id="760" idx="5"/>
              <a:endCxn id="775" idx="1"/>
            </p:cNvCxnSpPr>
            <p:nvPr/>
          </p:nvCxnSpPr>
          <p:spPr>
            <a:xfrm>
              <a:off x="3093331" y="3290790"/>
              <a:ext cx="214283" cy="22237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6" name="Conector Reto 559">
              <a:extLst>
                <a:ext uri="{FF2B5EF4-FFF2-40B4-BE49-F238E27FC236}">
                  <a16:creationId xmlns="" xmlns:a16="http://schemas.microsoft.com/office/drawing/2014/main" id="{947254E9-B4DF-D467-2D9D-5742AD8B6A80}"/>
                </a:ext>
              </a:extLst>
            </p:cNvPr>
            <p:cNvCxnSpPr>
              <a:cxnSpLocks/>
              <a:stCxn id="779" idx="6"/>
              <a:endCxn id="774" idx="2"/>
            </p:cNvCxnSpPr>
            <p:nvPr/>
          </p:nvCxnSpPr>
          <p:spPr>
            <a:xfrm>
              <a:off x="2667163" y="3861828"/>
              <a:ext cx="190539" cy="172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7" name="Conector Reto 562">
              <a:extLst>
                <a:ext uri="{FF2B5EF4-FFF2-40B4-BE49-F238E27FC236}">
                  <a16:creationId xmlns="" xmlns:a16="http://schemas.microsoft.com/office/drawing/2014/main" id="{7F9C4FAF-01FE-A4CD-721A-0F2DA78D0576}"/>
                </a:ext>
              </a:extLst>
            </p:cNvPr>
            <p:cNvCxnSpPr>
              <a:stCxn id="781" idx="5"/>
              <a:endCxn id="774" idx="1"/>
            </p:cNvCxnSpPr>
            <p:nvPr/>
          </p:nvCxnSpPr>
          <p:spPr>
            <a:xfrm>
              <a:off x="2662866" y="3618909"/>
              <a:ext cx="205577" cy="234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8" name="Conector Reto 564">
              <a:extLst>
                <a:ext uri="{FF2B5EF4-FFF2-40B4-BE49-F238E27FC236}">
                  <a16:creationId xmlns="" xmlns:a16="http://schemas.microsoft.com/office/drawing/2014/main" id="{95009604-CC1A-0BD4-91B9-11E47FBDD0BF}"/>
                </a:ext>
              </a:extLst>
            </p:cNvPr>
            <p:cNvCxnSpPr>
              <a:stCxn id="773" idx="4"/>
              <a:endCxn id="774" idx="0"/>
            </p:cNvCxnSpPr>
            <p:nvPr/>
          </p:nvCxnSpPr>
          <p:spPr>
            <a:xfrm flipH="1">
              <a:off x="2894376" y="3616869"/>
              <a:ext cx="23877" cy="2255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9" name="Conector Reto 567">
              <a:extLst>
                <a:ext uri="{FF2B5EF4-FFF2-40B4-BE49-F238E27FC236}">
                  <a16:creationId xmlns="" xmlns:a16="http://schemas.microsoft.com/office/drawing/2014/main" id="{4D2C7AB6-CF5D-5A63-D591-163B7BE5F14C}"/>
                </a:ext>
              </a:extLst>
            </p:cNvPr>
            <p:cNvCxnSpPr>
              <a:stCxn id="775" idx="3"/>
              <a:endCxn id="777" idx="0"/>
            </p:cNvCxnSpPr>
            <p:nvPr/>
          </p:nvCxnSpPr>
          <p:spPr>
            <a:xfrm flipH="1">
              <a:off x="3202078" y="3565034"/>
              <a:ext cx="105536" cy="20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0" name="Conector Reto 569">
              <a:extLst>
                <a:ext uri="{FF2B5EF4-FFF2-40B4-BE49-F238E27FC236}">
                  <a16:creationId xmlns="" xmlns:a16="http://schemas.microsoft.com/office/drawing/2014/main" id="{31D382CE-2071-EE1D-BB2B-808BC2BF09E5}"/>
                </a:ext>
              </a:extLst>
            </p:cNvPr>
            <p:cNvCxnSpPr>
              <a:cxnSpLocks/>
              <a:endCxn id="777" idx="3"/>
            </p:cNvCxnSpPr>
            <p:nvPr/>
          </p:nvCxnSpPr>
          <p:spPr>
            <a:xfrm flipV="1">
              <a:off x="3083814" y="3828729"/>
              <a:ext cx="78923" cy="68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1" name="Conector Reto 574">
              <a:extLst>
                <a:ext uri="{FF2B5EF4-FFF2-40B4-BE49-F238E27FC236}">
                  <a16:creationId xmlns="" xmlns:a16="http://schemas.microsoft.com/office/drawing/2014/main" id="{0C8FD189-306E-A6D0-8445-38F02F9429D5}"/>
                </a:ext>
              </a:extLst>
            </p:cNvPr>
            <p:cNvCxnSpPr>
              <a:stCxn id="774" idx="6"/>
              <a:endCxn id="778" idx="2"/>
            </p:cNvCxnSpPr>
            <p:nvPr/>
          </p:nvCxnSpPr>
          <p:spPr>
            <a:xfrm>
              <a:off x="2931049" y="3879053"/>
              <a:ext cx="87004" cy="3782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2" name="Conector Reto 576">
              <a:extLst>
                <a:ext uri="{FF2B5EF4-FFF2-40B4-BE49-F238E27FC236}">
                  <a16:creationId xmlns="" xmlns:a16="http://schemas.microsoft.com/office/drawing/2014/main" id="{A4C21488-2E8D-3A8E-829D-47F1E4BE0228}"/>
                </a:ext>
              </a:extLst>
            </p:cNvPr>
            <p:cNvCxnSpPr>
              <a:cxnSpLocks/>
              <a:stCxn id="725" idx="7"/>
              <a:endCxn id="778" idx="3"/>
            </p:cNvCxnSpPr>
            <p:nvPr/>
          </p:nvCxnSpPr>
          <p:spPr>
            <a:xfrm flipV="1">
              <a:off x="2955156" y="3942808"/>
              <a:ext cx="73638" cy="806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3" name="Conector Reto 579">
              <a:extLst>
                <a:ext uri="{FF2B5EF4-FFF2-40B4-BE49-F238E27FC236}">
                  <a16:creationId xmlns="" xmlns:a16="http://schemas.microsoft.com/office/drawing/2014/main" id="{1EC91F78-8B33-ED45-30D0-4225F31AED1D}"/>
                </a:ext>
              </a:extLst>
            </p:cNvPr>
            <p:cNvCxnSpPr>
              <a:cxnSpLocks/>
              <a:stCxn id="725" idx="0"/>
              <a:endCxn id="774" idx="4"/>
            </p:cNvCxnSpPr>
            <p:nvPr/>
          </p:nvCxnSpPr>
          <p:spPr>
            <a:xfrm flipH="1" flipV="1">
              <a:off x="2894376" y="3915726"/>
              <a:ext cx="38324" cy="9088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4" name="Conector Reto 582">
              <a:extLst>
                <a:ext uri="{FF2B5EF4-FFF2-40B4-BE49-F238E27FC236}">
                  <a16:creationId xmlns="" xmlns:a16="http://schemas.microsoft.com/office/drawing/2014/main" id="{9DB6BABD-784C-E103-22AB-A923042F289D}"/>
                </a:ext>
              </a:extLst>
            </p:cNvPr>
            <p:cNvCxnSpPr>
              <a:cxnSpLocks/>
              <a:stCxn id="778" idx="6"/>
              <a:endCxn id="724" idx="1"/>
            </p:cNvCxnSpPr>
            <p:nvPr/>
          </p:nvCxnSpPr>
          <p:spPr>
            <a:xfrm>
              <a:off x="3091400" y="3916876"/>
              <a:ext cx="267517" cy="474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5" name="Conector Reto 592">
              <a:extLst>
                <a:ext uri="{FF2B5EF4-FFF2-40B4-BE49-F238E27FC236}">
                  <a16:creationId xmlns="" xmlns:a16="http://schemas.microsoft.com/office/drawing/2014/main" id="{0BBEF183-9425-22D4-FA62-C0368A7419E8}"/>
                </a:ext>
              </a:extLst>
            </p:cNvPr>
            <p:cNvCxnSpPr>
              <a:stCxn id="777" idx="6"/>
              <a:endCxn id="776" idx="2"/>
            </p:cNvCxnSpPr>
            <p:nvPr/>
          </p:nvCxnSpPr>
          <p:spPr>
            <a:xfrm flipV="1">
              <a:off x="3229570" y="3740317"/>
              <a:ext cx="242609" cy="7721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6" name="Conector Reto 594">
              <a:extLst>
                <a:ext uri="{FF2B5EF4-FFF2-40B4-BE49-F238E27FC236}">
                  <a16:creationId xmlns="" xmlns:a16="http://schemas.microsoft.com/office/drawing/2014/main" id="{E6E8B534-AAC3-72EE-C62C-6124FE2E1185}"/>
                </a:ext>
              </a:extLst>
            </p:cNvPr>
            <p:cNvCxnSpPr>
              <a:stCxn id="724" idx="0"/>
              <a:endCxn id="775" idx="4"/>
            </p:cNvCxnSpPr>
            <p:nvPr/>
          </p:nvCxnSpPr>
          <p:spPr>
            <a:xfrm flipH="1" flipV="1">
              <a:off x="3333547" y="3575775"/>
              <a:ext cx="51303" cy="3777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7" name="Conector Reto 596">
              <a:extLst>
                <a:ext uri="{FF2B5EF4-FFF2-40B4-BE49-F238E27FC236}">
                  <a16:creationId xmlns="" xmlns:a16="http://schemas.microsoft.com/office/drawing/2014/main" id="{51FFB409-AC9B-F1C3-808C-1972F7C7E7E2}"/>
                </a:ext>
              </a:extLst>
            </p:cNvPr>
            <p:cNvCxnSpPr>
              <a:cxnSpLocks/>
              <a:stCxn id="754" idx="6"/>
              <a:endCxn id="755" idx="2"/>
            </p:cNvCxnSpPr>
            <p:nvPr/>
          </p:nvCxnSpPr>
          <p:spPr>
            <a:xfrm>
              <a:off x="3012010" y="2915891"/>
              <a:ext cx="248190" cy="1063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8" name="Conector Reto 599">
              <a:extLst>
                <a:ext uri="{FF2B5EF4-FFF2-40B4-BE49-F238E27FC236}">
                  <a16:creationId xmlns="" xmlns:a16="http://schemas.microsoft.com/office/drawing/2014/main" id="{365A28DA-9D68-894B-7B16-C3C0AF9FC88D}"/>
                </a:ext>
              </a:extLst>
            </p:cNvPr>
            <p:cNvCxnSpPr>
              <a:stCxn id="759" idx="4"/>
              <a:endCxn id="783" idx="1"/>
            </p:cNvCxnSpPr>
            <p:nvPr/>
          </p:nvCxnSpPr>
          <p:spPr>
            <a:xfrm>
              <a:off x="2610672" y="2711373"/>
              <a:ext cx="47414" cy="1633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9" name="Conector Reto 601">
              <a:extLst>
                <a:ext uri="{FF2B5EF4-FFF2-40B4-BE49-F238E27FC236}">
                  <a16:creationId xmlns="" xmlns:a16="http://schemas.microsoft.com/office/drawing/2014/main" id="{9D4E2D94-6053-5232-C16C-675B0F110CF0}"/>
                </a:ext>
              </a:extLst>
            </p:cNvPr>
            <p:cNvCxnSpPr>
              <a:stCxn id="756" idx="5"/>
              <a:endCxn id="765" idx="0"/>
            </p:cNvCxnSpPr>
            <p:nvPr/>
          </p:nvCxnSpPr>
          <p:spPr>
            <a:xfrm>
              <a:off x="3390736" y="2873577"/>
              <a:ext cx="196053" cy="3781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0" name="Conector Reto 603">
              <a:extLst>
                <a:ext uri="{FF2B5EF4-FFF2-40B4-BE49-F238E27FC236}">
                  <a16:creationId xmlns="" xmlns:a16="http://schemas.microsoft.com/office/drawing/2014/main" id="{BD608E6C-AC80-3E1F-7E8A-A2390078BBB5}"/>
                </a:ext>
              </a:extLst>
            </p:cNvPr>
            <p:cNvCxnSpPr>
              <a:cxnSpLocks/>
              <a:stCxn id="755" idx="6"/>
              <a:endCxn id="763" idx="2"/>
            </p:cNvCxnSpPr>
            <p:nvPr/>
          </p:nvCxnSpPr>
          <p:spPr>
            <a:xfrm>
              <a:off x="3333547" y="3022197"/>
              <a:ext cx="385728" cy="1105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1" name="Conector Reto 606">
              <a:extLst>
                <a:ext uri="{FF2B5EF4-FFF2-40B4-BE49-F238E27FC236}">
                  <a16:creationId xmlns="" xmlns:a16="http://schemas.microsoft.com/office/drawing/2014/main" id="{EC5AE6E4-EFA8-8AE8-04F6-D1E90B4E7DC9}"/>
                </a:ext>
              </a:extLst>
            </p:cNvPr>
            <p:cNvCxnSpPr>
              <a:stCxn id="715" idx="4"/>
              <a:endCxn id="764" idx="0"/>
            </p:cNvCxnSpPr>
            <p:nvPr/>
          </p:nvCxnSpPr>
          <p:spPr>
            <a:xfrm>
              <a:off x="3551765" y="2487128"/>
              <a:ext cx="106816" cy="225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2" name="Conector Reto 608">
              <a:extLst>
                <a:ext uri="{FF2B5EF4-FFF2-40B4-BE49-F238E27FC236}">
                  <a16:creationId xmlns="" xmlns:a16="http://schemas.microsoft.com/office/drawing/2014/main" id="{B3C0ED33-07E2-B237-11D6-64A5B89194DE}"/>
                </a:ext>
              </a:extLst>
            </p:cNvPr>
            <p:cNvCxnSpPr>
              <a:cxnSpLocks/>
              <a:stCxn id="715" idx="2"/>
              <a:endCxn id="757" idx="6"/>
            </p:cNvCxnSpPr>
            <p:nvPr/>
          </p:nvCxnSpPr>
          <p:spPr>
            <a:xfrm flipH="1">
              <a:off x="3296873" y="2462850"/>
              <a:ext cx="209061" cy="924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3" name="Conector Reto 611">
              <a:extLst>
                <a:ext uri="{FF2B5EF4-FFF2-40B4-BE49-F238E27FC236}">
                  <a16:creationId xmlns="" xmlns:a16="http://schemas.microsoft.com/office/drawing/2014/main" id="{C3B93B10-710F-2887-C61B-D37F561F0E5F}"/>
                </a:ext>
              </a:extLst>
            </p:cNvPr>
            <p:cNvCxnSpPr>
              <a:stCxn id="714" idx="4"/>
              <a:endCxn id="757" idx="7"/>
            </p:cNvCxnSpPr>
            <p:nvPr/>
          </p:nvCxnSpPr>
          <p:spPr>
            <a:xfrm flipH="1">
              <a:off x="3286132" y="2410526"/>
              <a:ext cx="49334" cy="118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4" name="Conector Reto 613">
              <a:extLst>
                <a:ext uri="{FF2B5EF4-FFF2-40B4-BE49-F238E27FC236}">
                  <a16:creationId xmlns="" xmlns:a16="http://schemas.microsoft.com/office/drawing/2014/main" id="{BEE810B6-93E7-6F4F-F2FD-934CF30F8237}"/>
                </a:ext>
              </a:extLst>
            </p:cNvPr>
            <p:cNvCxnSpPr>
              <a:stCxn id="716" idx="4"/>
              <a:endCxn id="764" idx="7"/>
            </p:cNvCxnSpPr>
            <p:nvPr/>
          </p:nvCxnSpPr>
          <p:spPr>
            <a:xfrm flipH="1">
              <a:off x="3684513" y="2547672"/>
              <a:ext cx="46279" cy="175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5" name="Conector Reto 615">
              <a:extLst>
                <a:ext uri="{FF2B5EF4-FFF2-40B4-BE49-F238E27FC236}">
                  <a16:creationId xmlns="" xmlns:a16="http://schemas.microsoft.com/office/drawing/2014/main" id="{795F3F79-E450-7AF3-5524-72D7296DA30E}"/>
                </a:ext>
              </a:extLst>
            </p:cNvPr>
            <p:cNvCxnSpPr>
              <a:endCxn id="717" idx="2"/>
            </p:cNvCxnSpPr>
            <p:nvPr/>
          </p:nvCxnSpPr>
          <p:spPr>
            <a:xfrm flipV="1">
              <a:off x="3692774" y="2643926"/>
              <a:ext cx="209335" cy="818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6" name="Conector Reto 617">
              <a:extLst>
                <a:ext uri="{FF2B5EF4-FFF2-40B4-BE49-F238E27FC236}">
                  <a16:creationId xmlns="" xmlns:a16="http://schemas.microsoft.com/office/drawing/2014/main" id="{E5B0ECA7-F285-B5F0-216F-D727F4B8835A}"/>
                </a:ext>
              </a:extLst>
            </p:cNvPr>
            <p:cNvCxnSpPr>
              <a:stCxn id="756" idx="6"/>
              <a:endCxn id="763" idx="1"/>
            </p:cNvCxnSpPr>
            <p:nvPr/>
          </p:nvCxnSpPr>
          <p:spPr>
            <a:xfrm>
              <a:off x="3414625" y="2858841"/>
              <a:ext cx="315391" cy="2479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7" name="Conector Reto 621">
              <a:extLst>
                <a:ext uri="{FF2B5EF4-FFF2-40B4-BE49-F238E27FC236}">
                  <a16:creationId xmlns="" xmlns:a16="http://schemas.microsoft.com/office/drawing/2014/main" id="{E7A3465E-34CE-1969-4924-634D352BD42F}"/>
                </a:ext>
              </a:extLst>
            </p:cNvPr>
            <p:cNvCxnSpPr>
              <a:stCxn id="715" idx="3"/>
              <a:endCxn id="756" idx="0"/>
            </p:cNvCxnSpPr>
            <p:nvPr/>
          </p:nvCxnSpPr>
          <p:spPr>
            <a:xfrm flipH="1">
              <a:off x="3406362" y="2484481"/>
              <a:ext cx="117459" cy="323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8" name="Conector Reto 623">
              <a:extLst>
                <a:ext uri="{FF2B5EF4-FFF2-40B4-BE49-F238E27FC236}">
                  <a16:creationId xmlns="" xmlns:a16="http://schemas.microsoft.com/office/drawing/2014/main" id="{253F39A5-FF3F-2EF8-A2B8-4A497AE7D235}"/>
                </a:ext>
              </a:extLst>
            </p:cNvPr>
            <p:cNvCxnSpPr>
              <a:stCxn id="754" idx="7"/>
              <a:endCxn id="756" idx="3"/>
            </p:cNvCxnSpPr>
            <p:nvPr/>
          </p:nvCxnSpPr>
          <p:spPr>
            <a:xfrm flipV="1">
              <a:off x="3001269" y="2843215"/>
              <a:ext cx="347418" cy="467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9" name="Conector Reto 625">
              <a:extLst>
                <a:ext uri="{FF2B5EF4-FFF2-40B4-BE49-F238E27FC236}">
                  <a16:creationId xmlns="" xmlns:a16="http://schemas.microsoft.com/office/drawing/2014/main" id="{383C1A86-7BC5-147E-6434-734124340194}"/>
                </a:ext>
              </a:extLst>
            </p:cNvPr>
            <p:cNvCxnSpPr>
              <a:stCxn id="764" idx="4"/>
              <a:endCxn id="763" idx="0"/>
            </p:cNvCxnSpPr>
            <p:nvPr/>
          </p:nvCxnSpPr>
          <p:spPr>
            <a:xfrm>
              <a:off x="3658581" y="2785633"/>
              <a:ext cx="97368" cy="3104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0" name="Conector Reto 627">
              <a:extLst>
                <a:ext uri="{FF2B5EF4-FFF2-40B4-BE49-F238E27FC236}">
                  <a16:creationId xmlns="" xmlns:a16="http://schemas.microsoft.com/office/drawing/2014/main" id="{B2035098-BEB0-B5ED-B188-5DDB9DC1F9C3}"/>
                </a:ext>
              </a:extLst>
            </p:cNvPr>
            <p:cNvCxnSpPr>
              <a:stCxn id="760" idx="6"/>
              <a:endCxn id="766" idx="2"/>
            </p:cNvCxnSpPr>
            <p:nvPr/>
          </p:nvCxnSpPr>
          <p:spPr>
            <a:xfrm flipV="1">
              <a:off x="3104072" y="3238212"/>
              <a:ext cx="242909" cy="266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1" name="Conector Reto 629">
              <a:extLst>
                <a:ext uri="{FF2B5EF4-FFF2-40B4-BE49-F238E27FC236}">
                  <a16:creationId xmlns="" xmlns:a16="http://schemas.microsoft.com/office/drawing/2014/main" id="{C7B3C659-39E5-40A1-5211-99EE40399687}"/>
                </a:ext>
              </a:extLst>
            </p:cNvPr>
            <p:cNvCxnSpPr>
              <a:cxnSpLocks/>
              <a:stCxn id="754" idx="4"/>
              <a:endCxn id="760" idx="0"/>
            </p:cNvCxnSpPr>
            <p:nvPr/>
          </p:nvCxnSpPr>
          <p:spPr>
            <a:xfrm>
              <a:off x="2975337" y="2952564"/>
              <a:ext cx="92062" cy="275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2" name="Conector Reto 632">
              <a:extLst>
                <a:ext uri="{FF2B5EF4-FFF2-40B4-BE49-F238E27FC236}">
                  <a16:creationId xmlns="" xmlns:a16="http://schemas.microsoft.com/office/drawing/2014/main" id="{ED57640F-8816-B0D2-133F-00A238338183}"/>
                </a:ext>
              </a:extLst>
            </p:cNvPr>
            <p:cNvCxnSpPr>
              <a:cxnSpLocks/>
              <a:stCxn id="718" idx="4"/>
              <a:endCxn id="762" idx="7"/>
            </p:cNvCxnSpPr>
            <p:nvPr/>
          </p:nvCxnSpPr>
          <p:spPr>
            <a:xfrm flipH="1">
              <a:off x="3851643" y="2946018"/>
              <a:ext cx="240906" cy="4338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3" name="Conector Reto 636">
              <a:extLst>
                <a:ext uri="{FF2B5EF4-FFF2-40B4-BE49-F238E27FC236}">
                  <a16:creationId xmlns="" xmlns:a16="http://schemas.microsoft.com/office/drawing/2014/main" id="{0A6C79F3-E73A-657D-C065-A1F4493F55DA}"/>
                </a:ext>
              </a:extLst>
            </p:cNvPr>
            <p:cNvCxnSpPr>
              <a:stCxn id="766" idx="6"/>
              <a:endCxn id="765" idx="1"/>
            </p:cNvCxnSpPr>
            <p:nvPr/>
          </p:nvCxnSpPr>
          <p:spPr>
            <a:xfrm>
              <a:off x="3420328" y="3238212"/>
              <a:ext cx="147936" cy="34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4" name="Conector Reto 638">
              <a:extLst>
                <a:ext uri="{FF2B5EF4-FFF2-40B4-BE49-F238E27FC236}">
                  <a16:creationId xmlns="" xmlns:a16="http://schemas.microsoft.com/office/drawing/2014/main" id="{9A1C4310-8DE5-D9DB-E973-C6D0303A360E}"/>
                </a:ext>
              </a:extLst>
            </p:cNvPr>
            <p:cNvCxnSpPr>
              <a:cxnSpLocks/>
              <a:stCxn id="755" idx="4"/>
            </p:cNvCxnSpPr>
            <p:nvPr/>
          </p:nvCxnSpPr>
          <p:spPr>
            <a:xfrm>
              <a:off x="3296874" y="3058870"/>
              <a:ext cx="63729" cy="1517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5" name="Conector Reto 641">
              <a:extLst>
                <a:ext uri="{FF2B5EF4-FFF2-40B4-BE49-F238E27FC236}">
                  <a16:creationId xmlns="" xmlns:a16="http://schemas.microsoft.com/office/drawing/2014/main" id="{CEE643A4-60D9-DB45-F913-991CBDC96097}"/>
                </a:ext>
              </a:extLst>
            </p:cNvPr>
            <p:cNvCxnSpPr>
              <a:stCxn id="766" idx="4"/>
              <a:endCxn id="776" idx="0"/>
            </p:cNvCxnSpPr>
            <p:nvPr/>
          </p:nvCxnSpPr>
          <p:spPr>
            <a:xfrm>
              <a:off x="3383655" y="3274885"/>
              <a:ext cx="125198" cy="4287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6" name="Conector Reto 643">
              <a:extLst>
                <a:ext uri="{FF2B5EF4-FFF2-40B4-BE49-F238E27FC236}">
                  <a16:creationId xmlns="" xmlns:a16="http://schemas.microsoft.com/office/drawing/2014/main" id="{119469F7-72D9-0B34-2998-1F92175AB566}"/>
                </a:ext>
              </a:extLst>
            </p:cNvPr>
            <p:cNvCxnSpPr>
              <a:stCxn id="775" idx="6"/>
              <a:endCxn id="721" idx="2"/>
            </p:cNvCxnSpPr>
            <p:nvPr/>
          </p:nvCxnSpPr>
          <p:spPr>
            <a:xfrm>
              <a:off x="3370220" y="3539102"/>
              <a:ext cx="740679" cy="410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7" name="Conector Reto 645">
              <a:extLst>
                <a:ext uri="{FF2B5EF4-FFF2-40B4-BE49-F238E27FC236}">
                  <a16:creationId xmlns="" xmlns:a16="http://schemas.microsoft.com/office/drawing/2014/main" id="{776A61FB-8909-A2C2-9A5C-C53CFF2979DB}"/>
                </a:ext>
              </a:extLst>
            </p:cNvPr>
            <p:cNvCxnSpPr>
              <a:cxnSpLocks/>
              <a:stCxn id="722" idx="0"/>
              <a:endCxn id="762" idx="5"/>
            </p:cNvCxnSpPr>
            <p:nvPr/>
          </p:nvCxnSpPr>
          <p:spPr>
            <a:xfrm flipH="1" flipV="1">
              <a:off x="3851643" y="3431755"/>
              <a:ext cx="140671" cy="3632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8" name="Conector Reto 647">
              <a:extLst>
                <a:ext uri="{FF2B5EF4-FFF2-40B4-BE49-F238E27FC236}">
                  <a16:creationId xmlns="" xmlns:a16="http://schemas.microsoft.com/office/drawing/2014/main" id="{D3C5095D-B6B1-FACA-F431-75A48E3848EB}"/>
                </a:ext>
              </a:extLst>
            </p:cNvPr>
            <p:cNvCxnSpPr>
              <a:cxnSpLocks/>
              <a:stCxn id="763" idx="4"/>
              <a:endCxn id="762" idx="0"/>
            </p:cNvCxnSpPr>
            <p:nvPr/>
          </p:nvCxnSpPr>
          <p:spPr>
            <a:xfrm>
              <a:off x="3755949" y="3169399"/>
              <a:ext cx="69762" cy="1997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9" name="Conector Reto 650">
              <a:extLst>
                <a:ext uri="{FF2B5EF4-FFF2-40B4-BE49-F238E27FC236}">
                  <a16:creationId xmlns="" xmlns:a16="http://schemas.microsoft.com/office/drawing/2014/main" id="{CCF67BAB-D624-A4C9-2875-757700026E56}"/>
                </a:ext>
              </a:extLst>
            </p:cNvPr>
            <p:cNvCxnSpPr>
              <a:stCxn id="763" idx="7"/>
              <a:endCxn id="718" idx="3"/>
            </p:cNvCxnSpPr>
            <p:nvPr/>
          </p:nvCxnSpPr>
          <p:spPr>
            <a:xfrm flipV="1">
              <a:off x="3781881" y="2928054"/>
              <a:ext cx="289100" cy="178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0" name="Conector Reto 652">
              <a:extLst>
                <a:ext uri="{FF2B5EF4-FFF2-40B4-BE49-F238E27FC236}">
                  <a16:creationId xmlns="" xmlns:a16="http://schemas.microsoft.com/office/drawing/2014/main" id="{83BA5128-5238-99D7-BE16-220718F815B5}"/>
                </a:ext>
              </a:extLst>
            </p:cNvPr>
            <p:cNvCxnSpPr>
              <a:stCxn id="763" idx="6"/>
              <a:endCxn id="719" idx="2"/>
            </p:cNvCxnSpPr>
            <p:nvPr/>
          </p:nvCxnSpPr>
          <p:spPr>
            <a:xfrm flipV="1">
              <a:off x="3792622" y="3099838"/>
              <a:ext cx="345911" cy="3288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1" name="Conector Reto 655">
              <a:extLst>
                <a:ext uri="{FF2B5EF4-FFF2-40B4-BE49-F238E27FC236}">
                  <a16:creationId xmlns="" xmlns:a16="http://schemas.microsoft.com/office/drawing/2014/main" id="{0EF1FED4-E605-B370-9B01-15BF6AF25DB3}"/>
                </a:ext>
              </a:extLst>
            </p:cNvPr>
            <p:cNvCxnSpPr>
              <a:cxnSpLocks/>
              <a:stCxn id="762" idx="6"/>
            </p:cNvCxnSpPr>
            <p:nvPr/>
          </p:nvCxnSpPr>
          <p:spPr>
            <a:xfrm flipV="1">
              <a:off x="3862384" y="3380645"/>
              <a:ext cx="280545" cy="25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2" name="Conector Reto 659">
              <a:extLst>
                <a:ext uri="{FF2B5EF4-FFF2-40B4-BE49-F238E27FC236}">
                  <a16:creationId xmlns="" xmlns:a16="http://schemas.microsoft.com/office/drawing/2014/main" id="{4DCC8D6B-C37C-FEBD-7489-0534CD8D8E58}"/>
                </a:ext>
              </a:extLst>
            </p:cNvPr>
            <p:cNvCxnSpPr>
              <a:stCxn id="762" idx="3"/>
              <a:endCxn id="761" idx="7"/>
            </p:cNvCxnSpPr>
            <p:nvPr/>
          </p:nvCxnSpPr>
          <p:spPr>
            <a:xfrm flipH="1">
              <a:off x="3684514" y="3431755"/>
              <a:ext cx="115264" cy="2424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3" name="Conector Reto 663">
              <a:extLst>
                <a:ext uri="{FF2B5EF4-FFF2-40B4-BE49-F238E27FC236}">
                  <a16:creationId xmlns="" xmlns:a16="http://schemas.microsoft.com/office/drawing/2014/main" id="{60A71420-C862-A745-3CCD-1DC9852C07D1}"/>
                </a:ext>
              </a:extLst>
            </p:cNvPr>
            <p:cNvCxnSpPr>
              <a:stCxn id="765" idx="3"/>
              <a:endCxn id="776" idx="0"/>
            </p:cNvCxnSpPr>
            <p:nvPr/>
          </p:nvCxnSpPr>
          <p:spPr>
            <a:xfrm flipH="1">
              <a:off x="3508853" y="3319325"/>
              <a:ext cx="82311" cy="3843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4" name="Conector Reto 665">
              <a:extLst>
                <a:ext uri="{FF2B5EF4-FFF2-40B4-BE49-F238E27FC236}">
                  <a16:creationId xmlns="" xmlns:a16="http://schemas.microsoft.com/office/drawing/2014/main" id="{AF265556-D281-C72F-BF34-63BC1BC9325D}"/>
                </a:ext>
              </a:extLst>
            </p:cNvPr>
            <p:cNvCxnSpPr>
              <a:stCxn id="765" idx="5"/>
              <a:endCxn id="762" idx="1"/>
            </p:cNvCxnSpPr>
            <p:nvPr/>
          </p:nvCxnSpPr>
          <p:spPr>
            <a:xfrm>
              <a:off x="3637699" y="3296425"/>
              <a:ext cx="162079" cy="8346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5" name="Conector Reto 667">
              <a:extLst>
                <a:ext uri="{FF2B5EF4-FFF2-40B4-BE49-F238E27FC236}">
                  <a16:creationId xmlns="" xmlns:a16="http://schemas.microsoft.com/office/drawing/2014/main" id="{F94C79F6-F6EA-D837-F702-6F90E5C720DF}"/>
                </a:ext>
              </a:extLst>
            </p:cNvPr>
            <p:cNvCxnSpPr>
              <a:cxnSpLocks/>
              <a:stCxn id="765" idx="6"/>
              <a:endCxn id="763" idx="3"/>
            </p:cNvCxnSpPr>
            <p:nvPr/>
          </p:nvCxnSpPr>
          <p:spPr>
            <a:xfrm flipV="1">
              <a:off x="3635887" y="3158658"/>
              <a:ext cx="94129" cy="1097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6" name="Conector Reto 670">
              <a:extLst>
                <a:ext uri="{FF2B5EF4-FFF2-40B4-BE49-F238E27FC236}">
                  <a16:creationId xmlns="" xmlns:a16="http://schemas.microsoft.com/office/drawing/2014/main" id="{0FFD0CAE-8F6C-90B2-3080-5FE7FE7E3D07}"/>
                </a:ext>
              </a:extLst>
            </p:cNvPr>
            <p:cNvCxnSpPr>
              <a:cxnSpLocks/>
              <a:stCxn id="776" idx="6"/>
              <a:endCxn id="761" idx="3"/>
            </p:cNvCxnSpPr>
            <p:nvPr/>
          </p:nvCxnSpPr>
          <p:spPr>
            <a:xfrm flipV="1">
              <a:off x="3545526" y="3726031"/>
              <a:ext cx="87123" cy="14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7" name="Conector Reto 674">
              <a:extLst>
                <a:ext uri="{FF2B5EF4-FFF2-40B4-BE49-F238E27FC236}">
                  <a16:creationId xmlns="" xmlns:a16="http://schemas.microsoft.com/office/drawing/2014/main" id="{F0CD4174-F6E1-A401-D2F5-CA3A63BB35F2}"/>
                </a:ext>
              </a:extLst>
            </p:cNvPr>
            <p:cNvCxnSpPr>
              <a:stCxn id="776" idx="3"/>
              <a:endCxn id="724" idx="7"/>
            </p:cNvCxnSpPr>
            <p:nvPr/>
          </p:nvCxnSpPr>
          <p:spPr>
            <a:xfrm flipH="1">
              <a:off x="3410782" y="3766249"/>
              <a:ext cx="72138" cy="1980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8" name="Conector Reto 676">
              <a:extLst>
                <a:ext uri="{FF2B5EF4-FFF2-40B4-BE49-F238E27FC236}">
                  <a16:creationId xmlns="" xmlns:a16="http://schemas.microsoft.com/office/drawing/2014/main" id="{33700B4B-BE48-0388-08F1-A5CE5D2C411F}"/>
                </a:ext>
              </a:extLst>
            </p:cNvPr>
            <p:cNvCxnSpPr>
              <a:cxnSpLocks/>
              <a:stCxn id="761" idx="5"/>
              <a:endCxn id="723" idx="0"/>
            </p:cNvCxnSpPr>
            <p:nvPr/>
          </p:nvCxnSpPr>
          <p:spPr>
            <a:xfrm>
              <a:off x="3684514" y="3726031"/>
              <a:ext cx="58895" cy="200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9" name="Conector Reto 679">
              <a:extLst>
                <a:ext uri="{FF2B5EF4-FFF2-40B4-BE49-F238E27FC236}">
                  <a16:creationId xmlns="" xmlns:a16="http://schemas.microsoft.com/office/drawing/2014/main" id="{00DFA8AC-C5A8-F41C-9C66-CB8CFE491CFB}"/>
                </a:ext>
              </a:extLst>
            </p:cNvPr>
            <p:cNvCxnSpPr>
              <a:cxnSpLocks/>
              <a:stCxn id="723" idx="1"/>
              <a:endCxn id="776" idx="5"/>
            </p:cNvCxnSpPr>
            <p:nvPr/>
          </p:nvCxnSpPr>
          <p:spPr>
            <a:xfrm flipH="1" flipV="1">
              <a:off x="3534785" y="3766249"/>
              <a:ext cx="182691" cy="170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0" name="Conector Reto 682">
              <a:extLst>
                <a:ext uri="{FF2B5EF4-FFF2-40B4-BE49-F238E27FC236}">
                  <a16:creationId xmlns="" xmlns:a16="http://schemas.microsoft.com/office/drawing/2014/main" id="{176FA8B1-1BC6-DFA2-88B1-2FC583AE2995}"/>
                </a:ext>
              </a:extLst>
            </p:cNvPr>
            <p:cNvCxnSpPr>
              <a:stCxn id="762" idx="4"/>
              <a:endCxn id="723" idx="0"/>
            </p:cNvCxnSpPr>
            <p:nvPr/>
          </p:nvCxnSpPr>
          <p:spPr>
            <a:xfrm flipH="1">
              <a:off x="3743409" y="3442496"/>
              <a:ext cx="82302" cy="483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1" name="Conector Reto 685">
              <a:extLst>
                <a:ext uri="{FF2B5EF4-FFF2-40B4-BE49-F238E27FC236}">
                  <a16:creationId xmlns="" xmlns:a16="http://schemas.microsoft.com/office/drawing/2014/main" id="{D5C6D8B5-1A1C-A216-F3E5-8174CC1B2C0D}"/>
                </a:ext>
              </a:extLst>
            </p:cNvPr>
            <p:cNvCxnSpPr>
              <a:stCxn id="763" idx="5"/>
              <a:endCxn id="720" idx="1"/>
            </p:cNvCxnSpPr>
            <p:nvPr/>
          </p:nvCxnSpPr>
          <p:spPr>
            <a:xfrm>
              <a:off x="3781881" y="3158658"/>
              <a:ext cx="375581" cy="187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2" name="Conector Reto 687">
              <a:extLst>
                <a:ext uri="{FF2B5EF4-FFF2-40B4-BE49-F238E27FC236}">
                  <a16:creationId xmlns="" xmlns:a16="http://schemas.microsoft.com/office/drawing/2014/main" id="{77E7E881-F03E-CA2C-36BA-9E6DA8C4E76F}"/>
                </a:ext>
              </a:extLst>
            </p:cNvPr>
            <p:cNvCxnSpPr>
              <a:stCxn id="721" idx="0"/>
              <a:endCxn id="762" idx="6"/>
            </p:cNvCxnSpPr>
            <p:nvPr/>
          </p:nvCxnSpPr>
          <p:spPr>
            <a:xfrm flipH="1" flipV="1">
              <a:off x="3862384" y="3405823"/>
              <a:ext cx="285189" cy="1376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3" name="Conector Reto 689">
              <a:extLst>
                <a:ext uri="{FF2B5EF4-FFF2-40B4-BE49-F238E27FC236}">
                  <a16:creationId xmlns="" xmlns:a16="http://schemas.microsoft.com/office/drawing/2014/main" id="{23933637-7DE3-345F-40B6-F52A3D87331F}"/>
                </a:ext>
              </a:extLst>
            </p:cNvPr>
            <p:cNvCxnSpPr>
              <a:stCxn id="761" idx="6"/>
              <a:endCxn id="722" idx="1"/>
            </p:cNvCxnSpPr>
            <p:nvPr/>
          </p:nvCxnSpPr>
          <p:spPr>
            <a:xfrm>
              <a:off x="3695255" y="3700099"/>
              <a:ext cx="275992" cy="1134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04" name="Oval 697">
            <a:extLst>
              <a:ext uri="{FF2B5EF4-FFF2-40B4-BE49-F238E27FC236}">
                <a16:creationId xmlns="" xmlns:a16="http://schemas.microsoft.com/office/drawing/2014/main" id="{BF540944-0F7B-DF68-60AA-B756D7811E09}"/>
              </a:ext>
            </a:extLst>
          </p:cNvPr>
          <p:cNvSpPr/>
          <p:nvPr/>
        </p:nvSpPr>
        <p:spPr>
          <a:xfrm>
            <a:off x="2470868" y="3174120"/>
            <a:ext cx="767674" cy="794897"/>
          </a:xfrm>
          <a:prstGeom prst="ellipse">
            <a:avLst/>
          </a:prstGeom>
          <a:gradFill>
            <a:gsLst>
              <a:gs pos="52000">
                <a:schemeClr val="accent1">
                  <a:alpha val="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5" name="E1">
            <a:extLst>
              <a:ext uri="{FF2B5EF4-FFF2-40B4-BE49-F238E27FC236}">
                <a16:creationId xmlns="" xmlns:a16="http://schemas.microsoft.com/office/drawing/2014/main" id="{B8A4BC78-D0FE-F819-B4EF-EC96148EADBF}"/>
              </a:ext>
            </a:extLst>
          </p:cNvPr>
          <p:cNvSpPr>
            <a:spLocks noChangeAspect="1"/>
          </p:cNvSpPr>
          <p:nvPr/>
        </p:nvSpPr>
        <p:spPr>
          <a:xfrm>
            <a:off x="4795059" y="3084231"/>
            <a:ext cx="120797" cy="1207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6" name="E2">
            <a:extLst>
              <a:ext uri="{FF2B5EF4-FFF2-40B4-BE49-F238E27FC236}">
                <a16:creationId xmlns="" xmlns:a16="http://schemas.microsoft.com/office/drawing/2014/main" id="{61988F3A-424B-14F1-36B6-DCAD817B3972}"/>
              </a:ext>
            </a:extLst>
          </p:cNvPr>
          <p:cNvSpPr>
            <a:spLocks noChangeAspect="1"/>
          </p:cNvSpPr>
          <p:nvPr/>
        </p:nvSpPr>
        <p:spPr>
          <a:xfrm>
            <a:off x="3852804" y="2263627"/>
            <a:ext cx="120797" cy="120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7" name="E3">
            <a:extLst>
              <a:ext uri="{FF2B5EF4-FFF2-40B4-BE49-F238E27FC236}">
                <a16:creationId xmlns="" xmlns:a16="http://schemas.microsoft.com/office/drawing/2014/main" id="{AAA182E0-1535-9FF9-5BC2-D0FDD6DF9A8E}"/>
              </a:ext>
            </a:extLst>
          </p:cNvPr>
          <p:cNvSpPr>
            <a:spLocks noChangeAspect="1"/>
          </p:cNvSpPr>
          <p:nvPr/>
        </p:nvSpPr>
        <p:spPr>
          <a:xfrm>
            <a:off x="2935633" y="2459004"/>
            <a:ext cx="120797" cy="120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8" name="E4">
            <a:extLst>
              <a:ext uri="{FF2B5EF4-FFF2-40B4-BE49-F238E27FC236}">
                <a16:creationId xmlns="" xmlns:a16="http://schemas.microsoft.com/office/drawing/2014/main" id="{277399F3-C216-4C3A-5AAC-B42D37D1F5D5}"/>
              </a:ext>
            </a:extLst>
          </p:cNvPr>
          <p:cNvSpPr>
            <a:spLocks noChangeAspect="1"/>
          </p:cNvSpPr>
          <p:nvPr/>
        </p:nvSpPr>
        <p:spPr>
          <a:xfrm>
            <a:off x="5245088" y="3323703"/>
            <a:ext cx="120797" cy="120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9" name="E5">
            <a:extLst>
              <a:ext uri="{FF2B5EF4-FFF2-40B4-BE49-F238E27FC236}">
                <a16:creationId xmlns="" xmlns:a16="http://schemas.microsoft.com/office/drawing/2014/main" id="{61F1FA5C-9D96-D6B3-693C-A8BA0E06D69F}"/>
              </a:ext>
            </a:extLst>
          </p:cNvPr>
          <p:cNvSpPr>
            <a:spLocks noChangeAspect="1"/>
          </p:cNvSpPr>
          <p:nvPr/>
        </p:nvSpPr>
        <p:spPr>
          <a:xfrm>
            <a:off x="4222622" y="3757431"/>
            <a:ext cx="120797" cy="1207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0" name="E6">
            <a:extLst>
              <a:ext uri="{FF2B5EF4-FFF2-40B4-BE49-F238E27FC236}">
                <a16:creationId xmlns="" xmlns:a16="http://schemas.microsoft.com/office/drawing/2014/main" id="{F06BBB6E-E2F3-7B38-E9CC-6865F89A855B}"/>
              </a:ext>
            </a:extLst>
          </p:cNvPr>
          <p:cNvSpPr>
            <a:spLocks noChangeAspect="1"/>
          </p:cNvSpPr>
          <p:nvPr/>
        </p:nvSpPr>
        <p:spPr>
          <a:xfrm>
            <a:off x="2086967" y="3492877"/>
            <a:ext cx="120797" cy="1207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1" name="E7">
            <a:extLst>
              <a:ext uri="{FF2B5EF4-FFF2-40B4-BE49-F238E27FC236}">
                <a16:creationId xmlns="" xmlns:a16="http://schemas.microsoft.com/office/drawing/2014/main" id="{1AA9AD0B-80CB-7755-59BA-0EBAA733A1C5}"/>
              </a:ext>
            </a:extLst>
          </p:cNvPr>
          <p:cNvSpPr>
            <a:spLocks noChangeAspect="1"/>
          </p:cNvSpPr>
          <p:nvPr/>
        </p:nvSpPr>
        <p:spPr>
          <a:xfrm>
            <a:off x="3275687" y="4771540"/>
            <a:ext cx="120797" cy="120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2" name="E8">
            <a:extLst>
              <a:ext uri="{FF2B5EF4-FFF2-40B4-BE49-F238E27FC236}">
                <a16:creationId xmlns="" xmlns:a16="http://schemas.microsoft.com/office/drawing/2014/main" id="{6E8C2FF0-28D2-CCBE-8231-453B32855D45}"/>
              </a:ext>
            </a:extLst>
          </p:cNvPr>
          <p:cNvSpPr>
            <a:spLocks noChangeAspect="1"/>
          </p:cNvSpPr>
          <p:nvPr/>
        </p:nvSpPr>
        <p:spPr>
          <a:xfrm>
            <a:off x="4979796" y="2598700"/>
            <a:ext cx="120797" cy="12079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3" name="Oval 733">
            <a:extLst>
              <a:ext uri="{FF2B5EF4-FFF2-40B4-BE49-F238E27FC236}">
                <a16:creationId xmlns="" xmlns:a16="http://schemas.microsoft.com/office/drawing/2014/main" id="{620E9B8A-FC54-5009-A048-C8F903911DD0}"/>
              </a:ext>
            </a:extLst>
          </p:cNvPr>
          <p:cNvSpPr/>
          <p:nvPr/>
        </p:nvSpPr>
        <p:spPr>
          <a:xfrm>
            <a:off x="3699773" y="3545321"/>
            <a:ext cx="623106" cy="645203"/>
          </a:xfrm>
          <a:prstGeom prst="ellipse">
            <a:avLst/>
          </a:prstGeom>
          <a:gradFill>
            <a:gsLst>
              <a:gs pos="52000">
                <a:schemeClr val="accent2">
                  <a:alpha val="0"/>
                </a:schemeClr>
              </a:gs>
              <a:gs pos="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4" name="Oval 734">
            <a:extLst>
              <a:ext uri="{FF2B5EF4-FFF2-40B4-BE49-F238E27FC236}">
                <a16:creationId xmlns="" xmlns:a16="http://schemas.microsoft.com/office/drawing/2014/main" id="{1393CA8A-B8FA-4707-5A6B-B2AE7ADC3FA3}"/>
              </a:ext>
            </a:extLst>
          </p:cNvPr>
          <p:cNvSpPr/>
          <p:nvPr/>
        </p:nvSpPr>
        <p:spPr>
          <a:xfrm>
            <a:off x="2791837" y="3629303"/>
            <a:ext cx="946645" cy="980215"/>
          </a:xfrm>
          <a:prstGeom prst="ellipse">
            <a:avLst/>
          </a:prstGeom>
          <a:gradFill>
            <a:gsLst>
              <a:gs pos="52000">
                <a:schemeClr val="accent3">
                  <a:alpha val="0"/>
                </a:schemeClr>
              </a:gs>
              <a:gs pos="0">
                <a:schemeClr val="accent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5" name="Oval 735">
            <a:extLst>
              <a:ext uri="{FF2B5EF4-FFF2-40B4-BE49-F238E27FC236}">
                <a16:creationId xmlns="" xmlns:a16="http://schemas.microsoft.com/office/drawing/2014/main" id="{0841E29B-6192-66E8-ABC1-8F6FF365A071}"/>
              </a:ext>
            </a:extLst>
          </p:cNvPr>
          <p:cNvSpPr/>
          <p:nvPr/>
        </p:nvSpPr>
        <p:spPr>
          <a:xfrm>
            <a:off x="2945937" y="2214707"/>
            <a:ext cx="674884" cy="698817"/>
          </a:xfrm>
          <a:prstGeom prst="ellipse">
            <a:avLst/>
          </a:prstGeom>
          <a:gradFill>
            <a:gsLst>
              <a:gs pos="52000">
                <a:schemeClr val="accent4">
                  <a:alpha val="0"/>
                </a:schemeClr>
              </a:gs>
              <a:gs pos="0">
                <a:schemeClr val="accent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6" name="Oval 736">
            <a:extLst>
              <a:ext uri="{FF2B5EF4-FFF2-40B4-BE49-F238E27FC236}">
                <a16:creationId xmlns="" xmlns:a16="http://schemas.microsoft.com/office/drawing/2014/main" id="{438DCD5E-D28A-0C53-145E-01119FA9EB01}"/>
              </a:ext>
            </a:extLst>
          </p:cNvPr>
          <p:cNvSpPr/>
          <p:nvPr/>
        </p:nvSpPr>
        <p:spPr>
          <a:xfrm>
            <a:off x="2346364" y="4392468"/>
            <a:ext cx="618801" cy="640744"/>
          </a:xfrm>
          <a:prstGeom prst="ellipse">
            <a:avLst/>
          </a:prstGeom>
          <a:gradFill>
            <a:gsLst>
              <a:gs pos="52000">
                <a:schemeClr val="accent5">
                  <a:alpha val="0"/>
                </a:schemeClr>
              </a:gs>
              <a:gs pos="0">
                <a:schemeClr val="accent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7" name="Oval 737">
            <a:extLst>
              <a:ext uri="{FF2B5EF4-FFF2-40B4-BE49-F238E27FC236}">
                <a16:creationId xmlns="" xmlns:a16="http://schemas.microsoft.com/office/drawing/2014/main" id="{97BA4D2D-A799-350B-E36C-9ABDFB919560}"/>
              </a:ext>
            </a:extLst>
          </p:cNvPr>
          <p:cNvSpPr/>
          <p:nvPr/>
        </p:nvSpPr>
        <p:spPr>
          <a:xfrm>
            <a:off x="4356174" y="3214994"/>
            <a:ext cx="893659" cy="925350"/>
          </a:xfrm>
          <a:prstGeom prst="ellipse">
            <a:avLst/>
          </a:prstGeom>
          <a:gradFill>
            <a:gsLst>
              <a:gs pos="52000">
                <a:schemeClr val="accent6">
                  <a:alpha val="0"/>
                </a:schemeClr>
              </a:gs>
              <a:gs pos="0">
                <a:schemeClr val="accent6"/>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8" name="Oval 738">
            <a:extLst>
              <a:ext uri="{FF2B5EF4-FFF2-40B4-BE49-F238E27FC236}">
                <a16:creationId xmlns="" xmlns:a16="http://schemas.microsoft.com/office/drawing/2014/main" id="{8E7B194E-58BD-4370-406D-8E2CA8118515}"/>
              </a:ext>
            </a:extLst>
          </p:cNvPr>
          <p:cNvSpPr/>
          <p:nvPr/>
        </p:nvSpPr>
        <p:spPr>
          <a:xfrm>
            <a:off x="3802097" y="2574843"/>
            <a:ext cx="623106" cy="645203"/>
          </a:xfrm>
          <a:prstGeom prst="ellipse">
            <a:avLst/>
          </a:prstGeom>
          <a:gradFill>
            <a:gsLst>
              <a:gs pos="52000">
                <a:schemeClr val="tx2">
                  <a:alpha val="0"/>
                </a:schemeClr>
              </a:gs>
              <a:gs pos="0">
                <a:schemeClr val="tx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9" name="Oval 739">
            <a:extLst>
              <a:ext uri="{FF2B5EF4-FFF2-40B4-BE49-F238E27FC236}">
                <a16:creationId xmlns="" xmlns:a16="http://schemas.microsoft.com/office/drawing/2014/main" id="{7AAD6A0F-AA94-69A6-476D-767B9A61F8AC}"/>
              </a:ext>
            </a:extLst>
          </p:cNvPr>
          <p:cNvSpPr/>
          <p:nvPr/>
        </p:nvSpPr>
        <p:spPr>
          <a:xfrm>
            <a:off x="3424448" y="3166973"/>
            <a:ext cx="478144" cy="495100"/>
          </a:xfrm>
          <a:prstGeom prst="ellipse">
            <a:avLst/>
          </a:prstGeom>
          <a:gradFill>
            <a:gsLst>
              <a:gs pos="51000">
                <a:schemeClr val="accent6">
                  <a:lumMod val="50000"/>
                  <a:alpha val="0"/>
                </a:schemeClr>
              </a:gs>
              <a:gs pos="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0" name="Rectangle: Rounded Corners 9">
            <a:extLst>
              <a:ext uri="{FF2B5EF4-FFF2-40B4-BE49-F238E27FC236}">
                <a16:creationId xmlns="" xmlns:a16="http://schemas.microsoft.com/office/drawing/2014/main" id="{0069BAAB-CB5B-B92A-187D-FCDACEA19B89}"/>
              </a:ext>
            </a:extLst>
          </p:cNvPr>
          <p:cNvSpPr/>
          <p:nvPr/>
        </p:nvSpPr>
        <p:spPr>
          <a:xfrm>
            <a:off x="10929644" y="2522846"/>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1" name="Rectangle: Rounded Corners 10">
            <a:extLst>
              <a:ext uri="{FF2B5EF4-FFF2-40B4-BE49-F238E27FC236}">
                <a16:creationId xmlns="" xmlns:a16="http://schemas.microsoft.com/office/drawing/2014/main" id="{09FE94AC-C6B4-F0B2-21B7-81361761D218}"/>
              </a:ext>
            </a:extLst>
          </p:cNvPr>
          <p:cNvSpPr/>
          <p:nvPr/>
        </p:nvSpPr>
        <p:spPr>
          <a:xfrm>
            <a:off x="11166906" y="2522846"/>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2" name="Rectangle: Rounded Corners 11">
            <a:extLst>
              <a:ext uri="{FF2B5EF4-FFF2-40B4-BE49-F238E27FC236}">
                <a16:creationId xmlns="" xmlns:a16="http://schemas.microsoft.com/office/drawing/2014/main" id="{96E06669-6D64-A0F6-C520-F0FC3697AF5E}"/>
              </a:ext>
            </a:extLst>
          </p:cNvPr>
          <p:cNvSpPr/>
          <p:nvPr/>
        </p:nvSpPr>
        <p:spPr>
          <a:xfrm>
            <a:off x="11404167" y="2522846"/>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3" name="TextBox 12">
            <a:extLst>
              <a:ext uri="{FF2B5EF4-FFF2-40B4-BE49-F238E27FC236}">
                <a16:creationId xmlns="" xmlns:a16="http://schemas.microsoft.com/office/drawing/2014/main" id="{818F4265-AC67-3292-B153-31E128AFCA3B}"/>
              </a:ext>
            </a:extLst>
          </p:cNvPr>
          <p:cNvSpPr txBox="1"/>
          <p:nvPr/>
        </p:nvSpPr>
        <p:spPr>
          <a:xfrm>
            <a:off x="2573064" y="1565344"/>
            <a:ext cx="918173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smtClean="0">
                <a:ln>
                  <a:noFill/>
                </a:ln>
                <a:solidFill>
                  <a:srgbClr val="2C4166"/>
                </a:solidFill>
                <a:effectLst/>
                <a:uLnTx/>
                <a:uFillTx/>
                <a:latin typeface="Roboto"/>
                <a:ea typeface="+mn-ea"/>
                <a:cs typeface="+mn-cs"/>
              </a:rPr>
              <a:t>#REFLEXÕES</a:t>
            </a:r>
            <a:endParaRPr kumimoji="0" lang="pt-BR" sz="4800" b="0" i="0" u="none" strike="noStrike" kern="1200" cap="none" spc="0" normalizeH="0" baseline="0" noProof="0" dirty="0">
              <a:ln>
                <a:noFill/>
              </a:ln>
              <a:solidFill>
                <a:srgbClr val="2C4166"/>
              </a:solidFill>
              <a:effectLst/>
              <a:uLnTx/>
              <a:uFillTx/>
              <a:latin typeface="Roboto"/>
              <a:ea typeface="+mn-ea"/>
              <a:cs typeface="+mn-cs"/>
            </a:endParaRPr>
          </a:p>
        </p:txBody>
      </p:sp>
      <p:sp>
        <p:nvSpPr>
          <p:cNvPr id="1024" name="TextBox 52">
            <a:extLst>
              <a:ext uri="{FF2B5EF4-FFF2-40B4-BE49-F238E27FC236}">
                <a16:creationId xmlns="" xmlns:a16="http://schemas.microsoft.com/office/drawing/2014/main" id="{E3CB0D2C-FA5D-EE43-C988-A1083ABCBA6F}"/>
              </a:ext>
            </a:extLst>
          </p:cNvPr>
          <p:cNvSpPr txBox="1"/>
          <p:nvPr/>
        </p:nvSpPr>
        <p:spPr>
          <a:xfrm>
            <a:off x="7698658" y="2805120"/>
            <a:ext cx="4056143" cy="778034"/>
          </a:xfrm>
          <a:prstGeom prst="rect">
            <a:avLst/>
          </a:prstGeom>
          <a:noFill/>
        </p:spPr>
        <p:txBody>
          <a:bodyPr wrap="square" rtlCol="0">
            <a:spAutoFit/>
          </a:bodyPr>
          <a:lstStyle/>
          <a:p>
            <a:pPr marL="0" marR="0" lvl="0" indent="0" algn="r" defTabSz="914400" rtl="0" eaLnBrk="1" fontAlgn="auto" latinLnBrk="0" hangingPunct="1">
              <a:lnSpc>
                <a:spcPct val="130000"/>
              </a:lnSpc>
              <a:spcBef>
                <a:spcPts val="1200"/>
              </a:spcBef>
              <a:spcAft>
                <a:spcPts val="0"/>
              </a:spcAft>
              <a:buClrTx/>
              <a:buSzTx/>
              <a:buFontTx/>
              <a:buNone/>
              <a:tabLst/>
              <a:defRPr/>
            </a:pPr>
            <a:r>
              <a:rPr kumimoji="0" lang="pt-BR" sz="18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EXERCÍCIO INDIVIDUAL DAS </a:t>
            </a:r>
            <a:r>
              <a:rPr kumimoji="0" lang="pt-BR" sz="1800" b="0" i="0" u="none" strike="noStrike" kern="1200" cap="none" spc="0" normalizeH="0" baseline="0" noProof="0" dirty="0" smtClean="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CRENÇAS</a:t>
            </a:r>
            <a:endParaRPr kumimoji="0" lang="pt-BR" sz="18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52125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circle(out)">
                                      <p:cBhvr>
                                        <p:cTn id="12" dur="2000"/>
                                        <p:tgtEl>
                                          <p:spTgt spid="7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5"/>
                                        </p:tgtEl>
                                        <p:attrNameLst>
                                          <p:attrName>style.visibility</p:attrName>
                                        </p:attrNameLst>
                                      </p:cBhvr>
                                      <p:to>
                                        <p:strVal val="visible"/>
                                      </p:to>
                                    </p:set>
                                    <p:animEffect transition="in" filter="fade">
                                      <p:cBhvr>
                                        <p:cTn id="15" dur="500"/>
                                        <p:tgtEl>
                                          <p:spTgt spid="1005"/>
                                        </p:tgtEl>
                                      </p:cBhvr>
                                    </p:animEffect>
                                  </p:childTnLst>
                                </p:cTn>
                              </p:par>
                              <p:par>
                                <p:cTn id="16" presetID="0" presetClass="path" presetSubtype="0" fill="hold" grpId="1" nodeType="withEffect">
                                  <p:stCondLst>
                                    <p:cond delay="0"/>
                                  </p:stCondLst>
                                  <p:childTnLst>
                                    <p:animMotion origin="layout" path="M 2.70833E-6 -4.81481E-6 L -0.03763 -0.01597 L -0.0642 -0.03194 L -0.08646 -0.00416 L -0.1211 -0.00092 L -0.14102 -0.00254 L -0.13815 0.05139 L -0.13776 0.11829 L -0.16615 0.06829 " pathEditMode="relative" rAng="0" ptsTypes="AAAAAAAAA">
                                      <p:cBhvr>
                                        <p:cTn id="17" dur="500" fill="hold"/>
                                        <p:tgtEl>
                                          <p:spTgt spid="1005"/>
                                        </p:tgtEl>
                                        <p:attrNameLst>
                                          <p:attrName>ppt_x</p:attrName>
                                          <p:attrName>ppt_y</p:attrName>
                                        </p:attrNameLst>
                                      </p:cBhvr>
                                      <p:rCtr x="-8307" y="4306"/>
                                    </p:animMotion>
                                  </p:childTnLst>
                                </p:cTn>
                              </p:par>
                              <p:par>
                                <p:cTn id="18" presetID="53" presetClass="entr" presetSubtype="16" repeatCount="indefinite" fill="remove" grpId="0" nodeType="withEffect">
                                  <p:stCondLst>
                                    <p:cond delay="0"/>
                                  </p:stCondLst>
                                  <p:endCondLst>
                                    <p:cond evt="onNext" delay="0">
                                      <p:tgtEl>
                                        <p:sldTgt/>
                                      </p:tgtEl>
                                    </p:cond>
                                  </p:endCondLst>
                                  <p:childTnLst>
                                    <p:set>
                                      <p:cBhvr>
                                        <p:cTn id="19" dur="1" fill="hold">
                                          <p:stCondLst>
                                            <p:cond delay="0"/>
                                          </p:stCondLst>
                                        </p:cTn>
                                        <p:tgtEl>
                                          <p:spTgt spid="1004"/>
                                        </p:tgtEl>
                                        <p:attrNameLst>
                                          <p:attrName>style.visibility</p:attrName>
                                        </p:attrNameLst>
                                      </p:cBhvr>
                                      <p:to>
                                        <p:strVal val="visible"/>
                                      </p:to>
                                    </p:set>
                                    <p:anim calcmode="lin" valueType="num">
                                      <p:cBhvr>
                                        <p:cTn id="20" dur="1500" fill="hold"/>
                                        <p:tgtEl>
                                          <p:spTgt spid="1004"/>
                                        </p:tgtEl>
                                        <p:attrNameLst>
                                          <p:attrName>ppt_w</p:attrName>
                                        </p:attrNameLst>
                                      </p:cBhvr>
                                      <p:tavLst>
                                        <p:tav tm="0">
                                          <p:val>
                                            <p:fltVal val="0"/>
                                          </p:val>
                                        </p:tav>
                                        <p:tav tm="100000">
                                          <p:val>
                                            <p:strVal val="#ppt_w"/>
                                          </p:val>
                                        </p:tav>
                                      </p:tavLst>
                                    </p:anim>
                                    <p:anim calcmode="lin" valueType="num">
                                      <p:cBhvr>
                                        <p:cTn id="21" dur="1500" fill="hold"/>
                                        <p:tgtEl>
                                          <p:spTgt spid="1004"/>
                                        </p:tgtEl>
                                        <p:attrNameLst>
                                          <p:attrName>ppt_h</p:attrName>
                                        </p:attrNameLst>
                                      </p:cBhvr>
                                      <p:tavLst>
                                        <p:tav tm="0">
                                          <p:val>
                                            <p:fltVal val="0"/>
                                          </p:val>
                                        </p:tav>
                                        <p:tav tm="100000">
                                          <p:val>
                                            <p:strVal val="#ppt_h"/>
                                          </p:val>
                                        </p:tav>
                                      </p:tavLst>
                                    </p:anim>
                                    <p:animEffect transition="in" filter="fade">
                                      <p:cBhvr>
                                        <p:cTn id="22" dur="1500"/>
                                        <p:tgtEl>
                                          <p:spTgt spid="10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6"/>
                                        </p:tgtEl>
                                        <p:attrNameLst>
                                          <p:attrName>style.visibility</p:attrName>
                                        </p:attrNameLst>
                                      </p:cBhvr>
                                      <p:to>
                                        <p:strVal val="visible"/>
                                      </p:to>
                                    </p:set>
                                    <p:animEffect transition="in" filter="fade">
                                      <p:cBhvr>
                                        <p:cTn id="25" dur="500"/>
                                        <p:tgtEl>
                                          <p:spTgt spid="1006"/>
                                        </p:tgtEl>
                                      </p:cBhvr>
                                    </p:animEffect>
                                  </p:childTnLst>
                                </p:cTn>
                              </p:par>
                              <p:par>
                                <p:cTn id="26" presetID="0" presetClass="path" presetSubtype="0" fill="hold" grpId="1" nodeType="withEffect">
                                  <p:stCondLst>
                                    <p:cond delay="0"/>
                                  </p:stCondLst>
                                  <p:childTnLst>
                                    <p:animMotion origin="layout" path="M -3.54167E-6 1.11111E-6 L -0.01185 0.02176 L -0.01679 0.05393 L -0.01054 0.08796 L -0.0082 0.1162 L 0.00912 0.18889 L 0.0073 0.23032 " pathEditMode="relative" rAng="0" ptsTypes="AAAAAAA">
                                      <p:cBhvr>
                                        <p:cTn id="27" dur="500" fill="hold"/>
                                        <p:tgtEl>
                                          <p:spTgt spid="1006"/>
                                        </p:tgtEl>
                                        <p:attrNameLst>
                                          <p:attrName>ppt_x</p:attrName>
                                          <p:attrName>ppt_y</p:attrName>
                                        </p:attrNameLst>
                                      </p:cBhvr>
                                      <p:rCtr x="-391" y="11505"/>
                                    </p:animMotion>
                                  </p:childTnLst>
                                </p:cTn>
                              </p:par>
                              <p:par>
                                <p:cTn id="28" presetID="53" presetClass="entr" presetSubtype="16" repeatCount="indefinite" fill="remove" grpId="0" nodeType="withEffect">
                                  <p:stCondLst>
                                    <p:cond delay="0"/>
                                  </p:stCondLst>
                                  <p:endCondLst>
                                    <p:cond evt="onNext" delay="0">
                                      <p:tgtEl>
                                        <p:sldTgt/>
                                      </p:tgtEl>
                                    </p:cond>
                                  </p:endCondLst>
                                  <p:childTnLst>
                                    <p:set>
                                      <p:cBhvr>
                                        <p:cTn id="29" dur="1" fill="hold">
                                          <p:stCondLst>
                                            <p:cond delay="0"/>
                                          </p:stCondLst>
                                        </p:cTn>
                                        <p:tgtEl>
                                          <p:spTgt spid="1013"/>
                                        </p:tgtEl>
                                        <p:attrNameLst>
                                          <p:attrName>style.visibility</p:attrName>
                                        </p:attrNameLst>
                                      </p:cBhvr>
                                      <p:to>
                                        <p:strVal val="visible"/>
                                      </p:to>
                                    </p:set>
                                    <p:anim calcmode="lin" valueType="num">
                                      <p:cBhvr>
                                        <p:cTn id="30" dur="1000" fill="hold"/>
                                        <p:tgtEl>
                                          <p:spTgt spid="1013"/>
                                        </p:tgtEl>
                                        <p:attrNameLst>
                                          <p:attrName>ppt_w</p:attrName>
                                        </p:attrNameLst>
                                      </p:cBhvr>
                                      <p:tavLst>
                                        <p:tav tm="0">
                                          <p:val>
                                            <p:fltVal val="0"/>
                                          </p:val>
                                        </p:tav>
                                        <p:tav tm="100000">
                                          <p:val>
                                            <p:strVal val="#ppt_w"/>
                                          </p:val>
                                        </p:tav>
                                      </p:tavLst>
                                    </p:anim>
                                    <p:anim calcmode="lin" valueType="num">
                                      <p:cBhvr>
                                        <p:cTn id="31" dur="1000" fill="hold"/>
                                        <p:tgtEl>
                                          <p:spTgt spid="1013"/>
                                        </p:tgtEl>
                                        <p:attrNameLst>
                                          <p:attrName>ppt_h</p:attrName>
                                        </p:attrNameLst>
                                      </p:cBhvr>
                                      <p:tavLst>
                                        <p:tav tm="0">
                                          <p:val>
                                            <p:fltVal val="0"/>
                                          </p:val>
                                        </p:tav>
                                        <p:tav tm="100000">
                                          <p:val>
                                            <p:strVal val="#ppt_h"/>
                                          </p:val>
                                        </p:tav>
                                      </p:tavLst>
                                    </p:anim>
                                    <p:animEffect transition="in" filter="fade">
                                      <p:cBhvr>
                                        <p:cTn id="32" dur="1000"/>
                                        <p:tgtEl>
                                          <p:spTgt spid="10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07"/>
                                        </p:tgtEl>
                                        <p:attrNameLst>
                                          <p:attrName>style.visibility</p:attrName>
                                        </p:attrNameLst>
                                      </p:cBhvr>
                                      <p:to>
                                        <p:strVal val="visible"/>
                                      </p:to>
                                    </p:set>
                                    <p:animEffect transition="in" filter="fade">
                                      <p:cBhvr>
                                        <p:cTn id="35" dur="500"/>
                                        <p:tgtEl>
                                          <p:spTgt spid="1007"/>
                                        </p:tgtEl>
                                      </p:cBhvr>
                                    </p:animEffect>
                                  </p:childTnLst>
                                </p:cTn>
                              </p:par>
                              <p:par>
                                <p:cTn id="36" presetID="0" presetClass="path" presetSubtype="0" fill="hold" grpId="1" nodeType="withEffect">
                                  <p:stCondLst>
                                    <p:cond delay="0"/>
                                  </p:stCondLst>
                                  <p:childTnLst>
                                    <p:animMotion origin="layout" path="M -3.125E-6 -1.11111E-6 C 0.00013 0.0206 0.00026 0.04144 0.00039 0.06204 L 0.01315 0.08958 L 0.01498 0.14537 C 0.01472 0.16528 0.01459 0.18519 0.01446 0.20509 L 0.02045 0.23843 " pathEditMode="relative" rAng="0" ptsTypes="AAAAAA">
                                      <p:cBhvr>
                                        <p:cTn id="37" dur="500" fill="hold"/>
                                        <p:tgtEl>
                                          <p:spTgt spid="1007"/>
                                        </p:tgtEl>
                                        <p:attrNameLst>
                                          <p:attrName>ppt_x</p:attrName>
                                          <p:attrName>ppt_y</p:attrName>
                                        </p:attrNameLst>
                                      </p:cBhvr>
                                      <p:rCtr x="1016" y="11921"/>
                                    </p:animMotion>
                                  </p:childTnLst>
                                </p:cTn>
                              </p:par>
                              <p:par>
                                <p:cTn id="38" presetID="53" presetClass="entr" presetSubtype="16" repeatCount="indefinite" fill="remove" grpId="0" nodeType="withEffect">
                                  <p:stCondLst>
                                    <p:cond delay="0"/>
                                  </p:stCondLst>
                                  <p:endCondLst>
                                    <p:cond evt="onNext" delay="0">
                                      <p:tgtEl>
                                        <p:sldTgt/>
                                      </p:tgtEl>
                                    </p:cond>
                                  </p:endCondLst>
                                  <p:childTnLst>
                                    <p:set>
                                      <p:cBhvr>
                                        <p:cTn id="39" dur="1" fill="hold">
                                          <p:stCondLst>
                                            <p:cond delay="0"/>
                                          </p:stCondLst>
                                        </p:cTn>
                                        <p:tgtEl>
                                          <p:spTgt spid="1014"/>
                                        </p:tgtEl>
                                        <p:attrNameLst>
                                          <p:attrName>style.visibility</p:attrName>
                                        </p:attrNameLst>
                                      </p:cBhvr>
                                      <p:to>
                                        <p:strVal val="visible"/>
                                      </p:to>
                                    </p:set>
                                    <p:anim calcmode="lin" valueType="num">
                                      <p:cBhvr>
                                        <p:cTn id="40" dur="500" fill="hold"/>
                                        <p:tgtEl>
                                          <p:spTgt spid="1014"/>
                                        </p:tgtEl>
                                        <p:attrNameLst>
                                          <p:attrName>ppt_w</p:attrName>
                                        </p:attrNameLst>
                                      </p:cBhvr>
                                      <p:tavLst>
                                        <p:tav tm="0">
                                          <p:val>
                                            <p:fltVal val="0"/>
                                          </p:val>
                                        </p:tav>
                                        <p:tav tm="100000">
                                          <p:val>
                                            <p:strVal val="#ppt_w"/>
                                          </p:val>
                                        </p:tav>
                                      </p:tavLst>
                                    </p:anim>
                                    <p:anim calcmode="lin" valueType="num">
                                      <p:cBhvr>
                                        <p:cTn id="41" dur="500" fill="hold"/>
                                        <p:tgtEl>
                                          <p:spTgt spid="1014"/>
                                        </p:tgtEl>
                                        <p:attrNameLst>
                                          <p:attrName>ppt_h</p:attrName>
                                        </p:attrNameLst>
                                      </p:cBhvr>
                                      <p:tavLst>
                                        <p:tav tm="0">
                                          <p:val>
                                            <p:fltVal val="0"/>
                                          </p:val>
                                        </p:tav>
                                        <p:tav tm="100000">
                                          <p:val>
                                            <p:strVal val="#ppt_h"/>
                                          </p:val>
                                        </p:tav>
                                      </p:tavLst>
                                    </p:anim>
                                    <p:animEffect transition="in" filter="fade">
                                      <p:cBhvr>
                                        <p:cTn id="42" dur="500"/>
                                        <p:tgtEl>
                                          <p:spTgt spid="10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8"/>
                                        </p:tgtEl>
                                        <p:attrNameLst>
                                          <p:attrName>style.visibility</p:attrName>
                                        </p:attrNameLst>
                                      </p:cBhvr>
                                      <p:to>
                                        <p:strVal val="visible"/>
                                      </p:to>
                                    </p:set>
                                    <p:animEffect transition="in" filter="fade">
                                      <p:cBhvr>
                                        <p:cTn id="45" dur="500"/>
                                        <p:tgtEl>
                                          <p:spTgt spid="1008"/>
                                        </p:tgtEl>
                                      </p:cBhvr>
                                    </p:animEffect>
                                  </p:childTnLst>
                                </p:cTn>
                              </p:par>
                              <p:par>
                                <p:cTn id="46" presetID="0" presetClass="path" presetSubtype="0" fill="hold" grpId="1" nodeType="withEffect">
                                  <p:stCondLst>
                                    <p:cond delay="0"/>
                                  </p:stCondLst>
                                  <p:childTnLst>
                                    <p:animMotion origin="layout" path="M 3.75E-6 1.48148E-6 L -0.03776 -0.03333 L -0.04506 -0.09051 L -0.13099 -0.10278 L -0.16732 -0.11389 " pathEditMode="relative" rAng="0" ptsTypes="AAAAA">
                                      <p:cBhvr>
                                        <p:cTn id="47" dur="500" fill="hold"/>
                                        <p:tgtEl>
                                          <p:spTgt spid="1008"/>
                                        </p:tgtEl>
                                        <p:attrNameLst>
                                          <p:attrName>ppt_x</p:attrName>
                                          <p:attrName>ppt_y</p:attrName>
                                        </p:attrNameLst>
                                      </p:cBhvr>
                                      <p:rCtr x="-8372" y="-5694"/>
                                    </p:animMotion>
                                  </p:childTnLst>
                                </p:cTn>
                              </p:par>
                              <p:par>
                                <p:cTn id="48" presetID="53" presetClass="entr" presetSubtype="16" repeatCount="indefinite" fill="remove" grpId="0" nodeType="withEffect">
                                  <p:stCondLst>
                                    <p:cond delay="0"/>
                                  </p:stCondLst>
                                  <p:endCondLst>
                                    <p:cond evt="onNext" delay="0">
                                      <p:tgtEl>
                                        <p:sldTgt/>
                                      </p:tgtEl>
                                    </p:cond>
                                  </p:endCondLst>
                                  <p:childTnLst>
                                    <p:set>
                                      <p:cBhvr>
                                        <p:cTn id="49" dur="1" fill="hold">
                                          <p:stCondLst>
                                            <p:cond delay="0"/>
                                          </p:stCondLst>
                                        </p:cTn>
                                        <p:tgtEl>
                                          <p:spTgt spid="1015"/>
                                        </p:tgtEl>
                                        <p:attrNameLst>
                                          <p:attrName>style.visibility</p:attrName>
                                        </p:attrNameLst>
                                      </p:cBhvr>
                                      <p:to>
                                        <p:strVal val="visible"/>
                                      </p:to>
                                    </p:set>
                                    <p:anim calcmode="lin" valueType="num">
                                      <p:cBhvr>
                                        <p:cTn id="50" dur="750" fill="hold"/>
                                        <p:tgtEl>
                                          <p:spTgt spid="1015"/>
                                        </p:tgtEl>
                                        <p:attrNameLst>
                                          <p:attrName>ppt_w</p:attrName>
                                        </p:attrNameLst>
                                      </p:cBhvr>
                                      <p:tavLst>
                                        <p:tav tm="0">
                                          <p:val>
                                            <p:fltVal val="0"/>
                                          </p:val>
                                        </p:tav>
                                        <p:tav tm="100000">
                                          <p:val>
                                            <p:strVal val="#ppt_w"/>
                                          </p:val>
                                        </p:tav>
                                      </p:tavLst>
                                    </p:anim>
                                    <p:anim calcmode="lin" valueType="num">
                                      <p:cBhvr>
                                        <p:cTn id="51" dur="750" fill="hold"/>
                                        <p:tgtEl>
                                          <p:spTgt spid="1015"/>
                                        </p:tgtEl>
                                        <p:attrNameLst>
                                          <p:attrName>ppt_h</p:attrName>
                                        </p:attrNameLst>
                                      </p:cBhvr>
                                      <p:tavLst>
                                        <p:tav tm="0">
                                          <p:val>
                                            <p:fltVal val="0"/>
                                          </p:val>
                                        </p:tav>
                                        <p:tav tm="100000">
                                          <p:val>
                                            <p:strVal val="#ppt_h"/>
                                          </p:val>
                                        </p:tav>
                                      </p:tavLst>
                                    </p:anim>
                                    <p:animEffect transition="in" filter="fade">
                                      <p:cBhvr>
                                        <p:cTn id="52" dur="750"/>
                                        <p:tgtEl>
                                          <p:spTgt spid="10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09"/>
                                        </p:tgtEl>
                                        <p:attrNameLst>
                                          <p:attrName>style.visibility</p:attrName>
                                        </p:attrNameLst>
                                      </p:cBhvr>
                                      <p:to>
                                        <p:strVal val="visible"/>
                                      </p:to>
                                    </p:set>
                                    <p:animEffect transition="in" filter="fade">
                                      <p:cBhvr>
                                        <p:cTn id="55" dur="500"/>
                                        <p:tgtEl>
                                          <p:spTgt spid="1009"/>
                                        </p:tgtEl>
                                      </p:cBhvr>
                                    </p:animEffect>
                                  </p:childTnLst>
                                </p:cTn>
                              </p:par>
                              <p:par>
                                <p:cTn id="56" presetID="0" presetClass="path" presetSubtype="0" fill="hold" grpId="1" nodeType="withEffect">
                                  <p:stCondLst>
                                    <p:cond delay="0"/>
                                  </p:stCondLst>
                                  <p:childTnLst>
                                    <p:animMotion origin="layout" path="M -2.08333E-6 -2.96296E-6 L -0.01198 0.01574 L -0.02213 0.03426 L -0.06588 0.01435 L -0.06666 0.06621 L -0.08333 0.08889 L -0.10703 0.08473 L -0.13541 0.1338 " pathEditMode="relative" rAng="0" ptsTypes="AAAAAAAA">
                                      <p:cBhvr>
                                        <p:cTn id="57" dur="500" fill="hold"/>
                                        <p:tgtEl>
                                          <p:spTgt spid="1009"/>
                                        </p:tgtEl>
                                        <p:attrNameLst>
                                          <p:attrName>ppt_x</p:attrName>
                                          <p:attrName>ppt_y</p:attrName>
                                        </p:attrNameLst>
                                      </p:cBhvr>
                                      <p:rCtr x="-6771" y="6690"/>
                                    </p:animMotion>
                                  </p:childTnLst>
                                </p:cTn>
                              </p:par>
                              <p:par>
                                <p:cTn id="58" presetID="53" presetClass="entr" presetSubtype="16" repeatCount="indefinite" fill="remove" grpId="0" nodeType="withEffect">
                                  <p:stCondLst>
                                    <p:cond delay="0"/>
                                  </p:stCondLst>
                                  <p:endCondLst>
                                    <p:cond evt="onNext" delay="0">
                                      <p:tgtEl>
                                        <p:sldTgt/>
                                      </p:tgtEl>
                                    </p:cond>
                                  </p:endCondLst>
                                  <p:childTnLst>
                                    <p:set>
                                      <p:cBhvr>
                                        <p:cTn id="59" dur="1" fill="hold">
                                          <p:stCondLst>
                                            <p:cond delay="0"/>
                                          </p:stCondLst>
                                        </p:cTn>
                                        <p:tgtEl>
                                          <p:spTgt spid="1016"/>
                                        </p:tgtEl>
                                        <p:attrNameLst>
                                          <p:attrName>style.visibility</p:attrName>
                                        </p:attrNameLst>
                                      </p:cBhvr>
                                      <p:to>
                                        <p:strVal val="visible"/>
                                      </p:to>
                                    </p:set>
                                    <p:anim calcmode="lin" valueType="num">
                                      <p:cBhvr>
                                        <p:cTn id="60" dur="750" fill="hold"/>
                                        <p:tgtEl>
                                          <p:spTgt spid="1016"/>
                                        </p:tgtEl>
                                        <p:attrNameLst>
                                          <p:attrName>ppt_w</p:attrName>
                                        </p:attrNameLst>
                                      </p:cBhvr>
                                      <p:tavLst>
                                        <p:tav tm="0">
                                          <p:val>
                                            <p:fltVal val="0"/>
                                          </p:val>
                                        </p:tav>
                                        <p:tav tm="100000">
                                          <p:val>
                                            <p:strVal val="#ppt_w"/>
                                          </p:val>
                                        </p:tav>
                                      </p:tavLst>
                                    </p:anim>
                                    <p:anim calcmode="lin" valueType="num">
                                      <p:cBhvr>
                                        <p:cTn id="61" dur="750" fill="hold"/>
                                        <p:tgtEl>
                                          <p:spTgt spid="1016"/>
                                        </p:tgtEl>
                                        <p:attrNameLst>
                                          <p:attrName>ppt_h</p:attrName>
                                        </p:attrNameLst>
                                      </p:cBhvr>
                                      <p:tavLst>
                                        <p:tav tm="0">
                                          <p:val>
                                            <p:fltVal val="0"/>
                                          </p:val>
                                        </p:tav>
                                        <p:tav tm="100000">
                                          <p:val>
                                            <p:strVal val="#ppt_h"/>
                                          </p:val>
                                        </p:tav>
                                      </p:tavLst>
                                    </p:anim>
                                    <p:animEffect transition="in" filter="fade">
                                      <p:cBhvr>
                                        <p:cTn id="62" dur="750"/>
                                        <p:tgtEl>
                                          <p:spTgt spid="10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10"/>
                                        </p:tgtEl>
                                        <p:attrNameLst>
                                          <p:attrName>style.visibility</p:attrName>
                                        </p:attrNameLst>
                                      </p:cBhvr>
                                      <p:to>
                                        <p:strVal val="visible"/>
                                      </p:to>
                                    </p:set>
                                    <p:animEffect transition="in" filter="fade">
                                      <p:cBhvr>
                                        <p:cTn id="65" dur="500"/>
                                        <p:tgtEl>
                                          <p:spTgt spid="1010"/>
                                        </p:tgtEl>
                                      </p:cBhvr>
                                    </p:animEffect>
                                  </p:childTnLst>
                                </p:cTn>
                              </p:par>
                              <p:par>
                                <p:cTn id="66" presetID="0" presetClass="path" presetSubtype="0" fill="hold" grpId="1" nodeType="withEffect">
                                  <p:stCondLst>
                                    <p:cond delay="0"/>
                                  </p:stCondLst>
                                  <p:childTnLst>
                                    <p:animMotion origin="layout" path="M -1.875E-6 4.44444E-6 L 0.02357 -0.0007 L 0.04584 -0.01459 L 0.07227 -0.03311 L 0.08451 -0.00556 L 0.10495 0.0074 L 0.13177 0.0074 L 0.15456 0.00578 L 0.1918 -0.04514 L 0.21133 -0.03727 L 0.22917 -0.01945 L 0.21641 0.02685 " pathEditMode="relative" rAng="0" ptsTypes="AAAAAAAAAAAA">
                                      <p:cBhvr>
                                        <p:cTn id="67" dur="500" fill="hold"/>
                                        <p:tgtEl>
                                          <p:spTgt spid="1010"/>
                                        </p:tgtEl>
                                        <p:attrNameLst>
                                          <p:attrName>ppt_x</p:attrName>
                                          <p:attrName>ppt_y</p:attrName>
                                        </p:attrNameLst>
                                      </p:cBhvr>
                                      <p:rCtr x="11458" y="-926"/>
                                    </p:animMotion>
                                  </p:childTnLst>
                                </p:cTn>
                              </p:par>
                              <p:par>
                                <p:cTn id="68" presetID="53" presetClass="entr" presetSubtype="16" repeatCount="indefinite" fill="remove" grpId="0" nodeType="withEffect">
                                  <p:stCondLst>
                                    <p:cond delay="0"/>
                                  </p:stCondLst>
                                  <p:endCondLst>
                                    <p:cond evt="onNext" delay="0">
                                      <p:tgtEl>
                                        <p:sldTgt/>
                                      </p:tgtEl>
                                    </p:cond>
                                  </p:endCondLst>
                                  <p:childTnLst>
                                    <p:set>
                                      <p:cBhvr>
                                        <p:cTn id="69" dur="1" fill="hold">
                                          <p:stCondLst>
                                            <p:cond delay="0"/>
                                          </p:stCondLst>
                                        </p:cTn>
                                        <p:tgtEl>
                                          <p:spTgt spid="1017"/>
                                        </p:tgtEl>
                                        <p:attrNameLst>
                                          <p:attrName>style.visibility</p:attrName>
                                        </p:attrNameLst>
                                      </p:cBhvr>
                                      <p:to>
                                        <p:strVal val="visible"/>
                                      </p:to>
                                    </p:set>
                                    <p:anim calcmode="lin" valueType="num">
                                      <p:cBhvr>
                                        <p:cTn id="70" dur="1500" fill="hold"/>
                                        <p:tgtEl>
                                          <p:spTgt spid="1017"/>
                                        </p:tgtEl>
                                        <p:attrNameLst>
                                          <p:attrName>ppt_w</p:attrName>
                                        </p:attrNameLst>
                                      </p:cBhvr>
                                      <p:tavLst>
                                        <p:tav tm="0">
                                          <p:val>
                                            <p:fltVal val="0"/>
                                          </p:val>
                                        </p:tav>
                                        <p:tav tm="100000">
                                          <p:val>
                                            <p:strVal val="#ppt_w"/>
                                          </p:val>
                                        </p:tav>
                                      </p:tavLst>
                                    </p:anim>
                                    <p:anim calcmode="lin" valueType="num">
                                      <p:cBhvr>
                                        <p:cTn id="71" dur="1500" fill="hold"/>
                                        <p:tgtEl>
                                          <p:spTgt spid="1017"/>
                                        </p:tgtEl>
                                        <p:attrNameLst>
                                          <p:attrName>ppt_h</p:attrName>
                                        </p:attrNameLst>
                                      </p:cBhvr>
                                      <p:tavLst>
                                        <p:tav tm="0">
                                          <p:val>
                                            <p:fltVal val="0"/>
                                          </p:val>
                                        </p:tav>
                                        <p:tav tm="100000">
                                          <p:val>
                                            <p:strVal val="#ppt_h"/>
                                          </p:val>
                                        </p:tav>
                                      </p:tavLst>
                                    </p:anim>
                                    <p:animEffect transition="in" filter="fade">
                                      <p:cBhvr>
                                        <p:cTn id="72" dur="1500"/>
                                        <p:tgtEl>
                                          <p:spTgt spid="10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1"/>
                                        </p:tgtEl>
                                        <p:attrNameLst>
                                          <p:attrName>style.visibility</p:attrName>
                                        </p:attrNameLst>
                                      </p:cBhvr>
                                      <p:to>
                                        <p:strVal val="visible"/>
                                      </p:to>
                                    </p:set>
                                    <p:animEffect transition="in" filter="fade">
                                      <p:cBhvr>
                                        <p:cTn id="75" dur="500"/>
                                        <p:tgtEl>
                                          <p:spTgt spid="1011"/>
                                        </p:tgtEl>
                                      </p:cBhvr>
                                    </p:animEffect>
                                  </p:childTnLst>
                                </p:cTn>
                              </p:par>
                              <p:par>
                                <p:cTn id="76" presetID="0" presetClass="path" presetSubtype="0" fill="hold" grpId="1" nodeType="withEffect">
                                  <p:stCondLst>
                                    <p:cond delay="0"/>
                                  </p:stCondLst>
                                  <p:childTnLst>
                                    <p:animMotion origin="layout" path="M 2.29167E-6 3.7037E-7 L 0.01224 -0.08542 L 0.01315 -0.13519 L 0.00729 -0.18218 L 0.00482 -0.24931 L 0.03828 -0.25116 L 0.0638 -0.28056 " pathEditMode="relative" rAng="0" ptsTypes="AAAAAAA">
                                      <p:cBhvr>
                                        <p:cTn id="77" dur="500" fill="hold"/>
                                        <p:tgtEl>
                                          <p:spTgt spid="1011"/>
                                        </p:tgtEl>
                                        <p:attrNameLst>
                                          <p:attrName>ppt_x</p:attrName>
                                          <p:attrName>ppt_y</p:attrName>
                                        </p:attrNameLst>
                                      </p:cBhvr>
                                      <p:rCtr x="3190" y="-14028"/>
                                    </p:animMotion>
                                  </p:childTnLst>
                                </p:cTn>
                              </p:par>
                              <p:par>
                                <p:cTn id="78" presetID="53" presetClass="entr" presetSubtype="16" repeatCount="indefinite" fill="remove" grpId="0" nodeType="withEffect">
                                  <p:stCondLst>
                                    <p:cond delay="0"/>
                                  </p:stCondLst>
                                  <p:endCondLst>
                                    <p:cond evt="onNext" delay="0">
                                      <p:tgtEl>
                                        <p:sldTgt/>
                                      </p:tgtEl>
                                    </p:cond>
                                  </p:endCondLst>
                                  <p:childTnLst>
                                    <p:set>
                                      <p:cBhvr>
                                        <p:cTn id="79" dur="1" fill="hold">
                                          <p:stCondLst>
                                            <p:cond delay="0"/>
                                          </p:stCondLst>
                                        </p:cTn>
                                        <p:tgtEl>
                                          <p:spTgt spid="1018"/>
                                        </p:tgtEl>
                                        <p:attrNameLst>
                                          <p:attrName>style.visibility</p:attrName>
                                        </p:attrNameLst>
                                      </p:cBhvr>
                                      <p:to>
                                        <p:strVal val="visible"/>
                                      </p:to>
                                    </p:set>
                                    <p:anim calcmode="lin" valueType="num">
                                      <p:cBhvr>
                                        <p:cTn id="80" dur="500" fill="hold"/>
                                        <p:tgtEl>
                                          <p:spTgt spid="1018"/>
                                        </p:tgtEl>
                                        <p:attrNameLst>
                                          <p:attrName>ppt_w</p:attrName>
                                        </p:attrNameLst>
                                      </p:cBhvr>
                                      <p:tavLst>
                                        <p:tav tm="0">
                                          <p:val>
                                            <p:fltVal val="0"/>
                                          </p:val>
                                        </p:tav>
                                        <p:tav tm="100000">
                                          <p:val>
                                            <p:strVal val="#ppt_w"/>
                                          </p:val>
                                        </p:tav>
                                      </p:tavLst>
                                    </p:anim>
                                    <p:anim calcmode="lin" valueType="num">
                                      <p:cBhvr>
                                        <p:cTn id="81" dur="500" fill="hold"/>
                                        <p:tgtEl>
                                          <p:spTgt spid="1018"/>
                                        </p:tgtEl>
                                        <p:attrNameLst>
                                          <p:attrName>ppt_h</p:attrName>
                                        </p:attrNameLst>
                                      </p:cBhvr>
                                      <p:tavLst>
                                        <p:tav tm="0">
                                          <p:val>
                                            <p:fltVal val="0"/>
                                          </p:val>
                                        </p:tav>
                                        <p:tav tm="100000">
                                          <p:val>
                                            <p:strVal val="#ppt_h"/>
                                          </p:val>
                                        </p:tav>
                                      </p:tavLst>
                                    </p:anim>
                                    <p:animEffect transition="in" filter="fade">
                                      <p:cBhvr>
                                        <p:cTn id="82" dur="500"/>
                                        <p:tgtEl>
                                          <p:spTgt spid="10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2"/>
                                        </p:tgtEl>
                                        <p:attrNameLst>
                                          <p:attrName>style.visibility</p:attrName>
                                        </p:attrNameLst>
                                      </p:cBhvr>
                                      <p:to>
                                        <p:strVal val="visible"/>
                                      </p:to>
                                    </p:set>
                                    <p:animEffect transition="in" filter="fade">
                                      <p:cBhvr>
                                        <p:cTn id="85" dur="500"/>
                                        <p:tgtEl>
                                          <p:spTgt spid="1012"/>
                                        </p:tgtEl>
                                      </p:cBhvr>
                                    </p:animEffect>
                                  </p:childTnLst>
                                </p:cTn>
                              </p:par>
                              <p:par>
                                <p:cTn id="86" presetID="0" presetClass="path" presetSubtype="0" fill="hold" grpId="1" nodeType="withEffect">
                                  <p:stCondLst>
                                    <p:cond delay="0"/>
                                  </p:stCondLst>
                                  <p:childTnLst>
                                    <p:animMotion origin="layout" path="M -1.45833E-6 -1.48148E-6 L -0.01328 0.06945 L -0.05156 0.05371 L -0.07708 0.0382 L -0.10208 0.06505 L -0.11328 0.11134 " pathEditMode="relative" rAng="0" ptsTypes="AAAAAA">
                                      <p:cBhvr>
                                        <p:cTn id="87" dur="500" fill="hold"/>
                                        <p:tgtEl>
                                          <p:spTgt spid="1012"/>
                                        </p:tgtEl>
                                        <p:attrNameLst>
                                          <p:attrName>ppt_x</p:attrName>
                                          <p:attrName>ppt_y</p:attrName>
                                        </p:attrNameLst>
                                      </p:cBhvr>
                                      <p:rCtr x="-5664" y="5556"/>
                                    </p:animMotion>
                                  </p:childTnLst>
                                </p:cTn>
                              </p:par>
                              <p:par>
                                <p:cTn id="88" presetID="53" presetClass="entr" presetSubtype="16" repeatCount="indefinite" fill="remove" grpId="0" nodeType="withEffect">
                                  <p:stCondLst>
                                    <p:cond delay="0"/>
                                  </p:stCondLst>
                                  <p:endCondLst>
                                    <p:cond evt="onNext" delay="0">
                                      <p:tgtEl>
                                        <p:sldTgt/>
                                      </p:tgtEl>
                                    </p:cond>
                                  </p:endCondLst>
                                  <p:childTnLst>
                                    <p:set>
                                      <p:cBhvr>
                                        <p:cTn id="89" dur="1" fill="hold">
                                          <p:stCondLst>
                                            <p:cond delay="0"/>
                                          </p:stCondLst>
                                        </p:cTn>
                                        <p:tgtEl>
                                          <p:spTgt spid="1019"/>
                                        </p:tgtEl>
                                        <p:attrNameLst>
                                          <p:attrName>style.visibility</p:attrName>
                                        </p:attrNameLst>
                                      </p:cBhvr>
                                      <p:to>
                                        <p:strVal val="visible"/>
                                      </p:to>
                                    </p:set>
                                    <p:anim calcmode="lin" valueType="num">
                                      <p:cBhvr>
                                        <p:cTn id="90" dur="750" fill="hold"/>
                                        <p:tgtEl>
                                          <p:spTgt spid="1019"/>
                                        </p:tgtEl>
                                        <p:attrNameLst>
                                          <p:attrName>ppt_w</p:attrName>
                                        </p:attrNameLst>
                                      </p:cBhvr>
                                      <p:tavLst>
                                        <p:tav tm="0">
                                          <p:val>
                                            <p:fltVal val="0"/>
                                          </p:val>
                                        </p:tav>
                                        <p:tav tm="100000">
                                          <p:val>
                                            <p:strVal val="#ppt_w"/>
                                          </p:val>
                                        </p:tav>
                                      </p:tavLst>
                                    </p:anim>
                                    <p:anim calcmode="lin" valueType="num">
                                      <p:cBhvr>
                                        <p:cTn id="91" dur="750" fill="hold"/>
                                        <p:tgtEl>
                                          <p:spTgt spid="1019"/>
                                        </p:tgtEl>
                                        <p:attrNameLst>
                                          <p:attrName>ppt_h</p:attrName>
                                        </p:attrNameLst>
                                      </p:cBhvr>
                                      <p:tavLst>
                                        <p:tav tm="0">
                                          <p:val>
                                            <p:fltVal val="0"/>
                                          </p:val>
                                        </p:tav>
                                        <p:tav tm="100000">
                                          <p:val>
                                            <p:strVal val="#ppt_h"/>
                                          </p:val>
                                        </p:tav>
                                      </p:tavLst>
                                    </p:anim>
                                    <p:animEffect transition="in" filter="fade">
                                      <p:cBhvr>
                                        <p:cTn id="92" dur="750"/>
                                        <p:tgtEl>
                                          <p:spTgt spid="10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3"/>
                                        </p:tgtEl>
                                        <p:attrNameLst>
                                          <p:attrName>style.visibility</p:attrName>
                                        </p:attrNameLst>
                                      </p:cBhvr>
                                      <p:to>
                                        <p:strVal val="visible"/>
                                      </p:to>
                                    </p:set>
                                    <p:animEffect transition="in" filter="fade">
                                      <p:cBhvr>
                                        <p:cTn id="95" dur="500"/>
                                        <p:tgtEl>
                                          <p:spTgt spid="1023"/>
                                        </p:tgtEl>
                                      </p:cBhvr>
                                    </p:animEffect>
                                  </p:childTnLst>
                                </p:cTn>
                              </p:par>
                              <p:par>
                                <p:cTn id="96" presetID="42" presetClass="path" presetSubtype="0" decel="100000" fill="hold" grpId="1" nodeType="withEffect">
                                  <p:stCondLst>
                                    <p:cond delay="0"/>
                                  </p:stCondLst>
                                  <p:childTnLst>
                                    <p:animMotion origin="layout" path="M -3.95833E-6 -1.11111E-6 L 0.01237 0.02847 " pathEditMode="relative" rAng="0" ptsTypes="AA">
                                      <p:cBhvr>
                                        <p:cTn id="97" dur="1000" spd="-100000" fill="hold"/>
                                        <p:tgtEl>
                                          <p:spTgt spid="1023"/>
                                        </p:tgtEl>
                                        <p:attrNameLst>
                                          <p:attrName>ppt_x</p:attrName>
                                          <p:attrName>ppt_y</p:attrName>
                                        </p:attrNameLst>
                                      </p:cBhvr>
                                      <p:rCtr x="612" y="1412"/>
                                    </p:animMotion>
                                  </p:childTnLst>
                                </p:cTn>
                              </p:par>
                              <p:par>
                                <p:cTn id="98" presetID="49" presetClass="entr" presetSubtype="0" decel="100000" fill="hold" grpId="0" nodeType="withEffect">
                                  <p:stCondLst>
                                    <p:cond delay="250"/>
                                  </p:stCondLst>
                                  <p:childTnLst>
                                    <p:set>
                                      <p:cBhvr>
                                        <p:cTn id="99" dur="1" fill="hold">
                                          <p:stCondLst>
                                            <p:cond delay="0"/>
                                          </p:stCondLst>
                                        </p:cTn>
                                        <p:tgtEl>
                                          <p:spTgt spid="1020"/>
                                        </p:tgtEl>
                                        <p:attrNameLst>
                                          <p:attrName>style.visibility</p:attrName>
                                        </p:attrNameLst>
                                      </p:cBhvr>
                                      <p:to>
                                        <p:strVal val="visible"/>
                                      </p:to>
                                    </p:set>
                                    <p:anim calcmode="lin" valueType="num">
                                      <p:cBhvr>
                                        <p:cTn id="100" dur="500" fill="hold"/>
                                        <p:tgtEl>
                                          <p:spTgt spid="1020"/>
                                        </p:tgtEl>
                                        <p:attrNameLst>
                                          <p:attrName>ppt_w</p:attrName>
                                        </p:attrNameLst>
                                      </p:cBhvr>
                                      <p:tavLst>
                                        <p:tav tm="0">
                                          <p:val>
                                            <p:fltVal val="0"/>
                                          </p:val>
                                        </p:tav>
                                        <p:tav tm="100000">
                                          <p:val>
                                            <p:strVal val="#ppt_w"/>
                                          </p:val>
                                        </p:tav>
                                      </p:tavLst>
                                    </p:anim>
                                    <p:anim calcmode="lin" valueType="num">
                                      <p:cBhvr>
                                        <p:cTn id="101" dur="500" fill="hold"/>
                                        <p:tgtEl>
                                          <p:spTgt spid="1020"/>
                                        </p:tgtEl>
                                        <p:attrNameLst>
                                          <p:attrName>ppt_h</p:attrName>
                                        </p:attrNameLst>
                                      </p:cBhvr>
                                      <p:tavLst>
                                        <p:tav tm="0">
                                          <p:val>
                                            <p:fltVal val="0"/>
                                          </p:val>
                                        </p:tav>
                                        <p:tav tm="100000">
                                          <p:val>
                                            <p:strVal val="#ppt_h"/>
                                          </p:val>
                                        </p:tav>
                                      </p:tavLst>
                                    </p:anim>
                                    <p:anim calcmode="lin" valueType="num">
                                      <p:cBhvr>
                                        <p:cTn id="102" dur="500" fill="hold"/>
                                        <p:tgtEl>
                                          <p:spTgt spid="1020"/>
                                        </p:tgtEl>
                                        <p:attrNameLst>
                                          <p:attrName>style.rotation</p:attrName>
                                        </p:attrNameLst>
                                      </p:cBhvr>
                                      <p:tavLst>
                                        <p:tav tm="0">
                                          <p:val>
                                            <p:fltVal val="360"/>
                                          </p:val>
                                        </p:tav>
                                        <p:tav tm="100000">
                                          <p:val>
                                            <p:fltVal val="0"/>
                                          </p:val>
                                        </p:tav>
                                      </p:tavLst>
                                    </p:anim>
                                    <p:animEffect transition="in" filter="fade">
                                      <p:cBhvr>
                                        <p:cTn id="103" dur="500"/>
                                        <p:tgtEl>
                                          <p:spTgt spid="1020"/>
                                        </p:tgtEl>
                                      </p:cBhvr>
                                    </p:animEffect>
                                  </p:childTnLst>
                                </p:cTn>
                              </p:par>
                              <p:par>
                                <p:cTn id="104" presetID="63" presetClass="path" presetSubtype="0" accel="86667" decel="13333" autoRev="1" fill="hold" grpId="1" nodeType="withEffect">
                                  <p:stCondLst>
                                    <p:cond delay="250"/>
                                  </p:stCondLst>
                                  <p:childTnLst>
                                    <p:animMotion origin="layout" path="M -3.95833E-6 7.40741E-7 L 0.03894 7.40741E-7 " pathEditMode="relative" rAng="0" ptsTypes="AA">
                                      <p:cBhvr>
                                        <p:cTn id="105" dur="500" fill="hold"/>
                                        <p:tgtEl>
                                          <p:spTgt spid="1020"/>
                                        </p:tgtEl>
                                        <p:attrNameLst>
                                          <p:attrName>ppt_x</p:attrName>
                                          <p:attrName>ppt_y</p:attrName>
                                        </p:attrNameLst>
                                      </p:cBhvr>
                                      <p:rCtr x="1940" y="0"/>
                                    </p:animMotion>
                                  </p:childTnLst>
                                </p:cTn>
                              </p:par>
                              <p:par>
                                <p:cTn id="106" presetID="49" presetClass="entr" presetSubtype="0" decel="100000" fill="hold" grpId="0" nodeType="withEffect">
                                  <p:stCondLst>
                                    <p:cond delay="250"/>
                                  </p:stCondLst>
                                  <p:childTnLst>
                                    <p:set>
                                      <p:cBhvr>
                                        <p:cTn id="107" dur="1" fill="hold">
                                          <p:stCondLst>
                                            <p:cond delay="0"/>
                                          </p:stCondLst>
                                        </p:cTn>
                                        <p:tgtEl>
                                          <p:spTgt spid="1021"/>
                                        </p:tgtEl>
                                        <p:attrNameLst>
                                          <p:attrName>style.visibility</p:attrName>
                                        </p:attrNameLst>
                                      </p:cBhvr>
                                      <p:to>
                                        <p:strVal val="visible"/>
                                      </p:to>
                                    </p:set>
                                    <p:anim calcmode="lin" valueType="num">
                                      <p:cBhvr>
                                        <p:cTn id="108" dur="600" fill="hold"/>
                                        <p:tgtEl>
                                          <p:spTgt spid="1021"/>
                                        </p:tgtEl>
                                        <p:attrNameLst>
                                          <p:attrName>ppt_w</p:attrName>
                                        </p:attrNameLst>
                                      </p:cBhvr>
                                      <p:tavLst>
                                        <p:tav tm="0">
                                          <p:val>
                                            <p:fltVal val="0"/>
                                          </p:val>
                                        </p:tav>
                                        <p:tav tm="100000">
                                          <p:val>
                                            <p:strVal val="#ppt_w"/>
                                          </p:val>
                                        </p:tav>
                                      </p:tavLst>
                                    </p:anim>
                                    <p:anim calcmode="lin" valueType="num">
                                      <p:cBhvr>
                                        <p:cTn id="109" dur="600" fill="hold"/>
                                        <p:tgtEl>
                                          <p:spTgt spid="1021"/>
                                        </p:tgtEl>
                                        <p:attrNameLst>
                                          <p:attrName>ppt_h</p:attrName>
                                        </p:attrNameLst>
                                      </p:cBhvr>
                                      <p:tavLst>
                                        <p:tav tm="0">
                                          <p:val>
                                            <p:fltVal val="0"/>
                                          </p:val>
                                        </p:tav>
                                        <p:tav tm="100000">
                                          <p:val>
                                            <p:strVal val="#ppt_h"/>
                                          </p:val>
                                        </p:tav>
                                      </p:tavLst>
                                    </p:anim>
                                    <p:anim calcmode="lin" valueType="num">
                                      <p:cBhvr>
                                        <p:cTn id="110" dur="600" fill="hold"/>
                                        <p:tgtEl>
                                          <p:spTgt spid="1021"/>
                                        </p:tgtEl>
                                        <p:attrNameLst>
                                          <p:attrName>style.rotation</p:attrName>
                                        </p:attrNameLst>
                                      </p:cBhvr>
                                      <p:tavLst>
                                        <p:tav tm="0">
                                          <p:val>
                                            <p:fltVal val="360"/>
                                          </p:val>
                                        </p:tav>
                                        <p:tav tm="100000">
                                          <p:val>
                                            <p:fltVal val="0"/>
                                          </p:val>
                                        </p:tav>
                                      </p:tavLst>
                                    </p:anim>
                                    <p:animEffect transition="in" filter="fade">
                                      <p:cBhvr>
                                        <p:cTn id="111" dur="600"/>
                                        <p:tgtEl>
                                          <p:spTgt spid="1021"/>
                                        </p:tgtEl>
                                      </p:cBhvr>
                                    </p:animEffect>
                                  </p:childTnLst>
                                </p:cTn>
                              </p:par>
                              <p:par>
                                <p:cTn id="112" presetID="63" presetClass="path" presetSubtype="0" accel="86667" decel="13333" autoRev="1" fill="hold" grpId="1" nodeType="withEffect">
                                  <p:stCondLst>
                                    <p:cond delay="250"/>
                                  </p:stCondLst>
                                  <p:childTnLst>
                                    <p:animMotion origin="layout" path="M 4.79167E-6 7.40741E-7 L -0.01954 7.40741E-7 " pathEditMode="relative" rAng="0" ptsTypes="AA">
                                      <p:cBhvr>
                                        <p:cTn id="113" dur="600" fill="hold"/>
                                        <p:tgtEl>
                                          <p:spTgt spid="1021"/>
                                        </p:tgtEl>
                                        <p:attrNameLst>
                                          <p:attrName>ppt_x</p:attrName>
                                          <p:attrName>ppt_y</p:attrName>
                                        </p:attrNameLst>
                                      </p:cBhvr>
                                      <p:rCtr x="-977" y="0"/>
                                    </p:animMotion>
                                  </p:childTnLst>
                                </p:cTn>
                              </p:par>
                              <p:par>
                                <p:cTn id="114" presetID="49" presetClass="entr" presetSubtype="0" decel="100000" fill="hold" grpId="0" nodeType="withEffect">
                                  <p:stCondLst>
                                    <p:cond delay="250"/>
                                  </p:stCondLst>
                                  <p:childTnLst>
                                    <p:set>
                                      <p:cBhvr>
                                        <p:cTn id="115" dur="1" fill="hold">
                                          <p:stCondLst>
                                            <p:cond delay="0"/>
                                          </p:stCondLst>
                                        </p:cTn>
                                        <p:tgtEl>
                                          <p:spTgt spid="1022"/>
                                        </p:tgtEl>
                                        <p:attrNameLst>
                                          <p:attrName>style.visibility</p:attrName>
                                        </p:attrNameLst>
                                      </p:cBhvr>
                                      <p:to>
                                        <p:strVal val="visible"/>
                                      </p:to>
                                    </p:set>
                                    <p:anim calcmode="lin" valueType="num">
                                      <p:cBhvr>
                                        <p:cTn id="116" dur="700" fill="hold"/>
                                        <p:tgtEl>
                                          <p:spTgt spid="1022"/>
                                        </p:tgtEl>
                                        <p:attrNameLst>
                                          <p:attrName>ppt_w</p:attrName>
                                        </p:attrNameLst>
                                      </p:cBhvr>
                                      <p:tavLst>
                                        <p:tav tm="0">
                                          <p:val>
                                            <p:fltVal val="0"/>
                                          </p:val>
                                        </p:tav>
                                        <p:tav tm="100000">
                                          <p:val>
                                            <p:strVal val="#ppt_w"/>
                                          </p:val>
                                        </p:tav>
                                      </p:tavLst>
                                    </p:anim>
                                    <p:anim calcmode="lin" valueType="num">
                                      <p:cBhvr>
                                        <p:cTn id="117" dur="700" fill="hold"/>
                                        <p:tgtEl>
                                          <p:spTgt spid="1022"/>
                                        </p:tgtEl>
                                        <p:attrNameLst>
                                          <p:attrName>ppt_h</p:attrName>
                                        </p:attrNameLst>
                                      </p:cBhvr>
                                      <p:tavLst>
                                        <p:tav tm="0">
                                          <p:val>
                                            <p:fltVal val="0"/>
                                          </p:val>
                                        </p:tav>
                                        <p:tav tm="100000">
                                          <p:val>
                                            <p:strVal val="#ppt_h"/>
                                          </p:val>
                                        </p:tav>
                                      </p:tavLst>
                                    </p:anim>
                                    <p:anim calcmode="lin" valueType="num">
                                      <p:cBhvr>
                                        <p:cTn id="118" dur="700" fill="hold"/>
                                        <p:tgtEl>
                                          <p:spTgt spid="1022"/>
                                        </p:tgtEl>
                                        <p:attrNameLst>
                                          <p:attrName>style.rotation</p:attrName>
                                        </p:attrNameLst>
                                      </p:cBhvr>
                                      <p:tavLst>
                                        <p:tav tm="0">
                                          <p:val>
                                            <p:fltVal val="360"/>
                                          </p:val>
                                        </p:tav>
                                        <p:tav tm="100000">
                                          <p:val>
                                            <p:fltVal val="0"/>
                                          </p:val>
                                        </p:tav>
                                      </p:tavLst>
                                    </p:anim>
                                    <p:animEffect transition="in" filter="fade">
                                      <p:cBhvr>
                                        <p:cTn id="119" dur="700"/>
                                        <p:tgtEl>
                                          <p:spTgt spid="1022"/>
                                        </p:tgtEl>
                                      </p:cBhvr>
                                    </p:animEffect>
                                  </p:childTnLst>
                                </p:cTn>
                              </p:par>
                              <p:par>
                                <p:cTn id="120" presetID="63" presetClass="path" presetSubtype="0" accel="86667" decel="13333" autoRev="1" fill="hold" grpId="1" nodeType="withEffect">
                                  <p:stCondLst>
                                    <p:cond delay="250"/>
                                  </p:stCondLst>
                                  <p:childTnLst>
                                    <p:animMotion origin="layout" path="M 3.75E-6 7.40741E-7 L -0.03894 7.40741E-7 " pathEditMode="relative" rAng="0" ptsTypes="AA">
                                      <p:cBhvr>
                                        <p:cTn id="121" dur="700" fill="hold"/>
                                        <p:tgtEl>
                                          <p:spTgt spid="1022"/>
                                        </p:tgtEl>
                                        <p:attrNameLst>
                                          <p:attrName>ppt_x</p:attrName>
                                          <p:attrName>ppt_y</p:attrName>
                                        </p:attrNameLst>
                                      </p:cBhvr>
                                      <p:rCtr x="-1953" y="0"/>
                                    </p:animMotion>
                                  </p:childTnLst>
                                </p:cTn>
                              </p:par>
                              <p:par>
                                <p:cTn id="122" presetID="10" presetClass="entr" presetSubtype="0" fill="hold" grpId="0" nodeType="withEffect">
                                  <p:stCondLst>
                                    <p:cond delay="500"/>
                                  </p:stCondLst>
                                  <p:childTnLst>
                                    <p:set>
                                      <p:cBhvr>
                                        <p:cTn id="123" dur="1" fill="hold">
                                          <p:stCondLst>
                                            <p:cond delay="0"/>
                                          </p:stCondLst>
                                        </p:cTn>
                                        <p:tgtEl>
                                          <p:spTgt spid="1024"/>
                                        </p:tgtEl>
                                        <p:attrNameLst>
                                          <p:attrName>style.visibility</p:attrName>
                                        </p:attrNameLst>
                                      </p:cBhvr>
                                      <p:to>
                                        <p:strVal val="visible"/>
                                      </p:to>
                                    </p:set>
                                    <p:animEffect transition="in" filter="fade">
                                      <p:cBhvr>
                                        <p:cTn id="124" dur="500"/>
                                        <p:tgtEl>
                                          <p:spTgt spid="1024"/>
                                        </p:tgtEl>
                                      </p:cBhvr>
                                    </p:animEffect>
                                  </p:childTnLst>
                                </p:cTn>
                              </p:par>
                              <p:par>
                                <p:cTn id="125" presetID="42" presetClass="path" presetSubtype="0" decel="100000" fill="hold" grpId="1" nodeType="withEffect">
                                  <p:stCondLst>
                                    <p:cond delay="500"/>
                                  </p:stCondLst>
                                  <p:childTnLst>
                                    <p:animMotion origin="layout" path="M 3.125E-6 -7.40741E-7 L 0.01237 0.02847 " pathEditMode="relative" rAng="0" ptsTypes="AA">
                                      <p:cBhvr>
                                        <p:cTn id="126" dur="1000" spd="-100000" fill="hold"/>
                                        <p:tgtEl>
                                          <p:spTgt spid="102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animBg="1"/>
      <p:bldP spid="1005" grpId="0" animBg="1"/>
      <p:bldP spid="1005" grpId="1" animBg="1"/>
      <p:bldP spid="1006" grpId="0" animBg="1"/>
      <p:bldP spid="1006" grpId="1" animBg="1"/>
      <p:bldP spid="1007" grpId="0" animBg="1"/>
      <p:bldP spid="1007" grpId="1" animBg="1"/>
      <p:bldP spid="1008" grpId="0" animBg="1"/>
      <p:bldP spid="1008" grpId="1" animBg="1"/>
      <p:bldP spid="1009" grpId="0" animBg="1"/>
      <p:bldP spid="1009" grpId="1" animBg="1"/>
      <p:bldP spid="1010" grpId="0" animBg="1"/>
      <p:bldP spid="1010" grpId="1" animBg="1"/>
      <p:bldP spid="1011" grpId="0" animBg="1"/>
      <p:bldP spid="1011" grpId="1" animBg="1"/>
      <p:bldP spid="1012" grpId="0" animBg="1"/>
      <p:bldP spid="1012" grpId="1" animBg="1"/>
      <p:bldP spid="1013" grpId="0" animBg="1"/>
      <p:bldP spid="1014" grpId="0" animBg="1"/>
      <p:bldP spid="1015" grpId="0" animBg="1"/>
      <p:bldP spid="1016" grpId="0" animBg="1"/>
      <p:bldP spid="1017" grpId="0" animBg="1"/>
      <p:bldP spid="1018" grpId="0" animBg="1"/>
      <p:bldP spid="1019" grpId="0" animBg="1"/>
      <p:bldP spid="1020" grpId="0" animBg="1"/>
      <p:bldP spid="1020" grpId="1" animBg="1"/>
      <p:bldP spid="1021" grpId="0" animBg="1"/>
      <p:bldP spid="1021" grpId="1" animBg="1"/>
      <p:bldP spid="1022" grpId="0" animBg="1"/>
      <p:bldP spid="1022" grpId="1" animBg="1"/>
      <p:bldP spid="1023" grpId="0"/>
      <p:bldP spid="1023" grpId="1"/>
      <p:bldP spid="1024" grpId="0"/>
      <p:bldP spid="102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9FFFE"/>
        </a:solidFill>
        <a:effectLst/>
      </p:bgPr>
    </p:bg>
    <p:spTree>
      <p:nvGrpSpPr>
        <p:cNvPr id="1" name=""/>
        <p:cNvGrpSpPr/>
        <p:nvPr/>
      </p:nvGrpSpPr>
      <p:grpSpPr>
        <a:xfrm>
          <a:off x="0" y="0"/>
          <a:ext cx="0" cy="0"/>
          <a:chOff x="0" y="0"/>
          <a:chExt cx="0" cy="0"/>
        </a:xfrm>
      </p:grpSpPr>
      <p:pic>
        <p:nvPicPr>
          <p:cNvPr id="16" name="Imagem 15">
            <a:extLst>
              <a:ext uri="{FF2B5EF4-FFF2-40B4-BE49-F238E27FC236}">
                <a16:creationId xmlns="" xmlns:a16="http://schemas.microsoft.com/office/drawing/2014/main" id="{5EDF839B-58AC-F578-5279-9C657EEEBFDA}"/>
              </a:ext>
            </a:extLst>
          </p:cNvPr>
          <p:cNvPicPr>
            <a:picLocks noChangeAspect="1"/>
          </p:cNvPicPr>
          <p:nvPr/>
        </p:nvPicPr>
        <p:blipFill>
          <a:blip r:embed="rId3"/>
          <a:stretch>
            <a:fillRect/>
          </a:stretch>
        </p:blipFill>
        <p:spPr>
          <a:xfrm>
            <a:off x="0" y="122663"/>
            <a:ext cx="10387290" cy="6735337"/>
          </a:xfrm>
          <a:prstGeom prst="rect">
            <a:avLst/>
          </a:prstGeom>
        </p:spPr>
      </p:pic>
      <p:sp>
        <p:nvSpPr>
          <p:cNvPr id="9" name="CaixaDeTexto 8">
            <a:extLst>
              <a:ext uri="{FF2B5EF4-FFF2-40B4-BE49-F238E27FC236}">
                <a16:creationId xmlns="" xmlns:a16="http://schemas.microsoft.com/office/drawing/2014/main" id="{9F285B5A-A6AF-4888-5CA4-CA1EBE9FCEFB}"/>
              </a:ext>
            </a:extLst>
          </p:cNvPr>
          <p:cNvSpPr txBox="1"/>
          <p:nvPr/>
        </p:nvSpPr>
        <p:spPr>
          <a:xfrm>
            <a:off x="6897756" y="938735"/>
            <a:ext cx="4155041"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002D4B"/>
                </a:solidFill>
                <a:effectLst/>
                <a:uLnTx/>
                <a:uFillTx/>
                <a:latin typeface="BancoDoBrasil Textos" panose="00000500000000000000" pitchFamily="2" charset="0"/>
                <a:ea typeface="+mn-ea"/>
                <a:cs typeface="+mn-cs"/>
              </a:rPr>
              <a:t>Síndrome do Impostor</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dirty="0">
                <a:solidFill>
                  <a:srgbClr val="002D4B"/>
                </a:solidFill>
                <a:latin typeface="BancoDoBrasil Textos" panose="000005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b="1" dirty="0">
                <a:solidFill>
                  <a:srgbClr val="002D4B"/>
                </a:solidFill>
                <a:latin typeface="BancoDoBrasil Textos" panose="00000500000000000000" pitchFamily="2" charset="0"/>
              </a:rPr>
              <a:t>Reconheça seus sucessos e resultados</a:t>
            </a:r>
            <a:endParaRPr kumimoji="0" lang="pt-BR" sz="2400" b="1" i="0" u="none" strike="noStrike" kern="1200" cap="none" spc="0" normalizeH="0" baseline="0" noProof="0" dirty="0">
              <a:ln>
                <a:noFill/>
              </a:ln>
              <a:solidFill>
                <a:srgbClr val="002D4B"/>
              </a:solidFill>
              <a:effectLst/>
              <a:uLnTx/>
              <a:uFillTx/>
              <a:latin typeface="BancoDoBrasil Textos" panose="00000500000000000000" pitchFamily="2" charset="0"/>
              <a:ea typeface="+mn-ea"/>
              <a:cs typeface="+mn-cs"/>
            </a:endParaRPr>
          </a:p>
        </p:txBody>
      </p:sp>
    </p:spTree>
    <p:extLst>
      <p:ext uri="{BB962C8B-B14F-4D97-AF65-F5344CB8AC3E}">
        <p14:creationId xmlns:p14="http://schemas.microsoft.com/office/powerpoint/2010/main" val="3140442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Freeform: Shape 166">
            <a:extLst>
              <a:ext uri="{FF2B5EF4-FFF2-40B4-BE49-F238E27FC236}">
                <a16:creationId xmlns="" xmlns:a16="http://schemas.microsoft.com/office/drawing/2014/main" id="{9DB70647-5727-46F6-BE13-0791609841C8}"/>
              </a:ext>
            </a:extLst>
          </p:cNvPr>
          <p:cNvSpPr/>
          <p:nvPr/>
        </p:nvSpPr>
        <p:spPr>
          <a:xfrm rot="10800000" flipH="1">
            <a:off x="4198719" y="608237"/>
            <a:ext cx="3937608" cy="2923224"/>
          </a:xfrm>
          <a:custGeom>
            <a:avLst/>
            <a:gdLst/>
            <a:ahLst/>
            <a:cxnLst/>
            <a:rect l="l" t="t" r="r" b="b"/>
            <a:pathLst>
              <a:path w="220065" h="163373">
                <a:moveTo>
                  <a:pt x="195681" y="0"/>
                </a:moveTo>
                <a:lnTo>
                  <a:pt x="201777" y="10363"/>
                </a:lnTo>
                <a:cubicBezTo>
                  <a:pt x="193649" y="16866"/>
                  <a:pt x="186436" y="24791"/>
                  <a:pt x="180136" y="34138"/>
                </a:cubicBezTo>
                <a:cubicBezTo>
                  <a:pt x="173837" y="43485"/>
                  <a:pt x="168859" y="54864"/>
                  <a:pt x="165201" y="68275"/>
                </a:cubicBezTo>
                <a:lnTo>
                  <a:pt x="178003" y="71933"/>
                </a:lnTo>
                <a:cubicBezTo>
                  <a:pt x="191008" y="75997"/>
                  <a:pt x="201269" y="82093"/>
                  <a:pt x="208788" y="90221"/>
                </a:cubicBezTo>
                <a:cubicBezTo>
                  <a:pt x="216306" y="98349"/>
                  <a:pt x="220065" y="108306"/>
                  <a:pt x="220065" y="120091"/>
                </a:cubicBezTo>
                <a:cubicBezTo>
                  <a:pt x="220065" y="133096"/>
                  <a:pt x="215798" y="143561"/>
                  <a:pt x="207264" y="151486"/>
                </a:cubicBezTo>
                <a:cubicBezTo>
                  <a:pt x="198729" y="159411"/>
                  <a:pt x="188569" y="163373"/>
                  <a:pt x="176784" y="163373"/>
                </a:cubicBezTo>
                <a:cubicBezTo>
                  <a:pt x="162153" y="163373"/>
                  <a:pt x="150368" y="158191"/>
                  <a:pt x="141427" y="147828"/>
                </a:cubicBezTo>
                <a:cubicBezTo>
                  <a:pt x="132486" y="137465"/>
                  <a:pt x="128016" y="123546"/>
                  <a:pt x="128016" y="106071"/>
                </a:cubicBezTo>
                <a:cubicBezTo>
                  <a:pt x="128016" y="83719"/>
                  <a:pt x="134518" y="62789"/>
                  <a:pt x="147523" y="43282"/>
                </a:cubicBezTo>
                <a:cubicBezTo>
                  <a:pt x="160528" y="23775"/>
                  <a:pt x="176580" y="9347"/>
                  <a:pt x="195681" y="0"/>
                </a:cubicBezTo>
                <a:close/>
                <a:moveTo>
                  <a:pt x="67665" y="0"/>
                </a:moveTo>
                <a:lnTo>
                  <a:pt x="73761" y="10363"/>
                </a:lnTo>
                <a:cubicBezTo>
                  <a:pt x="65633" y="16866"/>
                  <a:pt x="58420" y="24791"/>
                  <a:pt x="52120" y="34138"/>
                </a:cubicBezTo>
                <a:cubicBezTo>
                  <a:pt x="45821" y="43485"/>
                  <a:pt x="40843" y="54864"/>
                  <a:pt x="37185" y="68275"/>
                </a:cubicBezTo>
                <a:lnTo>
                  <a:pt x="49987" y="71933"/>
                </a:lnTo>
                <a:cubicBezTo>
                  <a:pt x="62992" y="75997"/>
                  <a:pt x="73253" y="82093"/>
                  <a:pt x="80772" y="90221"/>
                </a:cubicBezTo>
                <a:cubicBezTo>
                  <a:pt x="88290" y="98349"/>
                  <a:pt x="92049" y="108306"/>
                  <a:pt x="92049" y="120091"/>
                </a:cubicBezTo>
                <a:cubicBezTo>
                  <a:pt x="92049" y="133096"/>
                  <a:pt x="87782" y="143561"/>
                  <a:pt x="79248" y="151486"/>
                </a:cubicBezTo>
                <a:cubicBezTo>
                  <a:pt x="70713" y="159411"/>
                  <a:pt x="60553" y="163373"/>
                  <a:pt x="48768" y="163373"/>
                </a:cubicBezTo>
                <a:cubicBezTo>
                  <a:pt x="34137" y="163373"/>
                  <a:pt x="22352" y="158191"/>
                  <a:pt x="13411" y="147828"/>
                </a:cubicBezTo>
                <a:cubicBezTo>
                  <a:pt x="4470" y="137465"/>
                  <a:pt x="0" y="123546"/>
                  <a:pt x="0" y="106071"/>
                </a:cubicBezTo>
                <a:cubicBezTo>
                  <a:pt x="0" y="83719"/>
                  <a:pt x="6502" y="62789"/>
                  <a:pt x="19507" y="43282"/>
                </a:cubicBezTo>
                <a:cubicBezTo>
                  <a:pt x="32512" y="23775"/>
                  <a:pt x="48564" y="9347"/>
                  <a:pt x="67665" y="0"/>
                </a:cubicBez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TextBox 129">
            <a:extLst>
              <a:ext uri="{FF2B5EF4-FFF2-40B4-BE49-F238E27FC236}">
                <a16:creationId xmlns="" xmlns:a16="http://schemas.microsoft.com/office/drawing/2014/main" id="{7FD42B7E-A6A5-79EB-4035-B8C47D0AA3F2}"/>
              </a:ext>
            </a:extLst>
          </p:cNvPr>
          <p:cNvSpPr txBox="1"/>
          <p:nvPr/>
        </p:nvSpPr>
        <p:spPr>
          <a:xfrm>
            <a:off x="624543" y="1286604"/>
            <a:ext cx="6188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rPr>
              <a:t>Questione suas crenças</a:t>
            </a:r>
          </a:p>
        </p:txBody>
      </p:sp>
      <p:grpSp>
        <p:nvGrpSpPr>
          <p:cNvPr id="14" name="Group 3">
            <a:extLst>
              <a:ext uri="{FF2B5EF4-FFF2-40B4-BE49-F238E27FC236}">
                <a16:creationId xmlns="" xmlns:a16="http://schemas.microsoft.com/office/drawing/2014/main" id="{22E491C4-31FF-84AA-E69F-8A5A64D9E020}"/>
              </a:ext>
            </a:extLst>
          </p:cNvPr>
          <p:cNvGrpSpPr/>
          <p:nvPr/>
        </p:nvGrpSpPr>
        <p:grpSpPr>
          <a:xfrm flipH="1">
            <a:off x="7301711" y="851306"/>
            <a:ext cx="4622799" cy="5360309"/>
            <a:chOff x="7569200" y="748844"/>
            <a:chExt cx="4622799" cy="5360309"/>
          </a:xfrm>
        </p:grpSpPr>
        <p:sp useBgFill="1">
          <p:nvSpPr>
            <p:cNvPr id="15" name="Rectangle: Top Corners Rounded 46">
              <a:extLst>
                <a:ext uri="{FF2B5EF4-FFF2-40B4-BE49-F238E27FC236}">
                  <a16:creationId xmlns="" xmlns:a16="http://schemas.microsoft.com/office/drawing/2014/main" id="{B5010248-E89A-DE0C-C6CE-0183619D6FB6}"/>
                </a:ext>
              </a:extLst>
            </p:cNvPr>
            <p:cNvSpPr/>
            <p:nvPr/>
          </p:nvSpPr>
          <p:spPr>
            <a:xfrm rot="16200000">
              <a:off x="7200445" y="1117599"/>
              <a:ext cx="5360309" cy="4622799"/>
            </a:xfrm>
            <a:prstGeom prst="round2SameRect">
              <a:avLst>
                <a:gd name="adj1" fmla="val 13727"/>
                <a:gd name="adj2" fmla="val 0"/>
              </a:avLst>
            </a:prstGeom>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6" name="Rectangle: Top Corners Rounded 1">
              <a:extLst>
                <a:ext uri="{FF2B5EF4-FFF2-40B4-BE49-F238E27FC236}">
                  <a16:creationId xmlns="" xmlns:a16="http://schemas.microsoft.com/office/drawing/2014/main" id="{19D18424-6B65-4FA0-24FB-F3C9EA85C2AF}"/>
                </a:ext>
              </a:extLst>
            </p:cNvPr>
            <p:cNvSpPr/>
            <p:nvPr/>
          </p:nvSpPr>
          <p:spPr>
            <a:xfrm rot="16200000">
              <a:off x="7200445" y="1117599"/>
              <a:ext cx="5360309" cy="4622799"/>
            </a:xfrm>
            <a:prstGeom prst="round2SameRect">
              <a:avLst>
                <a:gd name="adj1" fmla="val 13727"/>
                <a:gd name="adj2" fmla="val 0"/>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pic>
        <p:nvPicPr>
          <p:cNvPr id="17" name="Espaço Reservado para Imagem 13">
            <a:extLst>
              <a:ext uri="{FF2B5EF4-FFF2-40B4-BE49-F238E27FC236}">
                <a16:creationId xmlns="" xmlns:a16="http://schemas.microsoft.com/office/drawing/2014/main" id="{3A9C84B3-E130-6B22-F5A4-8B44B675034D}"/>
              </a:ext>
            </a:extLst>
          </p:cNvPr>
          <p:cNvPicPr>
            <a:picLocks noChangeAspect="1"/>
          </p:cNvPicPr>
          <p:nvPr/>
        </p:nvPicPr>
        <p:blipFill rotWithShape="1">
          <a:blip r:embed="rId3">
            <a:extLst>
              <a:ext uri="{28A0092B-C50C-407E-A947-70E740481C1C}">
                <a14:useLocalDpi xmlns:a14="http://schemas.microsoft.com/office/drawing/2010/main" val="0"/>
              </a:ext>
            </a:extLst>
          </a:blip>
          <a:srcRect l="2089" r="38511"/>
          <a:stretch/>
        </p:blipFill>
        <p:spPr>
          <a:xfrm flipH="1">
            <a:off x="7311141" y="1096009"/>
            <a:ext cx="4343399" cy="4870903"/>
          </a:xfrm>
          <a:prstGeom prst="roundRect">
            <a:avLst>
              <a:gd name="adj" fmla="val 14179"/>
            </a:avLst>
          </a:prstGeom>
          <a:solidFill>
            <a:schemeClr val="bg1">
              <a:lumMod val="85000"/>
              <a:alpha val="10000"/>
            </a:schemeClr>
          </a:solidFill>
          <a:effectLst>
            <a:outerShdw blurRad="698500" dist="622300" dir="2700000" sx="92000" sy="92000" algn="tl" rotWithShape="0">
              <a:prstClr val="black">
                <a:alpha val="21000"/>
              </a:prstClr>
            </a:outerShdw>
          </a:effectLst>
        </p:spPr>
      </p:pic>
      <p:sp>
        <p:nvSpPr>
          <p:cNvPr id="3" name="CaixaDeTexto 2">
            <a:extLst>
              <a:ext uri="{FF2B5EF4-FFF2-40B4-BE49-F238E27FC236}">
                <a16:creationId xmlns="" xmlns:a16="http://schemas.microsoft.com/office/drawing/2014/main" id="{EB7BA778-35DB-C4BA-AECC-8D74668FE5A4}"/>
              </a:ext>
            </a:extLst>
          </p:cNvPr>
          <p:cNvSpPr txBox="1"/>
          <p:nvPr/>
        </p:nvSpPr>
        <p:spPr>
          <a:xfrm>
            <a:off x="410536" y="2618982"/>
            <a:ext cx="6956545" cy="3416320"/>
          </a:xfrm>
          <a:prstGeom prst="rect">
            <a:avLst/>
          </a:prstGeom>
          <a:noFill/>
        </p:spPr>
        <p:txBody>
          <a:bodyPr wrap="square">
            <a:spAutoFit/>
          </a:bodyPr>
          <a:lstStyle/>
          <a:p>
            <a:r>
              <a:rPr lang="pt-BR" sz="2400" dirty="0">
                <a:latin typeface="BancoDoBrasil Titulos" panose="00000500000000000000" pitchFamily="2" charset="0"/>
              </a:rPr>
              <a:t>Essa crença é realmente verdadeira? </a:t>
            </a:r>
          </a:p>
          <a:p>
            <a:endParaRPr lang="pt-BR" sz="2400" dirty="0">
              <a:latin typeface="BancoDoBrasil Titulos" panose="00000500000000000000" pitchFamily="2" charset="0"/>
            </a:endParaRPr>
          </a:p>
          <a:p>
            <a:r>
              <a:rPr lang="pt-BR" sz="2400" dirty="0">
                <a:latin typeface="BancoDoBrasil Titulos" panose="00000500000000000000" pitchFamily="2" charset="0"/>
              </a:rPr>
              <a:t>Existe algo que realmente me mostre que não sou capaz de fazer isso?</a:t>
            </a:r>
          </a:p>
          <a:p>
            <a:r>
              <a:rPr lang="pt-BR" sz="2400" dirty="0">
                <a:latin typeface="BancoDoBrasil Titulos" panose="00000500000000000000" pitchFamily="2" charset="0"/>
              </a:rPr>
              <a:t> </a:t>
            </a:r>
          </a:p>
          <a:p>
            <a:r>
              <a:rPr lang="pt-BR" sz="2400" dirty="0">
                <a:latin typeface="BancoDoBrasil Titulos" panose="00000500000000000000" pitchFamily="2" charset="0"/>
              </a:rPr>
              <a:t>Qual o fundamento real dessa convicção?</a:t>
            </a:r>
          </a:p>
          <a:p>
            <a:endParaRPr lang="pt-BR" sz="2400" dirty="0">
              <a:latin typeface="BancoDoBrasil Titulos" panose="00000500000000000000" pitchFamily="2" charset="0"/>
            </a:endParaRPr>
          </a:p>
          <a:p>
            <a:r>
              <a:rPr lang="pt-BR" sz="2400" dirty="0">
                <a:latin typeface="BancoDoBrasil Titulos" panose="00000500000000000000" pitchFamily="2" charset="0"/>
              </a:rPr>
              <a:t>As coisas mudaram (eu mudei) desde que internalizei essa certeza? </a:t>
            </a:r>
          </a:p>
        </p:txBody>
      </p:sp>
    </p:spTree>
    <p:extLst>
      <p:ext uri="{BB962C8B-B14F-4D97-AF65-F5344CB8AC3E}">
        <p14:creationId xmlns:p14="http://schemas.microsoft.com/office/powerpoint/2010/main" val="36504376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par>
                                <p:cTn id="8" presetID="42" presetClass="path" presetSubtype="0" decel="100000" fill="hold" grpId="1" nodeType="withEffect">
                                  <p:stCondLst>
                                    <p:cond delay="250"/>
                                  </p:stCondLst>
                                  <p:childTnLst>
                                    <p:animMotion origin="layout" path="M -1.875E-6 -4.44444E-6 L 0.01237 0.02848 " pathEditMode="relative" rAng="0" ptsTypes="AA">
                                      <p:cBhvr>
                                        <p:cTn id="9" dur="1000" spd="-100000" fill="hold"/>
                                        <p:tgtEl>
                                          <p:spTgt spid="167"/>
                                        </p:tgtEl>
                                        <p:attrNameLst>
                                          <p:attrName>ppt_x</p:attrName>
                                          <p:attrName>ppt_y</p:attrName>
                                        </p:attrNameLst>
                                      </p:cBhvr>
                                      <p:rCtr x="612" y="1412"/>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1.04167E-6 -2.96296E-6 L 0.01237 0.02848 " pathEditMode="relative" rAng="0" ptsTypes="AA">
                                      <p:cBhvr>
                                        <p:cTn id="14" dur="1000" spd="-100000" fill="hold"/>
                                        <p:tgtEl>
                                          <p:spTgt spid="13"/>
                                        </p:tgtEl>
                                        <p:attrNameLst>
                                          <p:attrName>ppt_x</p:attrName>
                                          <p:attrName>ppt_y</p:attrName>
                                        </p:attrNameLst>
                                      </p:cBhvr>
                                      <p:rCtr x="612" y="1412"/>
                                    </p:animMotion>
                                  </p:childTnLst>
                                </p:cTn>
                              </p:par>
                              <p:par>
                                <p:cTn id="15" presetID="2" presetClass="entr" presetSubtype="2"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7" grpId="1" animBg="1"/>
      <p:bldP spid="13" grpId="0"/>
      <p:bldP spid="1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 xmlns:a16="http://schemas.microsoft.com/office/drawing/2014/main" id="{CF59E231-4327-47C6-BB9B-DB013A6D27DD}"/>
              </a:ext>
            </a:extLst>
          </p:cNvPr>
          <p:cNvGrpSpPr/>
          <p:nvPr/>
        </p:nvGrpSpPr>
        <p:grpSpPr>
          <a:xfrm>
            <a:off x="3812137" y="1193042"/>
            <a:ext cx="4567728" cy="4471916"/>
            <a:chOff x="3812137" y="1193042"/>
            <a:chExt cx="4567728" cy="4471916"/>
          </a:xfrm>
        </p:grpSpPr>
        <p:sp>
          <p:nvSpPr>
            <p:cNvPr id="65" name="Graphic 20">
              <a:extLst>
                <a:ext uri="{FF2B5EF4-FFF2-40B4-BE49-F238E27FC236}">
                  <a16:creationId xmlns="" xmlns:a16="http://schemas.microsoft.com/office/drawing/2014/main" id="{D2FAAC18-68AA-4313-8FC8-487E94C249DD}"/>
                </a:ext>
              </a:extLst>
            </p:cNvPr>
            <p:cNvSpPr/>
            <p:nvPr/>
          </p:nvSpPr>
          <p:spPr>
            <a:xfrm>
              <a:off x="3812137" y="1193042"/>
              <a:ext cx="4567728" cy="4471916"/>
            </a:xfrm>
            <a:custGeom>
              <a:avLst/>
              <a:gdLst>
                <a:gd name="connsiteX0" fmla="*/ 960327 w 996458"/>
                <a:gd name="connsiteY0" fmla="*/ 270060 h 975557"/>
                <a:gd name="connsiteX1" fmla="*/ 795544 w 996458"/>
                <a:gd name="connsiteY1" fmla="*/ 905377 h 975557"/>
                <a:gd name="connsiteX2" fmla="*/ 153559 w 996458"/>
                <a:gd name="connsiteY2" fmla="*/ 833940 h 975557"/>
                <a:gd name="connsiteX3" fmla="*/ 33544 w 996458"/>
                <a:gd name="connsiteY3" fmla="*/ 296730 h 975557"/>
                <a:gd name="connsiteX4" fmla="*/ 444072 w 996458"/>
                <a:gd name="connsiteY4" fmla="*/ 1455 h 975557"/>
                <a:gd name="connsiteX5" fmla="*/ 960327 w 996458"/>
                <a:gd name="connsiteY5" fmla="*/ 270060 h 97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458" h="975557">
                  <a:moveTo>
                    <a:pt x="960327" y="270060"/>
                  </a:moveTo>
                  <a:cubicBezTo>
                    <a:pt x="1045099" y="468180"/>
                    <a:pt x="977472" y="778695"/>
                    <a:pt x="795544" y="905377"/>
                  </a:cubicBezTo>
                  <a:cubicBezTo>
                    <a:pt x="612664" y="1032060"/>
                    <a:pt x="314532" y="974910"/>
                    <a:pt x="153559" y="833940"/>
                  </a:cubicBezTo>
                  <a:cubicBezTo>
                    <a:pt x="-7413" y="692017"/>
                    <a:pt x="-31226" y="466275"/>
                    <a:pt x="33544" y="296730"/>
                  </a:cubicBezTo>
                  <a:cubicBezTo>
                    <a:pt x="97362" y="128137"/>
                    <a:pt x="249762" y="15742"/>
                    <a:pt x="444072" y="1455"/>
                  </a:cubicBezTo>
                  <a:cubicBezTo>
                    <a:pt x="638382" y="-11880"/>
                    <a:pt x="875554" y="72892"/>
                    <a:pt x="960327" y="27006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2" name="Graphic 20">
              <a:extLst>
                <a:ext uri="{FF2B5EF4-FFF2-40B4-BE49-F238E27FC236}">
                  <a16:creationId xmlns="" xmlns:a16="http://schemas.microsoft.com/office/drawing/2014/main" id="{DB6A99CD-701A-44A9-9FD5-CE3F83670E1B}"/>
                </a:ext>
              </a:extLst>
            </p:cNvPr>
            <p:cNvSpPr/>
            <p:nvPr/>
          </p:nvSpPr>
          <p:spPr>
            <a:xfrm>
              <a:off x="3812137" y="1193042"/>
              <a:ext cx="4567728" cy="4471916"/>
            </a:xfrm>
            <a:custGeom>
              <a:avLst/>
              <a:gdLst>
                <a:gd name="connsiteX0" fmla="*/ 960327 w 996458"/>
                <a:gd name="connsiteY0" fmla="*/ 270060 h 975557"/>
                <a:gd name="connsiteX1" fmla="*/ 795544 w 996458"/>
                <a:gd name="connsiteY1" fmla="*/ 905377 h 975557"/>
                <a:gd name="connsiteX2" fmla="*/ 153559 w 996458"/>
                <a:gd name="connsiteY2" fmla="*/ 833940 h 975557"/>
                <a:gd name="connsiteX3" fmla="*/ 33544 w 996458"/>
                <a:gd name="connsiteY3" fmla="*/ 296730 h 975557"/>
                <a:gd name="connsiteX4" fmla="*/ 444072 w 996458"/>
                <a:gd name="connsiteY4" fmla="*/ 1455 h 975557"/>
                <a:gd name="connsiteX5" fmla="*/ 960327 w 996458"/>
                <a:gd name="connsiteY5" fmla="*/ 270060 h 97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458" h="975557">
                  <a:moveTo>
                    <a:pt x="960327" y="270060"/>
                  </a:moveTo>
                  <a:cubicBezTo>
                    <a:pt x="1045099" y="468180"/>
                    <a:pt x="977472" y="778695"/>
                    <a:pt x="795544" y="905377"/>
                  </a:cubicBezTo>
                  <a:cubicBezTo>
                    <a:pt x="612664" y="1032060"/>
                    <a:pt x="314532" y="974910"/>
                    <a:pt x="153559" y="833940"/>
                  </a:cubicBezTo>
                  <a:cubicBezTo>
                    <a:pt x="-7413" y="692017"/>
                    <a:pt x="-31226" y="466275"/>
                    <a:pt x="33544" y="296730"/>
                  </a:cubicBezTo>
                  <a:cubicBezTo>
                    <a:pt x="97362" y="128137"/>
                    <a:pt x="249762" y="15742"/>
                    <a:pt x="444072" y="1455"/>
                  </a:cubicBezTo>
                  <a:cubicBezTo>
                    <a:pt x="638382" y="-11880"/>
                    <a:pt x="875554" y="72892"/>
                    <a:pt x="960327" y="270060"/>
                  </a:cubicBezTo>
                  <a:close/>
                </a:path>
              </a:pathLst>
            </a:custGeom>
            <a:solidFill>
              <a:srgbClr val="ECF0F3"/>
            </a:solid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69" name="Graphic 20">
            <a:extLst>
              <a:ext uri="{FF2B5EF4-FFF2-40B4-BE49-F238E27FC236}">
                <a16:creationId xmlns="" xmlns:a16="http://schemas.microsoft.com/office/drawing/2014/main" id="{BBDE50F0-3A1C-408B-A312-9FF3051E9144}"/>
              </a:ext>
            </a:extLst>
          </p:cNvPr>
          <p:cNvSpPr/>
          <p:nvPr/>
        </p:nvSpPr>
        <p:spPr>
          <a:xfrm>
            <a:off x="4005556" y="1382404"/>
            <a:ext cx="4180890" cy="4093192"/>
          </a:xfrm>
          <a:custGeom>
            <a:avLst/>
            <a:gdLst>
              <a:gd name="connsiteX0" fmla="*/ 960327 w 996458"/>
              <a:gd name="connsiteY0" fmla="*/ 270060 h 975557"/>
              <a:gd name="connsiteX1" fmla="*/ 795544 w 996458"/>
              <a:gd name="connsiteY1" fmla="*/ 905377 h 975557"/>
              <a:gd name="connsiteX2" fmla="*/ 153559 w 996458"/>
              <a:gd name="connsiteY2" fmla="*/ 833940 h 975557"/>
              <a:gd name="connsiteX3" fmla="*/ 33544 w 996458"/>
              <a:gd name="connsiteY3" fmla="*/ 296730 h 975557"/>
              <a:gd name="connsiteX4" fmla="*/ 444072 w 996458"/>
              <a:gd name="connsiteY4" fmla="*/ 1455 h 975557"/>
              <a:gd name="connsiteX5" fmla="*/ 960327 w 996458"/>
              <a:gd name="connsiteY5" fmla="*/ 270060 h 97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458" h="975557">
                <a:moveTo>
                  <a:pt x="960327" y="270060"/>
                </a:moveTo>
                <a:cubicBezTo>
                  <a:pt x="1045099" y="468180"/>
                  <a:pt x="977472" y="778695"/>
                  <a:pt x="795544" y="905377"/>
                </a:cubicBezTo>
                <a:cubicBezTo>
                  <a:pt x="612664" y="1032060"/>
                  <a:pt x="314532" y="974910"/>
                  <a:pt x="153559" y="833940"/>
                </a:cubicBezTo>
                <a:cubicBezTo>
                  <a:pt x="-7413" y="692017"/>
                  <a:pt x="-31226" y="466275"/>
                  <a:pt x="33544" y="296730"/>
                </a:cubicBezTo>
                <a:cubicBezTo>
                  <a:pt x="97362" y="128137"/>
                  <a:pt x="249762" y="15742"/>
                  <a:pt x="444072" y="1455"/>
                </a:cubicBezTo>
                <a:cubicBezTo>
                  <a:pt x="638382" y="-11880"/>
                  <a:pt x="875554" y="72892"/>
                  <a:pt x="960327" y="270060"/>
                </a:cubicBezTo>
                <a:close/>
              </a:path>
            </a:pathLst>
          </a:custGeom>
          <a:gradFill flip="none" rotWithShape="1">
            <a:gsLst>
              <a:gs pos="16000">
                <a:schemeClr val="accent1"/>
              </a:gs>
              <a:gs pos="84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6" name="TextBox 45">
            <a:extLst>
              <a:ext uri="{FF2B5EF4-FFF2-40B4-BE49-F238E27FC236}">
                <a16:creationId xmlns="" xmlns:a16="http://schemas.microsoft.com/office/drawing/2014/main" id="{F345EC70-4522-4A9A-84D8-05C26B99DC0F}"/>
              </a:ext>
            </a:extLst>
          </p:cNvPr>
          <p:cNvSpPr txBox="1"/>
          <p:nvPr/>
        </p:nvSpPr>
        <p:spPr>
          <a:xfrm>
            <a:off x="8239433" y="1005711"/>
            <a:ext cx="23050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6. Celebre seus sucessos</a:t>
            </a:r>
          </a:p>
        </p:txBody>
      </p:sp>
      <p:sp>
        <p:nvSpPr>
          <p:cNvPr id="49" name="TextBox 48">
            <a:extLst>
              <a:ext uri="{FF2B5EF4-FFF2-40B4-BE49-F238E27FC236}">
                <a16:creationId xmlns="" xmlns:a16="http://schemas.microsoft.com/office/drawing/2014/main" id="{0EEC9E5C-81D3-406A-8D9E-A2C51AFC09E0}"/>
              </a:ext>
            </a:extLst>
          </p:cNvPr>
          <p:cNvSpPr txBox="1"/>
          <p:nvPr/>
        </p:nvSpPr>
        <p:spPr>
          <a:xfrm>
            <a:off x="8209361" y="4993832"/>
            <a:ext cx="23050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4. Tenha redes de apoio</a:t>
            </a:r>
          </a:p>
        </p:txBody>
      </p:sp>
      <p:sp>
        <p:nvSpPr>
          <p:cNvPr id="52" name="TextBox 51">
            <a:extLst>
              <a:ext uri="{FF2B5EF4-FFF2-40B4-BE49-F238E27FC236}">
                <a16:creationId xmlns="" xmlns:a16="http://schemas.microsoft.com/office/drawing/2014/main" id="{C678402D-34D5-40D7-B5FE-081A95C600FD}"/>
              </a:ext>
            </a:extLst>
          </p:cNvPr>
          <p:cNvSpPr txBox="1"/>
          <p:nvPr/>
        </p:nvSpPr>
        <p:spPr>
          <a:xfrm>
            <a:off x="9246018" y="2920386"/>
            <a:ext cx="23050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5. Cuide de sua saúde física e mental</a:t>
            </a:r>
          </a:p>
        </p:txBody>
      </p:sp>
      <p:sp>
        <p:nvSpPr>
          <p:cNvPr id="55" name="TextBox 54">
            <a:extLst>
              <a:ext uri="{FF2B5EF4-FFF2-40B4-BE49-F238E27FC236}">
                <a16:creationId xmlns="" xmlns:a16="http://schemas.microsoft.com/office/drawing/2014/main" id="{63443586-4512-42D1-9F34-91AF23976C7B}"/>
              </a:ext>
            </a:extLst>
          </p:cNvPr>
          <p:cNvSpPr txBox="1"/>
          <p:nvPr/>
        </p:nvSpPr>
        <p:spPr>
          <a:xfrm flipH="1">
            <a:off x="244560" y="838038"/>
            <a:ext cx="3618716"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1. Identifique suas crenças limitantes</a:t>
            </a:r>
          </a:p>
        </p:txBody>
      </p:sp>
      <p:sp>
        <p:nvSpPr>
          <p:cNvPr id="58" name="TextBox 57">
            <a:extLst>
              <a:ext uri="{FF2B5EF4-FFF2-40B4-BE49-F238E27FC236}">
                <a16:creationId xmlns="" xmlns:a16="http://schemas.microsoft.com/office/drawing/2014/main" id="{44CBBD2A-B9A9-46E8-8663-E886CBA0F1FB}"/>
              </a:ext>
            </a:extLst>
          </p:cNvPr>
          <p:cNvSpPr txBox="1"/>
          <p:nvPr/>
        </p:nvSpPr>
        <p:spPr>
          <a:xfrm flipH="1">
            <a:off x="1202241" y="5202910"/>
            <a:ext cx="297984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3. Tome consciência dos seus pontos fortes</a:t>
            </a:r>
          </a:p>
        </p:txBody>
      </p:sp>
      <p:sp>
        <p:nvSpPr>
          <p:cNvPr id="61" name="TextBox 60">
            <a:extLst>
              <a:ext uri="{FF2B5EF4-FFF2-40B4-BE49-F238E27FC236}">
                <a16:creationId xmlns="" xmlns:a16="http://schemas.microsoft.com/office/drawing/2014/main" id="{F9639E6C-CBB5-4BAC-8DE2-3AB3CB11B86E}"/>
              </a:ext>
            </a:extLst>
          </p:cNvPr>
          <p:cNvSpPr txBox="1"/>
          <p:nvPr/>
        </p:nvSpPr>
        <p:spPr>
          <a:xfrm flipH="1">
            <a:off x="772356" y="3410898"/>
            <a:ext cx="230504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a:noFill/>
                </a:ln>
                <a:solidFill>
                  <a:srgbClr val="2C4166"/>
                </a:solidFill>
                <a:effectLst/>
                <a:uLnTx/>
                <a:uFillTx/>
                <a:latin typeface="Roboto"/>
                <a:ea typeface="Open Sans" panose="020B0606030504020204" pitchFamily="34" charset="0"/>
                <a:cs typeface="Open Sans" panose="020B0606030504020204" pitchFamily="34" charset="0"/>
              </a:rPr>
              <a:t>2. Questione</a:t>
            </a:r>
          </a:p>
        </p:txBody>
      </p:sp>
      <p:sp>
        <p:nvSpPr>
          <p:cNvPr id="72" name="Graphic 20">
            <a:extLst>
              <a:ext uri="{FF2B5EF4-FFF2-40B4-BE49-F238E27FC236}">
                <a16:creationId xmlns="" xmlns:a16="http://schemas.microsoft.com/office/drawing/2014/main" id="{7AF39D11-EC81-43E6-A1A3-C551040B872B}"/>
              </a:ext>
            </a:extLst>
          </p:cNvPr>
          <p:cNvSpPr/>
          <p:nvPr/>
        </p:nvSpPr>
        <p:spPr>
          <a:xfrm>
            <a:off x="4253293" y="1624945"/>
            <a:ext cx="3685416" cy="3608110"/>
          </a:xfrm>
          <a:custGeom>
            <a:avLst/>
            <a:gdLst>
              <a:gd name="connsiteX0" fmla="*/ 960327 w 996458"/>
              <a:gd name="connsiteY0" fmla="*/ 270060 h 975557"/>
              <a:gd name="connsiteX1" fmla="*/ 795544 w 996458"/>
              <a:gd name="connsiteY1" fmla="*/ 905377 h 975557"/>
              <a:gd name="connsiteX2" fmla="*/ 153559 w 996458"/>
              <a:gd name="connsiteY2" fmla="*/ 833940 h 975557"/>
              <a:gd name="connsiteX3" fmla="*/ 33544 w 996458"/>
              <a:gd name="connsiteY3" fmla="*/ 296730 h 975557"/>
              <a:gd name="connsiteX4" fmla="*/ 444072 w 996458"/>
              <a:gd name="connsiteY4" fmla="*/ 1455 h 975557"/>
              <a:gd name="connsiteX5" fmla="*/ 960327 w 996458"/>
              <a:gd name="connsiteY5" fmla="*/ 270060 h 97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458" h="975557">
                <a:moveTo>
                  <a:pt x="960327" y="270060"/>
                </a:moveTo>
                <a:cubicBezTo>
                  <a:pt x="1045099" y="468180"/>
                  <a:pt x="977472" y="778695"/>
                  <a:pt x="795544" y="905377"/>
                </a:cubicBezTo>
                <a:cubicBezTo>
                  <a:pt x="612664" y="1032060"/>
                  <a:pt x="314532" y="974910"/>
                  <a:pt x="153559" y="833940"/>
                </a:cubicBezTo>
                <a:cubicBezTo>
                  <a:pt x="-7413" y="692017"/>
                  <a:pt x="-31226" y="466275"/>
                  <a:pt x="33544" y="296730"/>
                </a:cubicBezTo>
                <a:cubicBezTo>
                  <a:pt x="97362" y="128137"/>
                  <a:pt x="249762" y="15742"/>
                  <a:pt x="444072" y="1455"/>
                </a:cubicBezTo>
                <a:cubicBezTo>
                  <a:pt x="638382" y="-11880"/>
                  <a:pt x="875554" y="72892"/>
                  <a:pt x="960327" y="270060"/>
                </a:cubicBezTo>
                <a:close/>
              </a:path>
            </a:pathLst>
          </a:custGeom>
          <a:solidFill>
            <a:srgbClr val="ECF0F3"/>
          </a:solid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 name="TextBox 72">
            <a:extLst>
              <a:ext uri="{FF2B5EF4-FFF2-40B4-BE49-F238E27FC236}">
                <a16:creationId xmlns="" xmlns:a16="http://schemas.microsoft.com/office/drawing/2014/main" id="{B6B4B031-0FCC-4576-9A14-F23D496BFC2B}"/>
              </a:ext>
            </a:extLst>
          </p:cNvPr>
          <p:cNvSpPr txBox="1"/>
          <p:nvPr/>
        </p:nvSpPr>
        <p:spPr>
          <a:xfrm>
            <a:off x="4206563" y="2256736"/>
            <a:ext cx="3803775" cy="2308324"/>
          </a:xfrm>
          <a:prstGeom prst="rect">
            <a:avLst/>
          </a:prstGeom>
          <a:noFill/>
        </p:spPr>
        <p:txBody>
          <a:bodyPr wrap="square" rtlCol="0" anchor="b">
            <a:spAutoFit/>
          </a:bodyPr>
          <a:lstStyle>
            <a:defPPr>
              <a:defRPr lang="en-US"/>
            </a:defPPr>
            <a:lvl1pPr algn="ctr">
              <a:spcBef>
                <a:spcPts val="1200"/>
              </a:spcBef>
              <a:defRPr sz="4800" b="1">
                <a:solidFill>
                  <a:srgbClr val="2C4166"/>
                </a:solidFill>
                <a:latin typeface="+mj-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Dicas </a:t>
            </a:r>
            <a:r>
              <a:rPr kumimoji="0" lang="pt-BR" sz="3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para combater Crenças Limitantes</a:t>
            </a:r>
          </a:p>
        </p:txBody>
      </p:sp>
      <p:sp>
        <p:nvSpPr>
          <p:cNvPr id="88" name="Rectangle: Rounded Corners 87">
            <a:extLst>
              <a:ext uri="{FF2B5EF4-FFF2-40B4-BE49-F238E27FC236}">
                <a16:creationId xmlns="" xmlns:a16="http://schemas.microsoft.com/office/drawing/2014/main" id="{3B2DCA8B-FBA5-4B89-B08D-4A6781345919}"/>
              </a:ext>
            </a:extLst>
          </p:cNvPr>
          <p:cNvSpPr/>
          <p:nvPr/>
        </p:nvSpPr>
        <p:spPr>
          <a:xfrm>
            <a:off x="5917530" y="494619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9" name="Rectangle: Rounded Corners 88">
            <a:extLst>
              <a:ext uri="{FF2B5EF4-FFF2-40B4-BE49-F238E27FC236}">
                <a16:creationId xmlns="" xmlns:a16="http://schemas.microsoft.com/office/drawing/2014/main" id="{C2D9814A-CFB8-40F0-8CDC-15393B805FAD}"/>
              </a:ext>
            </a:extLst>
          </p:cNvPr>
          <p:cNvSpPr/>
          <p:nvPr/>
        </p:nvSpPr>
        <p:spPr>
          <a:xfrm>
            <a:off x="6154792" y="494619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0" name="Rectangle: Rounded Corners 89">
            <a:extLst>
              <a:ext uri="{FF2B5EF4-FFF2-40B4-BE49-F238E27FC236}">
                <a16:creationId xmlns="" xmlns:a16="http://schemas.microsoft.com/office/drawing/2014/main" id="{A6CC9D85-3031-48AA-B75F-5AD3F0B4A916}"/>
              </a:ext>
            </a:extLst>
          </p:cNvPr>
          <p:cNvSpPr/>
          <p:nvPr/>
        </p:nvSpPr>
        <p:spPr>
          <a:xfrm>
            <a:off x="6392053" y="494619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68" name="Agrupar 67">
            <a:extLst>
              <a:ext uri="{FF2B5EF4-FFF2-40B4-BE49-F238E27FC236}">
                <a16:creationId xmlns="" xmlns:a16="http://schemas.microsoft.com/office/drawing/2014/main" id="{1536CD3D-0CF6-6B47-BE0A-7BA5A7893A44}"/>
              </a:ext>
            </a:extLst>
          </p:cNvPr>
          <p:cNvGrpSpPr/>
          <p:nvPr/>
        </p:nvGrpSpPr>
        <p:grpSpPr>
          <a:xfrm>
            <a:off x="3935506" y="1251362"/>
            <a:ext cx="879706" cy="879702"/>
            <a:chOff x="3935506" y="1251362"/>
            <a:chExt cx="879706" cy="879702"/>
          </a:xfrm>
        </p:grpSpPr>
        <p:grpSp>
          <p:nvGrpSpPr>
            <p:cNvPr id="17" name="Group 16">
              <a:extLst>
                <a:ext uri="{FF2B5EF4-FFF2-40B4-BE49-F238E27FC236}">
                  <a16:creationId xmlns="" xmlns:a16="http://schemas.microsoft.com/office/drawing/2014/main" id="{85C455C8-42AE-426F-A61B-ADCB8884F624}"/>
                </a:ext>
              </a:extLst>
            </p:cNvPr>
            <p:cNvGrpSpPr/>
            <p:nvPr/>
          </p:nvGrpSpPr>
          <p:grpSpPr>
            <a:xfrm>
              <a:off x="3935506" y="1251362"/>
              <a:ext cx="879706" cy="879702"/>
              <a:chOff x="3095624" y="3067051"/>
              <a:chExt cx="723902" cy="723900"/>
            </a:xfrm>
          </p:grpSpPr>
          <p:sp useBgFill="1">
            <p:nvSpPr>
              <p:cNvPr id="21" name="Rectangle: Rounded Corners 21">
                <a:extLst>
                  <a:ext uri="{FF2B5EF4-FFF2-40B4-BE49-F238E27FC236}">
                    <a16:creationId xmlns="" xmlns:a16="http://schemas.microsoft.com/office/drawing/2014/main" id="{DFD31ABB-370A-4053-A12A-804FF373CEC8}"/>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2" name="Rectangle: Rounded Corners 22">
                <a:extLst>
                  <a:ext uri="{FF2B5EF4-FFF2-40B4-BE49-F238E27FC236}">
                    <a16:creationId xmlns="" xmlns:a16="http://schemas.microsoft.com/office/drawing/2014/main" id="{846C3957-1017-49CA-A37E-28F81030B443}"/>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19" name="Oval 51">
              <a:extLst>
                <a:ext uri="{FF2B5EF4-FFF2-40B4-BE49-F238E27FC236}">
                  <a16:creationId xmlns="" xmlns:a16="http://schemas.microsoft.com/office/drawing/2014/main" id="{9D3DA663-E7E7-454D-8E29-A4D4E94BB0B0}"/>
                </a:ext>
              </a:extLst>
            </p:cNvPr>
            <p:cNvSpPr>
              <a:spLocks noChangeArrowheads="1"/>
            </p:cNvSpPr>
            <p:nvPr/>
          </p:nvSpPr>
          <p:spPr bwMode="auto">
            <a:xfrm>
              <a:off x="3990559" y="1305440"/>
              <a:ext cx="769600" cy="771546"/>
            </a:xfrm>
            <a:prstGeom prst="ellipse">
              <a:avLst/>
            </a:prstGeom>
            <a:solidFill>
              <a:schemeClr val="accent1"/>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66" name="Gráfico 65">
              <a:extLst>
                <a:ext uri="{FF2B5EF4-FFF2-40B4-BE49-F238E27FC236}">
                  <a16:creationId xmlns="" xmlns:a16="http://schemas.microsoft.com/office/drawing/2014/main" id="{09ED89A2-EDC0-8546-8FB4-7E79EA8C5F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159359" y="1485654"/>
              <a:ext cx="432000" cy="432000"/>
            </a:xfrm>
            <a:prstGeom prst="rect">
              <a:avLst/>
            </a:prstGeom>
          </p:spPr>
        </p:pic>
      </p:grpSp>
      <p:grpSp>
        <p:nvGrpSpPr>
          <p:cNvPr id="70" name="Agrupar 69">
            <a:extLst>
              <a:ext uri="{FF2B5EF4-FFF2-40B4-BE49-F238E27FC236}">
                <a16:creationId xmlns="" xmlns:a16="http://schemas.microsoft.com/office/drawing/2014/main" id="{A969B224-3619-324C-9CFA-CEE83B1F72A7}"/>
              </a:ext>
            </a:extLst>
          </p:cNvPr>
          <p:cNvGrpSpPr/>
          <p:nvPr/>
        </p:nvGrpSpPr>
        <p:grpSpPr>
          <a:xfrm>
            <a:off x="3234700" y="3206970"/>
            <a:ext cx="879706" cy="879702"/>
            <a:chOff x="3179647" y="2989149"/>
            <a:chExt cx="879706" cy="879702"/>
          </a:xfrm>
        </p:grpSpPr>
        <p:grpSp>
          <p:nvGrpSpPr>
            <p:cNvPr id="3" name="Group 2">
              <a:extLst>
                <a:ext uri="{FF2B5EF4-FFF2-40B4-BE49-F238E27FC236}">
                  <a16:creationId xmlns="" xmlns:a16="http://schemas.microsoft.com/office/drawing/2014/main" id="{E0C02482-A5D1-47B8-81BF-E31EFD0FBE12}"/>
                </a:ext>
              </a:extLst>
            </p:cNvPr>
            <p:cNvGrpSpPr/>
            <p:nvPr/>
          </p:nvGrpSpPr>
          <p:grpSpPr>
            <a:xfrm>
              <a:off x="3179647" y="2989149"/>
              <a:ext cx="879706" cy="879702"/>
              <a:chOff x="3095624" y="3067051"/>
              <a:chExt cx="723902" cy="723900"/>
            </a:xfrm>
          </p:grpSpPr>
          <p:sp useBgFill="1">
            <p:nvSpPr>
              <p:cNvPr id="7" name="Rectangle: Rounded Corners 21">
                <a:extLst>
                  <a:ext uri="{FF2B5EF4-FFF2-40B4-BE49-F238E27FC236}">
                    <a16:creationId xmlns="" xmlns:a16="http://schemas.microsoft.com/office/drawing/2014/main" id="{950F9009-D37A-40BD-9E97-EEFAC93B5542}"/>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8" name="Rectangle: Rounded Corners 22">
                <a:extLst>
                  <a:ext uri="{FF2B5EF4-FFF2-40B4-BE49-F238E27FC236}">
                    <a16:creationId xmlns="" xmlns:a16="http://schemas.microsoft.com/office/drawing/2014/main" id="{E5912D45-473F-4EA9-8D24-6BC5B03BDCAF}"/>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5" name="Oval 51">
              <a:extLst>
                <a:ext uri="{FF2B5EF4-FFF2-40B4-BE49-F238E27FC236}">
                  <a16:creationId xmlns="" xmlns:a16="http://schemas.microsoft.com/office/drawing/2014/main" id="{B315E93E-7734-4F02-9227-AF4A53596477}"/>
                </a:ext>
              </a:extLst>
            </p:cNvPr>
            <p:cNvSpPr>
              <a:spLocks noChangeArrowheads="1"/>
            </p:cNvSpPr>
            <p:nvPr/>
          </p:nvSpPr>
          <p:spPr bwMode="auto">
            <a:xfrm>
              <a:off x="3234700" y="3043227"/>
              <a:ext cx="769600" cy="771546"/>
            </a:xfrm>
            <a:prstGeom prst="ellipse">
              <a:avLst/>
            </a:prstGeom>
            <a:solidFill>
              <a:schemeClr val="accent2"/>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18" name="Gráfico 117">
              <a:extLst>
                <a:ext uri="{FF2B5EF4-FFF2-40B4-BE49-F238E27FC236}">
                  <a16:creationId xmlns="" xmlns:a16="http://schemas.microsoft.com/office/drawing/2014/main" id="{14FC185B-21F9-2344-9134-03369385681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a:xfrm>
              <a:off x="3402357" y="3225287"/>
              <a:ext cx="432000" cy="432000"/>
            </a:xfrm>
            <a:prstGeom prst="rect">
              <a:avLst/>
            </a:prstGeom>
          </p:spPr>
        </p:pic>
      </p:grpSp>
      <p:grpSp>
        <p:nvGrpSpPr>
          <p:cNvPr id="123" name="Agrupar 122">
            <a:extLst>
              <a:ext uri="{FF2B5EF4-FFF2-40B4-BE49-F238E27FC236}">
                <a16:creationId xmlns="" xmlns:a16="http://schemas.microsoft.com/office/drawing/2014/main" id="{D91EAC9E-2C5F-D244-AF56-52EBB8C4DF15}"/>
              </a:ext>
            </a:extLst>
          </p:cNvPr>
          <p:cNvGrpSpPr/>
          <p:nvPr/>
        </p:nvGrpSpPr>
        <p:grpSpPr>
          <a:xfrm>
            <a:off x="4460387" y="4893784"/>
            <a:ext cx="879706" cy="879702"/>
            <a:chOff x="3935506" y="4726937"/>
            <a:chExt cx="879706" cy="879702"/>
          </a:xfrm>
        </p:grpSpPr>
        <p:grpSp>
          <p:nvGrpSpPr>
            <p:cNvPr id="31" name="Group 30">
              <a:extLst>
                <a:ext uri="{FF2B5EF4-FFF2-40B4-BE49-F238E27FC236}">
                  <a16:creationId xmlns="" xmlns:a16="http://schemas.microsoft.com/office/drawing/2014/main" id="{FA168F62-13C7-4093-8375-BC7CA56E1DC8}"/>
                </a:ext>
              </a:extLst>
            </p:cNvPr>
            <p:cNvGrpSpPr/>
            <p:nvPr/>
          </p:nvGrpSpPr>
          <p:grpSpPr>
            <a:xfrm>
              <a:off x="3935506" y="4726937"/>
              <a:ext cx="879706" cy="879702"/>
              <a:chOff x="3095624" y="3067051"/>
              <a:chExt cx="723902" cy="723900"/>
            </a:xfrm>
          </p:grpSpPr>
          <p:sp useBgFill="1">
            <p:nvSpPr>
              <p:cNvPr id="35" name="Rectangle: Rounded Corners 21">
                <a:extLst>
                  <a:ext uri="{FF2B5EF4-FFF2-40B4-BE49-F238E27FC236}">
                    <a16:creationId xmlns="" xmlns:a16="http://schemas.microsoft.com/office/drawing/2014/main" id="{F12775B5-C8E4-4847-A1BD-0976B7542F53}"/>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6" name="Rectangle: Rounded Corners 22">
                <a:extLst>
                  <a:ext uri="{FF2B5EF4-FFF2-40B4-BE49-F238E27FC236}">
                    <a16:creationId xmlns="" xmlns:a16="http://schemas.microsoft.com/office/drawing/2014/main" id="{394AC56F-C063-4177-92CC-6587EC3F867C}"/>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3" name="Oval 51">
              <a:extLst>
                <a:ext uri="{FF2B5EF4-FFF2-40B4-BE49-F238E27FC236}">
                  <a16:creationId xmlns="" xmlns:a16="http://schemas.microsoft.com/office/drawing/2014/main" id="{8E7E2ED7-0817-4CAB-9BF6-8D85EA476C57}"/>
                </a:ext>
              </a:extLst>
            </p:cNvPr>
            <p:cNvSpPr>
              <a:spLocks noChangeArrowheads="1"/>
            </p:cNvSpPr>
            <p:nvPr/>
          </p:nvSpPr>
          <p:spPr bwMode="auto">
            <a:xfrm>
              <a:off x="3990559" y="4781015"/>
              <a:ext cx="769600" cy="771546"/>
            </a:xfrm>
            <a:prstGeom prst="ellipse">
              <a:avLst/>
            </a:prstGeom>
            <a:solidFill>
              <a:schemeClr val="accent3"/>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19" name="Gráfico 118">
              <a:extLst>
                <a:ext uri="{FF2B5EF4-FFF2-40B4-BE49-F238E27FC236}">
                  <a16:creationId xmlns="" xmlns:a16="http://schemas.microsoft.com/office/drawing/2014/main" id="{8FE627CB-99E3-D74F-9061-B0D1E41FA55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4168538" y="4952866"/>
              <a:ext cx="432000" cy="432000"/>
            </a:xfrm>
            <a:prstGeom prst="rect">
              <a:avLst/>
            </a:prstGeom>
          </p:spPr>
        </p:pic>
      </p:grpSp>
      <p:grpSp>
        <p:nvGrpSpPr>
          <p:cNvPr id="124" name="Agrupar 123">
            <a:extLst>
              <a:ext uri="{FF2B5EF4-FFF2-40B4-BE49-F238E27FC236}">
                <a16:creationId xmlns="" xmlns:a16="http://schemas.microsoft.com/office/drawing/2014/main" id="{1D7E66A3-323C-FD4F-B7D9-2425562092D3}"/>
              </a:ext>
            </a:extLst>
          </p:cNvPr>
          <p:cNvGrpSpPr/>
          <p:nvPr/>
        </p:nvGrpSpPr>
        <p:grpSpPr>
          <a:xfrm>
            <a:off x="7152937" y="4580477"/>
            <a:ext cx="879706" cy="879702"/>
            <a:chOff x="7376789" y="4726937"/>
            <a:chExt cx="879706" cy="879702"/>
          </a:xfrm>
        </p:grpSpPr>
        <p:grpSp>
          <p:nvGrpSpPr>
            <p:cNvPr id="38" name="Group 37">
              <a:extLst>
                <a:ext uri="{FF2B5EF4-FFF2-40B4-BE49-F238E27FC236}">
                  <a16:creationId xmlns="" xmlns:a16="http://schemas.microsoft.com/office/drawing/2014/main" id="{AFF8D1FA-33CB-4C2C-9BC4-14BFDE3889DF}"/>
                </a:ext>
              </a:extLst>
            </p:cNvPr>
            <p:cNvGrpSpPr/>
            <p:nvPr/>
          </p:nvGrpSpPr>
          <p:grpSpPr>
            <a:xfrm>
              <a:off x="7376789" y="4726937"/>
              <a:ext cx="879706" cy="879702"/>
              <a:chOff x="3095624" y="3067051"/>
              <a:chExt cx="723902" cy="723900"/>
            </a:xfrm>
          </p:grpSpPr>
          <p:sp useBgFill="1">
            <p:nvSpPr>
              <p:cNvPr id="42" name="Rectangle: Rounded Corners 21">
                <a:extLst>
                  <a:ext uri="{FF2B5EF4-FFF2-40B4-BE49-F238E27FC236}">
                    <a16:creationId xmlns="" xmlns:a16="http://schemas.microsoft.com/office/drawing/2014/main" id="{A42B797B-014B-4EB8-9254-0FFF9CADD122}"/>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43" name="Rectangle: Rounded Corners 22">
                <a:extLst>
                  <a:ext uri="{FF2B5EF4-FFF2-40B4-BE49-F238E27FC236}">
                    <a16:creationId xmlns="" xmlns:a16="http://schemas.microsoft.com/office/drawing/2014/main" id="{D78848FD-F44E-4D61-B386-F16D9C51E29A}"/>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40" name="Oval 39">
              <a:extLst>
                <a:ext uri="{FF2B5EF4-FFF2-40B4-BE49-F238E27FC236}">
                  <a16:creationId xmlns="" xmlns:a16="http://schemas.microsoft.com/office/drawing/2014/main" id="{9A1A6456-9896-4C8B-97F3-4248EB894CE1}"/>
                </a:ext>
              </a:extLst>
            </p:cNvPr>
            <p:cNvSpPr>
              <a:spLocks noChangeArrowheads="1"/>
            </p:cNvSpPr>
            <p:nvPr/>
          </p:nvSpPr>
          <p:spPr bwMode="auto">
            <a:xfrm>
              <a:off x="7431842" y="4781015"/>
              <a:ext cx="769600" cy="771546"/>
            </a:xfrm>
            <a:prstGeom prst="ellipse">
              <a:avLst/>
            </a:prstGeom>
            <a:solidFill>
              <a:schemeClr val="accent4"/>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20" name="Gráfico 119">
              <a:extLst>
                <a:ext uri="{FF2B5EF4-FFF2-40B4-BE49-F238E27FC236}">
                  <a16:creationId xmlns="" xmlns:a16="http://schemas.microsoft.com/office/drawing/2014/main" id="{379F4F53-9B79-3C46-B48E-AD133B21F33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a:off x="7602082" y="4946281"/>
              <a:ext cx="432000" cy="432000"/>
            </a:xfrm>
            <a:prstGeom prst="rect">
              <a:avLst/>
            </a:prstGeom>
          </p:spPr>
        </p:pic>
      </p:grpSp>
      <p:grpSp>
        <p:nvGrpSpPr>
          <p:cNvPr id="125" name="Agrupar 124">
            <a:extLst>
              <a:ext uri="{FF2B5EF4-FFF2-40B4-BE49-F238E27FC236}">
                <a16:creationId xmlns="" xmlns:a16="http://schemas.microsoft.com/office/drawing/2014/main" id="{458B0F0D-BD35-FB42-979A-3F4A34C00155}"/>
              </a:ext>
            </a:extLst>
          </p:cNvPr>
          <p:cNvGrpSpPr/>
          <p:nvPr/>
        </p:nvGrpSpPr>
        <p:grpSpPr>
          <a:xfrm>
            <a:off x="8132649" y="2989149"/>
            <a:ext cx="879706" cy="879702"/>
            <a:chOff x="8132649" y="2989149"/>
            <a:chExt cx="879706" cy="879702"/>
          </a:xfrm>
        </p:grpSpPr>
        <p:grpSp>
          <p:nvGrpSpPr>
            <p:cNvPr id="10" name="Group 9">
              <a:extLst>
                <a:ext uri="{FF2B5EF4-FFF2-40B4-BE49-F238E27FC236}">
                  <a16:creationId xmlns="" xmlns:a16="http://schemas.microsoft.com/office/drawing/2014/main" id="{A5E4FAD8-EA98-4E22-8261-43EE2C8D7B4D}"/>
                </a:ext>
              </a:extLst>
            </p:cNvPr>
            <p:cNvGrpSpPr/>
            <p:nvPr/>
          </p:nvGrpSpPr>
          <p:grpSpPr>
            <a:xfrm>
              <a:off x="8132649" y="2989149"/>
              <a:ext cx="879706" cy="879702"/>
              <a:chOff x="3095624" y="3067051"/>
              <a:chExt cx="723902" cy="723900"/>
            </a:xfrm>
          </p:grpSpPr>
          <p:sp useBgFill="1">
            <p:nvSpPr>
              <p:cNvPr id="14" name="Rectangle: Rounded Corners 21">
                <a:extLst>
                  <a:ext uri="{FF2B5EF4-FFF2-40B4-BE49-F238E27FC236}">
                    <a16:creationId xmlns="" xmlns:a16="http://schemas.microsoft.com/office/drawing/2014/main" id="{02B9464F-6CF8-413E-A9A1-90B4198E677A}"/>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5" name="Rectangle: Rounded Corners 22">
                <a:extLst>
                  <a:ext uri="{FF2B5EF4-FFF2-40B4-BE49-F238E27FC236}">
                    <a16:creationId xmlns="" xmlns:a16="http://schemas.microsoft.com/office/drawing/2014/main" id="{9625D30A-08EB-4294-B00D-BA882F30FA8E}"/>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12" name="Oval 51">
              <a:extLst>
                <a:ext uri="{FF2B5EF4-FFF2-40B4-BE49-F238E27FC236}">
                  <a16:creationId xmlns="" xmlns:a16="http://schemas.microsoft.com/office/drawing/2014/main" id="{58966C9B-EB1D-49A9-9395-5FEEE2A8AE0B}"/>
                </a:ext>
              </a:extLst>
            </p:cNvPr>
            <p:cNvSpPr>
              <a:spLocks noChangeArrowheads="1"/>
            </p:cNvSpPr>
            <p:nvPr/>
          </p:nvSpPr>
          <p:spPr bwMode="auto">
            <a:xfrm>
              <a:off x="8187702" y="3043227"/>
              <a:ext cx="769600" cy="771546"/>
            </a:xfrm>
            <a:prstGeom prst="ellipse">
              <a:avLst/>
            </a:prstGeom>
            <a:solidFill>
              <a:schemeClr val="accent5"/>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21" name="Gráfico 120">
              <a:extLst>
                <a:ext uri="{FF2B5EF4-FFF2-40B4-BE49-F238E27FC236}">
                  <a16:creationId xmlns="" xmlns:a16="http://schemas.microsoft.com/office/drawing/2014/main" id="{3217F105-2D9C-154B-9D46-C3E03439632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p:blipFill>
          <p:spPr>
            <a:xfrm>
              <a:off x="8356027" y="3201925"/>
              <a:ext cx="432000" cy="432000"/>
            </a:xfrm>
            <a:prstGeom prst="rect">
              <a:avLst/>
            </a:prstGeom>
          </p:spPr>
        </p:pic>
      </p:grpSp>
      <p:grpSp>
        <p:nvGrpSpPr>
          <p:cNvPr id="126" name="Agrupar 125">
            <a:extLst>
              <a:ext uri="{FF2B5EF4-FFF2-40B4-BE49-F238E27FC236}">
                <a16:creationId xmlns="" xmlns:a16="http://schemas.microsoft.com/office/drawing/2014/main" id="{409D54F4-8DB0-984C-89F8-052B7306B3C1}"/>
              </a:ext>
            </a:extLst>
          </p:cNvPr>
          <p:cNvGrpSpPr/>
          <p:nvPr/>
        </p:nvGrpSpPr>
        <p:grpSpPr>
          <a:xfrm>
            <a:off x="6855250" y="1005711"/>
            <a:ext cx="879706" cy="879702"/>
            <a:chOff x="7376789" y="1251362"/>
            <a:chExt cx="879706" cy="879702"/>
          </a:xfrm>
        </p:grpSpPr>
        <p:grpSp>
          <p:nvGrpSpPr>
            <p:cNvPr id="24" name="Group 23">
              <a:extLst>
                <a:ext uri="{FF2B5EF4-FFF2-40B4-BE49-F238E27FC236}">
                  <a16:creationId xmlns="" xmlns:a16="http://schemas.microsoft.com/office/drawing/2014/main" id="{242A3E20-3205-4042-8D76-61F856BDC4CE}"/>
                </a:ext>
              </a:extLst>
            </p:cNvPr>
            <p:cNvGrpSpPr/>
            <p:nvPr/>
          </p:nvGrpSpPr>
          <p:grpSpPr>
            <a:xfrm>
              <a:off x="7376789" y="1251362"/>
              <a:ext cx="879706" cy="879702"/>
              <a:chOff x="3095624" y="3067051"/>
              <a:chExt cx="723902" cy="723900"/>
            </a:xfrm>
          </p:grpSpPr>
          <p:sp useBgFill="1">
            <p:nvSpPr>
              <p:cNvPr id="28" name="Rectangle: Rounded Corners 21">
                <a:extLst>
                  <a:ext uri="{FF2B5EF4-FFF2-40B4-BE49-F238E27FC236}">
                    <a16:creationId xmlns="" xmlns:a16="http://schemas.microsoft.com/office/drawing/2014/main" id="{E0DE1B23-3EE0-4859-89C1-A568DA8BEFC0}"/>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9" name="Rectangle: Rounded Corners 22">
                <a:extLst>
                  <a:ext uri="{FF2B5EF4-FFF2-40B4-BE49-F238E27FC236}">
                    <a16:creationId xmlns="" xmlns:a16="http://schemas.microsoft.com/office/drawing/2014/main" id="{071C9131-CC8F-48C7-A6B2-D7C5FFBB2344}"/>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26" name="Oval 51">
              <a:extLst>
                <a:ext uri="{FF2B5EF4-FFF2-40B4-BE49-F238E27FC236}">
                  <a16:creationId xmlns="" xmlns:a16="http://schemas.microsoft.com/office/drawing/2014/main" id="{D5422E9E-826F-40E2-858B-721704DEE480}"/>
                </a:ext>
              </a:extLst>
            </p:cNvPr>
            <p:cNvSpPr>
              <a:spLocks noChangeArrowheads="1"/>
            </p:cNvSpPr>
            <p:nvPr/>
          </p:nvSpPr>
          <p:spPr bwMode="auto">
            <a:xfrm>
              <a:off x="7431842" y="1305440"/>
              <a:ext cx="769600" cy="771546"/>
            </a:xfrm>
            <a:prstGeom prst="ellipse">
              <a:avLst/>
            </a:prstGeom>
            <a:solidFill>
              <a:schemeClr val="accent6"/>
            </a:solidFill>
            <a:ln>
              <a:noFill/>
            </a:ln>
            <a:effectLst>
              <a:outerShdw blurRad="800100" dist="698500" dir="2700000" sx="94000" sy="94000" algn="tl" rotWithShape="0">
                <a:prstClr val="black">
                  <a:alpha val="25000"/>
                </a:prst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22" name="Gráfico 121">
              <a:extLst>
                <a:ext uri="{FF2B5EF4-FFF2-40B4-BE49-F238E27FC236}">
                  <a16:creationId xmlns="" xmlns:a16="http://schemas.microsoft.com/office/drawing/2014/main" id="{1DF208DB-72B6-D847-B997-B4AB769E49B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p:blipFill>
          <p:spPr>
            <a:xfrm>
              <a:off x="7589813" y="1467469"/>
              <a:ext cx="432000" cy="432000"/>
            </a:xfrm>
            <a:prstGeom prst="rect">
              <a:avLst/>
            </a:prstGeom>
          </p:spPr>
        </p:pic>
      </p:grpSp>
    </p:spTree>
    <p:extLst>
      <p:ext uri="{BB962C8B-B14F-4D97-AF65-F5344CB8AC3E}">
        <p14:creationId xmlns:p14="http://schemas.microsoft.com/office/powerpoint/2010/main" val="90483308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42" presetClass="path" presetSubtype="0" decel="100000" fill="hold" nodeType="withEffect">
                                  <p:stCondLst>
                                    <p:cond delay="0"/>
                                  </p:stCondLst>
                                  <p:childTnLst>
                                    <p:animMotion origin="layout" path="M 0 0 L 0.01237 0.02847 " pathEditMode="relative" rAng="0" ptsTypes="AA">
                                      <p:cBhvr>
                                        <p:cTn id="9" dur="1000" spd="-100000" fill="hold"/>
                                        <p:tgtEl>
                                          <p:spTgt spid="67"/>
                                        </p:tgtEl>
                                        <p:attrNameLst>
                                          <p:attrName>ppt_x</p:attrName>
                                          <p:attrName>ppt_y</p:attrName>
                                        </p:attrNameLst>
                                      </p:cBhvr>
                                      <p:rCtr x="612" y="1412"/>
                                    </p:animMotion>
                                  </p:childTnLst>
                                </p:cTn>
                              </p:par>
                              <p:par>
                                <p:cTn id="10" presetID="10" presetClass="entr" presetSubtype="0" fill="hold" grpId="0" nodeType="withEffect">
                                  <p:stCondLst>
                                    <p:cond delay="25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42" presetClass="path" presetSubtype="0" decel="100000" fill="hold" grpId="1" nodeType="withEffect">
                                  <p:stCondLst>
                                    <p:cond delay="250"/>
                                  </p:stCondLst>
                                  <p:childTnLst>
                                    <p:animMotion origin="layout" path="M -1.875E-6 4.81481E-6 L 0.01237 0.02847 " pathEditMode="relative" rAng="0" ptsTypes="AA">
                                      <p:cBhvr>
                                        <p:cTn id="14" dur="1000" spd="-100000" fill="hold"/>
                                        <p:tgtEl>
                                          <p:spTgt spid="69"/>
                                        </p:tgtEl>
                                        <p:attrNameLst>
                                          <p:attrName>ppt_x</p:attrName>
                                          <p:attrName>ppt_y</p:attrName>
                                        </p:attrNameLst>
                                      </p:cBhvr>
                                      <p:rCtr x="612" y="1412"/>
                                    </p:animMotion>
                                  </p:childTnLst>
                                </p:cTn>
                              </p:par>
                              <p:par>
                                <p:cTn id="15" presetID="10" presetClass="entr" presetSubtype="0" fill="hold" grpId="0" nodeType="withEffect">
                                  <p:stCondLst>
                                    <p:cond delay="50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par>
                                <p:cTn id="18" presetID="42" presetClass="path" presetSubtype="0" decel="100000" fill="hold" grpId="1" nodeType="withEffect">
                                  <p:stCondLst>
                                    <p:cond delay="500"/>
                                  </p:stCondLst>
                                  <p:childTnLst>
                                    <p:animMotion origin="layout" path="M -1.875E-6 4.81481E-6 L 0.01237 0.02847 " pathEditMode="relative" rAng="0" ptsTypes="AA">
                                      <p:cBhvr>
                                        <p:cTn id="19" dur="1000" spd="-100000" fill="hold"/>
                                        <p:tgtEl>
                                          <p:spTgt spid="72"/>
                                        </p:tgtEl>
                                        <p:attrNameLst>
                                          <p:attrName>ppt_x</p:attrName>
                                          <p:attrName>ppt_y</p:attrName>
                                        </p:attrNameLst>
                                      </p:cBhvr>
                                      <p:rCtr x="612" y="1412"/>
                                    </p:animMotion>
                                  </p:childTnLst>
                                </p:cTn>
                              </p:par>
                              <p:par>
                                <p:cTn id="20" presetID="10" presetClass="entr" presetSubtype="0" fill="hold" grpId="0" nodeType="withEffect">
                                  <p:stCondLst>
                                    <p:cond delay="75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42" presetClass="path" presetSubtype="0" decel="100000" fill="hold" grpId="1" nodeType="withEffect">
                                  <p:stCondLst>
                                    <p:cond delay="750"/>
                                  </p:stCondLst>
                                  <p:childTnLst>
                                    <p:animMotion origin="layout" path="M -2.70833E-6 2.59259E-6 L 0.01237 0.02847 " pathEditMode="relative" rAng="0" ptsTypes="AA">
                                      <p:cBhvr>
                                        <p:cTn id="24" dur="1000" spd="-100000" fill="hold"/>
                                        <p:tgtEl>
                                          <p:spTgt spid="73"/>
                                        </p:tgtEl>
                                        <p:attrNameLst>
                                          <p:attrName>ppt_x</p:attrName>
                                          <p:attrName>ppt_y</p:attrName>
                                        </p:attrNameLst>
                                      </p:cBhvr>
                                      <p:rCtr x="612" y="1412"/>
                                    </p:animMotion>
                                  </p:childTnLst>
                                </p:cTn>
                              </p:par>
                              <p:par>
                                <p:cTn id="25" presetID="49" presetClass="entr" presetSubtype="0" decel="100000" fill="hold" grpId="0" nodeType="withEffect">
                                  <p:stCondLst>
                                    <p:cond delay="25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ppt_w</p:attrName>
                                        </p:attrNameLst>
                                      </p:cBhvr>
                                      <p:tavLst>
                                        <p:tav tm="0">
                                          <p:val>
                                            <p:fltVal val="0"/>
                                          </p:val>
                                        </p:tav>
                                        <p:tav tm="100000">
                                          <p:val>
                                            <p:strVal val="#ppt_w"/>
                                          </p:val>
                                        </p:tav>
                                      </p:tavLst>
                                    </p:anim>
                                    <p:anim calcmode="lin" valueType="num">
                                      <p:cBhvr>
                                        <p:cTn id="28" dur="500" fill="hold"/>
                                        <p:tgtEl>
                                          <p:spTgt spid="88"/>
                                        </p:tgtEl>
                                        <p:attrNameLst>
                                          <p:attrName>ppt_h</p:attrName>
                                        </p:attrNameLst>
                                      </p:cBhvr>
                                      <p:tavLst>
                                        <p:tav tm="0">
                                          <p:val>
                                            <p:fltVal val="0"/>
                                          </p:val>
                                        </p:tav>
                                        <p:tav tm="100000">
                                          <p:val>
                                            <p:strVal val="#ppt_h"/>
                                          </p:val>
                                        </p:tav>
                                      </p:tavLst>
                                    </p:anim>
                                    <p:anim calcmode="lin" valueType="num">
                                      <p:cBhvr>
                                        <p:cTn id="29" dur="500" fill="hold"/>
                                        <p:tgtEl>
                                          <p:spTgt spid="88"/>
                                        </p:tgtEl>
                                        <p:attrNameLst>
                                          <p:attrName>style.rotation</p:attrName>
                                        </p:attrNameLst>
                                      </p:cBhvr>
                                      <p:tavLst>
                                        <p:tav tm="0">
                                          <p:val>
                                            <p:fltVal val="360"/>
                                          </p:val>
                                        </p:tav>
                                        <p:tav tm="100000">
                                          <p:val>
                                            <p:fltVal val="0"/>
                                          </p:val>
                                        </p:tav>
                                      </p:tavLst>
                                    </p:anim>
                                    <p:animEffect transition="in" filter="fade">
                                      <p:cBhvr>
                                        <p:cTn id="30" dur="500"/>
                                        <p:tgtEl>
                                          <p:spTgt spid="88"/>
                                        </p:tgtEl>
                                      </p:cBhvr>
                                    </p:animEffect>
                                  </p:childTnLst>
                                </p:cTn>
                              </p:par>
                              <p:par>
                                <p:cTn id="31" presetID="63" presetClass="path" presetSubtype="0" accel="86667" decel="13333" autoRev="1" fill="hold" grpId="1" nodeType="withEffect">
                                  <p:stCondLst>
                                    <p:cond delay="250"/>
                                  </p:stCondLst>
                                  <p:childTnLst>
                                    <p:animMotion origin="layout" path="M 1.25E-6 -2.59259E-6 L 0.03893 -2.59259E-6 " pathEditMode="relative" rAng="0" ptsTypes="AA">
                                      <p:cBhvr>
                                        <p:cTn id="32" dur="500" fill="hold"/>
                                        <p:tgtEl>
                                          <p:spTgt spid="88"/>
                                        </p:tgtEl>
                                        <p:attrNameLst>
                                          <p:attrName>ppt_x</p:attrName>
                                          <p:attrName>ppt_y</p:attrName>
                                        </p:attrNameLst>
                                      </p:cBhvr>
                                      <p:rCtr x="1940" y="0"/>
                                    </p:animMotion>
                                  </p:childTnLst>
                                </p:cTn>
                              </p:par>
                              <p:par>
                                <p:cTn id="33" presetID="49" presetClass="entr" presetSubtype="0" decel="100000" fill="hold" grpId="0" nodeType="withEffect">
                                  <p:stCondLst>
                                    <p:cond delay="250"/>
                                  </p:stCondLst>
                                  <p:childTnLst>
                                    <p:set>
                                      <p:cBhvr>
                                        <p:cTn id="34" dur="1" fill="hold">
                                          <p:stCondLst>
                                            <p:cond delay="0"/>
                                          </p:stCondLst>
                                        </p:cTn>
                                        <p:tgtEl>
                                          <p:spTgt spid="89"/>
                                        </p:tgtEl>
                                        <p:attrNameLst>
                                          <p:attrName>style.visibility</p:attrName>
                                        </p:attrNameLst>
                                      </p:cBhvr>
                                      <p:to>
                                        <p:strVal val="visible"/>
                                      </p:to>
                                    </p:set>
                                    <p:anim calcmode="lin" valueType="num">
                                      <p:cBhvr>
                                        <p:cTn id="35" dur="600" fill="hold"/>
                                        <p:tgtEl>
                                          <p:spTgt spid="89"/>
                                        </p:tgtEl>
                                        <p:attrNameLst>
                                          <p:attrName>ppt_w</p:attrName>
                                        </p:attrNameLst>
                                      </p:cBhvr>
                                      <p:tavLst>
                                        <p:tav tm="0">
                                          <p:val>
                                            <p:fltVal val="0"/>
                                          </p:val>
                                        </p:tav>
                                        <p:tav tm="100000">
                                          <p:val>
                                            <p:strVal val="#ppt_w"/>
                                          </p:val>
                                        </p:tav>
                                      </p:tavLst>
                                    </p:anim>
                                    <p:anim calcmode="lin" valueType="num">
                                      <p:cBhvr>
                                        <p:cTn id="36" dur="600" fill="hold"/>
                                        <p:tgtEl>
                                          <p:spTgt spid="89"/>
                                        </p:tgtEl>
                                        <p:attrNameLst>
                                          <p:attrName>ppt_h</p:attrName>
                                        </p:attrNameLst>
                                      </p:cBhvr>
                                      <p:tavLst>
                                        <p:tav tm="0">
                                          <p:val>
                                            <p:fltVal val="0"/>
                                          </p:val>
                                        </p:tav>
                                        <p:tav tm="100000">
                                          <p:val>
                                            <p:strVal val="#ppt_h"/>
                                          </p:val>
                                        </p:tav>
                                      </p:tavLst>
                                    </p:anim>
                                    <p:anim calcmode="lin" valueType="num">
                                      <p:cBhvr>
                                        <p:cTn id="37" dur="600" fill="hold"/>
                                        <p:tgtEl>
                                          <p:spTgt spid="89"/>
                                        </p:tgtEl>
                                        <p:attrNameLst>
                                          <p:attrName>style.rotation</p:attrName>
                                        </p:attrNameLst>
                                      </p:cBhvr>
                                      <p:tavLst>
                                        <p:tav tm="0">
                                          <p:val>
                                            <p:fltVal val="360"/>
                                          </p:val>
                                        </p:tav>
                                        <p:tav tm="100000">
                                          <p:val>
                                            <p:fltVal val="0"/>
                                          </p:val>
                                        </p:tav>
                                      </p:tavLst>
                                    </p:anim>
                                    <p:animEffect transition="in" filter="fade">
                                      <p:cBhvr>
                                        <p:cTn id="38" dur="600"/>
                                        <p:tgtEl>
                                          <p:spTgt spid="89"/>
                                        </p:tgtEl>
                                      </p:cBhvr>
                                    </p:animEffect>
                                  </p:childTnLst>
                                </p:cTn>
                              </p:par>
                              <p:par>
                                <p:cTn id="39" presetID="63" presetClass="path" presetSubtype="0" accel="86667" decel="13333" autoRev="1" fill="hold" grpId="1" nodeType="withEffect">
                                  <p:stCondLst>
                                    <p:cond delay="250"/>
                                  </p:stCondLst>
                                  <p:childTnLst>
                                    <p:animMotion origin="layout" path="M 0 -2.59259E-6 L -0.01953 -2.59259E-6 " pathEditMode="relative" rAng="0" ptsTypes="AA">
                                      <p:cBhvr>
                                        <p:cTn id="40" dur="600" fill="hold"/>
                                        <p:tgtEl>
                                          <p:spTgt spid="89"/>
                                        </p:tgtEl>
                                        <p:attrNameLst>
                                          <p:attrName>ppt_x</p:attrName>
                                          <p:attrName>ppt_y</p:attrName>
                                        </p:attrNameLst>
                                      </p:cBhvr>
                                      <p:rCtr x="-977" y="0"/>
                                    </p:animMotion>
                                  </p:childTnLst>
                                </p:cTn>
                              </p:par>
                              <p:par>
                                <p:cTn id="41" presetID="49" presetClass="entr" presetSubtype="0" decel="100000" fill="hold" grpId="0" nodeType="withEffect">
                                  <p:stCondLst>
                                    <p:cond delay="250"/>
                                  </p:stCondLst>
                                  <p:childTnLst>
                                    <p:set>
                                      <p:cBhvr>
                                        <p:cTn id="42" dur="1" fill="hold">
                                          <p:stCondLst>
                                            <p:cond delay="0"/>
                                          </p:stCondLst>
                                        </p:cTn>
                                        <p:tgtEl>
                                          <p:spTgt spid="90"/>
                                        </p:tgtEl>
                                        <p:attrNameLst>
                                          <p:attrName>style.visibility</p:attrName>
                                        </p:attrNameLst>
                                      </p:cBhvr>
                                      <p:to>
                                        <p:strVal val="visible"/>
                                      </p:to>
                                    </p:set>
                                    <p:anim calcmode="lin" valueType="num">
                                      <p:cBhvr>
                                        <p:cTn id="43" dur="700" fill="hold"/>
                                        <p:tgtEl>
                                          <p:spTgt spid="90"/>
                                        </p:tgtEl>
                                        <p:attrNameLst>
                                          <p:attrName>ppt_w</p:attrName>
                                        </p:attrNameLst>
                                      </p:cBhvr>
                                      <p:tavLst>
                                        <p:tav tm="0">
                                          <p:val>
                                            <p:fltVal val="0"/>
                                          </p:val>
                                        </p:tav>
                                        <p:tav tm="100000">
                                          <p:val>
                                            <p:strVal val="#ppt_w"/>
                                          </p:val>
                                        </p:tav>
                                      </p:tavLst>
                                    </p:anim>
                                    <p:anim calcmode="lin" valueType="num">
                                      <p:cBhvr>
                                        <p:cTn id="44" dur="700" fill="hold"/>
                                        <p:tgtEl>
                                          <p:spTgt spid="90"/>
                                        </p:tgtEl>
                                        <p:attrNameLst>
                                          <p:attrName>ppt_h</p:attrName>
                                        </p:attrNameLst>
                                      </p:cBhvr>
                                      <p:tavLst>
                                        <p:tav tm="0">
                                          <p:val>
                                            <p:fltVal val="0"/>
                                          </p:val>
                                        </p:tav>
                                        <p:tav tm="100000">
                                          <p:val>
                                            <p:strVal val="#ppt_h"/>
                                          </p:val>
                                        </p:tav>
                                      </p:tavLst>
                                    </p:anim>
                                    <p:anim calcmode="lin" valueType="num">
                                      <p:cBhvr>
                                        <p:cTn id="45" dur="700" fill="hold"/>
                                        <p:tgtEl>
                                          <p:spTgt spid="90"/>
                                        </p:tgtEl>
                                        <p:attrNameLst>
                                          <p:attrName>style.rotation</p:attrName>
                                        </p:attrNameLst>
                                      </p:cBhvr>
                                      <p:tavLst>
                                        <p:tav tm="0">
                                          <p:val>
                                            <p:fltVal val="360"/>
                                          </p:val>
                                        </p:tav>
                                        <p:tav tm="100000">
                                          <p:val>
                                            <p:fltVal val="0"/>
                                          </p:val>
                                        </p:tav>
                                      </p:tavLst>
                                    </p:anim>
                                    <p:animEffect transition="in" filter="fade">
                                      <p:cBhvr>
                                        <p:cTn id="46" dur="700"/>
                                        <p:tgtEl>
                                          <p:spTgt spid="90"/>
                                        </p:tgtEl>
                                      </p:cBhvr>
                                    </p:animEffect>
                                  </p:childTnLst>
                                </p:cTn>
                              </p:par>
                              <p:par>
                                <p:cTn id="47" presetID="63" presetClass="path" presetSubtype="0" accel="86667" decel="13333" autoRev="1" fill="hold" grpId="1" nodeType="withEffect">
                                  <p:stCondLst>
                                    <p:cond delay="250"/>
                                  </p:stCondLst>
                                  <p:childTnLst>
                                    <p:animMotion origin="layout" path="M -1.04167E-6 -2.59259E-6 L -0.03893 -2.59259E-6 " pathEditMode="relative" rAng="0" ptsTypes="AA">
                                      <p:cBhvr>
                                        <p:cTn id="48" dur="700" fill="hold"/>
                                        <p:tgtEl>
                                          <p:spTgt spid="90"/>
                                        </p:tgtEl>
                                        <p:attrNameLst>
                                          <p:attrName>ppt_x</p:attrName>
                                          <p:attrName>ppt_y</p:attrName>
                                        </p:attrNameLst>
                                      </p:cBhvr>
                                      <p:rCtr x="-1953" y="0"/>
                                    </p:animMotion>
                                  </p:childTnLst>
                                </p:cTn>
                              </p:par>
                              <p:par>
                                <p:cTn id="49" presetID="10" presetClass="entr" presetSubtype="0" fill="hold" nodeType="withEffect">
                                  <p:stCondLst>
                                    <p:cond delay="100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par>
                                <p:cTn id="52" presetID="42" presetClass="path" presetSubtype="0" decel="100000" fill="hold" nodeType="withEffect">
                                  <p:stCondLst>
                                    <p:cond delay="1000"/>
                                  </p:stCondLst>
                                  <p:childTnLst>
                                    <p:animMotion origin="layout" path="M 2.91667E-6 1.11111E-6 L 0.01237 0.02847 " pathEditMode="relative" rAng="0" ptsTypes="AA">
                                      <p:cBhvr>
                                        <p:cTn id="53" dur="1000" spd="-100000" fill="hold"/>
                                        <p:tgtEl>
                                          <p:spTgt spid="68"/>
                                        </p:tgtEl>
                                        <p:attrNameLst>
                                          <p:attrName>ppt_x</p:attrName>
                                          <p:attrName>ppt_y</p:attrName>
                                        </p:attrNameLst>
                                      </p:cBhvr>
                                      <p:rCtr x="612" y="1412"/>
                                    </p:animMotion>
                                  </p:childTnLst>
                                </p:cTn>
                              </p:par>
                              <p:par>
                                <p:cTn id="54" presetID="10" presetClass="entr" presetSubtype="0" fill="hold" nodeType="withEffect">
                                  <p:stCondLst>
                                    <p:cond delay="125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par>
                                <p:cTn id="57" presetID="42" presetClass="path" presetSubtype="0" decel="100000" fill="hold" nodeType="withEffect">
                                  <p:stCondLst>
                                    <p:cond delay="1250"/>
                                  </p:stCondLst>
                                  <p:childTnLst>
                                    <p:animMotion origin="layout" path="M -2.29167E-6 -2.96296E-6 L 0.01237 0.02848 " pathEditMode="relative" rAng="0" ptsTypes="AA">
                                      <p:cBhvr>
                                        <p:cTn id="58" dur="1000" spd="-100000" fill="hold"/>
                                        <p:tgtEl>
                                          <p:spTgt spid="70"/>
                                        </p:tgtEl>
                                        <p:attrNameLst>
                                          <p:attrName>ppt_x</p:attrName>
                                          <p:attrName>ppt_y</p:attrName>
                                        </p:attrNameLst>
                                      </p:cBhvr>
                                      <p:rCtr x="612" y="1412"/>
                                    </p:animMotion>
                                  </p:childTnLst>
                                </p:cTn>
                              </p:par>
                              <p:par>
                                <p:cTn id="59" presetID="10" presetClass="entr" presetSubtype="0" fill="hold" nodeType="withEffect">
                                  <p:stCondLst>
                                    <p:cond delay="15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42" presetClass="path" presetSubtype="0" decel="100000" fill="hold" nodeType="withEffect">
                                  <p:stCondLst>
                                    <p:cond delay="1500"/>
                                  </p:stCondLst>
                                  <p:childTnLst>
                                    <p:animMotion origin="layout" path="M -3.125E-6 2.22222E-6 L 0.01237 0.02847 " pathEditMode="relative" rAng="0" ptsTypes="AA">
                                      <p:cBhvr>
                                        <p:cTn id="63" dur="1000" spd="-100000" fill="hold"/>
                                        <p:tgtEl>
                                          <p:spTgt spid="123"/>
                                        </p:tgtEl>
                                        <p:attrNameLst>
                                          <p:attrName>ppt_x</p:attrName>
                                          <p:attrName>ppt_y</p:attrName>
                                        </p:attrNameLst>
                                      </p:cBhvr>
                                      <p:rCtr x="612" y="1412"/>
                                    </p:animMotion>
                                  </p:childTnLst>
                                </p:cTn>
                              </p:par>
                              <p:par>
                                <p:cTn id="64" presetID="10" presetClass="entr" presetSubtype="0" fill="hold" nodeType="withEffect">
                                  <p:stCondLst>
                                    <p:cond delay="175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500"/>
                                        <p:tgtEl>
                                          <p:spTgt spid="124"/>
                                        </p:tgtEl>
                                      </p:cBhvr>
                                    </p:animEffect>
                                  </p:childTnLst>
                                </p:cTn>
                              </p:par>
                              <p:par>
                                <p:cTn id="67" presetID="42" presetClass="path" presetSubtype="0" decel="100000" fill="hold" nodeType="withEffect">
                                  <p:stCondLst>
                                    <p:cond delay="1750"/>
                                  </p:stCondLst>
                                  <p:childTnLst>
                                    <p:animMotion origin="layout" path="M 2.5E-6 4.81481E-6 L 0.01237 0.02847 " pathEditMode="relative" rAng="0" ptsTypes="AA">
                                      <p:cBhvr>
                                        <p:cTn id="68" dur="1000" spd="-100000" fill="hold"/>
                                        <p:tgtEl>
                                          <p:spTgt spid="124"/>
                                        </p:tgtEl>
                                        <p:attrNameLst>
                                          <p:attrName>ppt_x</p:attrName>
                                          <p:attrName>ppt_y</p:attrName>
                                        </p:attrNameLst>
                                      </p:cBhvr>
                                      <p:rCtr x="612" y="1412"/>
                                    </p:animMotion>
                                  </p:childTnLst>
                                </p:cTn>
                              </p:par>
                              <p:par>
                                <p:cTn id="69" presetID="10" presetClass="entr" presetSubtype="0" fill="hold" nodeType="withEffect">
                                  <p:stCondLst>
                                    <p:cond delay="2000"/>
                                  </p:stCondLst>
                                  <p:childTnLst>
                                    <p:set>
                                      <p:cBhvr>
                                        <p:cTn id="70" dur="1" fill="hold">
                                          <p:stCondLst>
                                            <p:cond delay="0"/>
                                          </p:stCondLst>
                                        </p:cTn>
                                        <p:tgtEl>
                                          <p:spTgt spid="125"/>
                                        </p:tgtEl>
                                        <p:attrNameLst>
                                          <p:attrName>style.visibility</p:attrName>
                                        </p:attrNameLst>
                                      </p:cBhvr>
                                      <p:to>
                                        <p:strVal val="visible"/>
                                      </p:to>
                                    </p:set>
                                    <p:animEffect transition="in" filter="fade">
                                      <p:cBhvr>
                                        <p:cTn id="71" dur="500"/>
                                        <p:tgtEl>
                                          <p:spTgt spid="125"/>
                                        </p:tgtEl>
                                      </p:cBhvr>
                                    </p:animEffect>
                                  </p:childTnLst>
                                </p:cTn>
                              </p:par>
                              <p:par>
                                <p:cTn id="72" presetID="42" presetClass="path" presetSubtype="0" decel="100000" fill="hold" nodeType="withEffect">
                                  <p:stCondLst>
                                    <p:cond delay="2000"/>
                                  </p:stCondLst>
                                  <p:childTnLst>
                                    <p:animMotion origin="layout" path="M -1.45833E-6 -2.96296E-6 L 0.01237 0.02848 " pathEditMode="relative" rAng="0" ptsTypes="AA">
                                      <p:cBhvr>
                                        <p:cTn id="73" dur="1000" spd="-100000" fill="hold"/>
                                        <p:tgtEl>
                                          <p:spTgt spid="125"/>
                                        </p:tgtEl>
                                        <p:attrNameLst>
                                          <p:attrName>ppt_x</p:attrName>
                                          <p:attrName>ppt_y</p:attrName>
                                        </p:attrNameLst>
                                      </p:cBhvr>
                                      <p:rCtr x="612" y="1412"/>
                                    </p:animMotion>
                                  </p:childTnLst>
                                </p:cTn>
                              </p:par>
                              <p:par>
                                <p:cTn id="74" presetID="10" presetClass="entr" presetSubtype="0" fill="hold" nodeType="withEffect">
                                  <p:stCondLst>
                                    <p:cond delay="2250"/>
                                  </p:stCondLst>
                                  <p:childTnLst>
                                    <p:set>
                                      <p:cBhvr>
                                        <p:cTn id="75" dur="1" fill="hold">
                                          <p:stCondLst>
                                            <p:cond delay="0"/>
                                          </p:stCondLst>
                                        </p:cTn>
                                        <p:tgtEl>
                                          <p:spTgt spid="126"/>
                                        </p:tgtEl>
                                        <p:attrNameLst>
                                          <p:attrName>style.visibility</p:attrName>
                                        </p:attrNameLst>
                                      </p:cBhvr>
                                      <p:to>
                                        <p:strVal val="visible"/>
                                      </p:to>
                                    </p:set>
                                    <p:animEffect transition="in" filter="fade">
                                      <p:cBhvr>
                                        <p:cTn id="76" dur="500"/>
                                        <p:tgtEl>
                                          <p:spTgt spid="126"/>
                                        </p:tgtEl>
                                      </p:cBhvr>
                                    </p:animEffect>
                                  </p:childTnLst>
                                </p:cTn>
                              </p:par>
                              <p:par>
                                <p:cTn id="77" presetID="42" presetClass="path" presetSubtype="0" decel="100000" fill="hold" nodeType="withEffect">
                                  <p:stCondLst>
                                    <p:cond delay="2250"/>
                                  </p:stCondLst>
                                  <p:childTnLst>
                                    <p:animMotion origin="layout" path="M 2.70833E-6 3.7037E-7 L 0.01237 0.02847 " pathEditMode="relative" rAng="0" ptsTypes="AA">
                                      <p:cBhvr>
                                        <p:cTn id="78" dur="1000" spd="-100000" fill="hold"/>
                                        <p:tgtEl>
                                          <p:spTgt spid="126"/>
                                        </p:tgtEl>
                                        <p:attrNameLst>
                                          <p:attrName>ppt_x</p:attrName>
                                          <p:attrName>ppt_y</p:attrName>
                                        </p:attrNameLst>
                                      </p:cBhvr>
                                      <p:rCtr x="612" y="1412"/>
                                    </p:animMotion>
                                  </p:childTnLst>
                                </p:cTn>
                              </p:par>
                              <p:par>
                                <p:cTn id="79" presetID="10" presetClass="entr" presetSubtype="0" fill="hold" grpId="0" nodeType="withEffect">
                                  <p:stCondLst>
                                    <p:cond delay="225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par>
                                <p:cTn id="82" presetID="10" presetClass="entr" presetSubtype="0" fill="hold" grpId="0" nodeType="withEffect">
                                  <p:stCondLst>
                                    <p:cond delay="225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500"/>
                                        <p:tgtEl>
                                          <p:spTgt spid="61"/>
                                        </p:tgtEl>
                                      </p:cBhvr>
                                    </p:animEffect>
                                  </p:childTnLst>
                                </p:cTn>
                              </p:par>
                              <p:par>
                                <p:cTn id="85" presetID="10" presetClass="entr" presetSubtype="0" fill="hold" grpId="0" nodeType="withEffect">
                                  <p:stCondLst>
                                    <p:cond delay="225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par>
                                <p:cTn id="88" presetID="10" presetClass="entr" presetSubtype="0" fill="hold" grpId="0" nodeType="withEffect">
                                  <p:stCondLst>
                                    <p:cond delay="225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par>
                                <p:cTn id="91" presetID="10" presetClass="entr" presetSubtype="0" fill="hold" grpId="0" nodeType="withEffect">
                                  <p:stCondLst>
                                    <p:cond delay="225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10" presetClass="entr" presetSubtype="0" fill="hold" grpId="0" nodeType="withEffect">
                                  <p:stCondLst>
                                    <p:cond delay="225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46" grpId="0"/>
      <p:bldP spid="49" grpId="0"/>
      <p:bldP spid="52" grpId="0"/>
      <p:bldP spid="55" grpId="0"/>
      <p:bldP spid="58" grpId="0"/>
      <p:bldP spid="61" grpId="0"/>
      <p:bldP spid="72" grpId="0" animBg="1"/>
      <p:bldP spid="72" grpId="1" animBg="1"/>
      <p:bldP spid="73" grpId="0"/>
      <p:bldP spid="73" grpId="1"/>
      <p:bldP spid="88" grpId="0" animBg="1"/>
      <p:bldP spid="88" grpId="1" animBg="1"/>
      <p:bldP spid="89" grpId="0" animBg="1"/>
      <p:bldP spid="89" grpId="1" animBg="1"/>
      <p:bldP spid="90" grpId="0" animBg="1"/>
      <p:bldP spid="9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380" r="3380"/>
          <a:stretch>
            <a:fillRect/>
          </a:stretch>
        </p:blipFill>
        <p:spPr>
          <a:xfrm>
            <a:off x="7044709" y="2182726"/>
            <a:ext cx="5147291" cy="3919899"/>
          </a:xfrm>
        </p:spPr>
      </p:pic>
      <p:pic>
        <p:nvPicPr>
          <p:cNvPr id="4" name="Espaço Reservado para Imagem 3"/>
          <p:cNvPicPr>
            <a:picLocks noGrp="1" noChangeAspect="1"/>
          </p:cNvPicPr>
          <p:nvPr>
            <p:ph type="pic" sz="quarter" idx="10"/>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l="6225" r="6225"/>
          <a:stretch>
            <a:fillRect/>
          </a:stretch>
        </p:blipFill>
        <p:spPr>
          <a:xfrm>
            <a:off x="457201" y="297570"/>
            <a:ext cx="5795550" cy="4413578"/>
          </a:xfrm>
        </p:spPr>
      </p:pic>
    </p:spTree>
    <p:extLst>
      <p:ext uri="{BB962C8B-B14F-4D97-AF65-F5344CB8AC3E}">
        <p14:creationId xmlns:p14="http://schemas.microsoft.com/office/powerpoint/2010/main" val="3618890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94226DF-3C6D-46CD-A3C1-54F3193D0D54}"/>
              </a:ext>
            </a:extLst>
          </p:cNvPr>
          <p:cNvSpPr txBox="1"/>
          <p:nvPr/>
        </p:nvSpPr>
        <p:spPr>
          <a:xfrm>
            <a:off x="360045" y="473242"/>
            <a:ext cx="4581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Autocontrole</a:t>
            </a:r>
          </a:p>
        </p:txBody>
      </p:sp>
      <p:sp>
        <p:nvSpPr>
          <p:cNvPr id="26" name="Rectangle: Rounded Corners 25">
            <a:extLst>
              <a:ext uri="{FF2B5EF4-FFF2-40B4-BE49-F238E27FC236}">
                <a16:creationId xmlns="" xmlns:a16="http://schemas.microsoft.com/office/drawing/2014/main" id="{C7BF8CB5-D08D-47B9-82CB-5C8B7A4C6C33}"/>
              </a:ext>
            </a:extLst>
          </p:cNvPr>
          <p:cNvSpPr/>
          <p:nvPr/>
        </p:nvSpPr>
        <p:spPr>
          <a:xfrm>
            <a:off x="627520" y="124232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Rectangle: Rounded Corners 26">
            <a:extLst>
              <a:ext uri="{FF2B5EF4-FFF2-40B4-BE49-F238E27FC236}">
                <a16:creationId xmlns="" xmlns:a16="http://schemas.microsoft.com/office/drawing/2014/main" id="{27FB52E0-F592-406D-9988-47D755654308}"/>
              </a:ext>
            </a:extLst>
          </p:cNvPr>
          <p:cNvSpPr/>
          <p:nvPr/>
        </p:nvSpPr>
        <p:spPr>
          <a:xfrm>
            <a:off x="864782" y="124232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 xmlns:a16="http://schemas.microsoft.com/office/drawing/2014/main" id="{22AC0E72-E426-492A-AE9B-F5EEB5FBDB4C}"/>
              </a:ext>
            </a:extLst>
          </p:cNvPr>
          <p:cNvSpPr/>
          <p:nvPr/>
        </p:nvSpPr>
        <p:spPr>
          <a:xfrm>
            <a:off x="1102043" y="124232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 name="Espaço Reservado para Imagem 2">
            <a:extLst>
              <a:ext uri="{FF2B5EF4-FFF2-40B4-BE49-F238E27FC236}">
                <a16:creationId xmlns="" xmlns:a16="http://schemas.microsoft.com/office/drawing/2014/main" id="{72585078-4FB0-E843-8E00-FE18272B58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323233" y="847516"/>
            <a:ext cx="5868767" cy="4023046"/>
          </a:xfrm>
        </p:spPr>
      </p:pic>
      <p:grpSp>
        <p:nvGrpSpPr>
          <p:cNvPr id="4" name="Group 3">
            <a:extLst>
              <a:ext uri="{FF2B5EF4-FFF2-40B4-BE49-F238E27FC236}">
                <a16:creationId xmlns="" xmlns:a16="http://schemas.microsoft.com/office/drawing/2014/main" id="{322D1B99-5230-4049-BF85-01DFD8604DF3}"/>
              </a:ext>
            </a:extLst>
          </p:cNvPr>
          <p:cNvGrpSpPr/>
          <p:nvPr/>
        </p:nvGrpSpPr>
        <p:grpSpPr>
          <a:xfrm>
            <a:off x="275475" y="1919306"/>
            <a:ext cx="5593293" cy="3781103"/>
            <a:chOff x="1343025" y="3332568"/>
            <a:chExt cx="3196557" cy="2396282"/>
          </a:xfrm>
          <a:solidFill>
            <a:schemeClr val="accent2">
              <a:lumMod val="40000"/>
              <a:lumOff val="60000"/>
            </a:schemeClr>
          </a:solidFill>
        </p:grpSpPr>
        <p:sp useBgFill="1">
          <p:nvSpPr>
            <p:cNvPr id="28" name="Rectangle: Rounded Corners 21">
              <a:extLst>
                <a:ext uri="{FF2B5EF4-FFF2-40B4-BE49-F238E27FC236}">
                  <a16:creationId xmlns="" xmlns:a16="http://schemas.microsoft.com/office/drawing/2014/main" id="{9B1FE1C0-CB79-4A7C-B11C-6E2E3EFCC165}"/>
                </a:ext>
              </a:extLst>
            </p:cNvPr>
            <p:cNvSpPr/>
            <p:nvPr/>
          </p:nvSpPr>
          <p:spPr>
            <a:xfrm>
              <a:off x="1343025" y="3332568"/>
              <a:ext cx="3196557" cy="2396282"/>
            </a:xfrm>
            <a:prstGeom prst="roundRect">
              <a:avLst/>
            </a:prstGeom>
            <a:grp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9" name="Rectangle: Rounded Corners 21">
              <a:extLst>
                <a:ext uri="{FF2B5EF4-FFF2-40B4-BE49-F238E27FC236}">
                  <a16:creationId xmlns="" xmlns:a16="http://schemas.microsoft.com/office/drawing/2014/main" id="{74B33EF4-2674-4131-A100-735E97966AEB}"/>
                </a:ext>
              </a:extLst>
            </p:cNvPr>
            <p:cNvSpPr/>
            <p:nvPr/>
          </p:nvSpPr>
          <p:spPr>
            <a:xfrm>
              <a:off x="1343025" y="3332568"/>
              <a:ext cx="3196557" cy="2396282"/>
            </a:xfrm>
            <a:prstGeom prst="roundRect">
              <a:avLst/>
            </a:prstGeom>
            <a:grp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0" name="TextBox 29">
            <a:extLst>
              <a:ext uri="{FF2B5EF4-FFF2-40B4-BE49-F238E27FC236}">
                <a16:creationId xmlns="" xmlns:a16="http://schemas.microsoft.com/office/drawing/2014/main" id="{B970B9AB-3709-4995-8EF1-C8013B496F89}"/>
              </a:ext>
            </a:extLst>
          </p:cNvPr>
          <p:cNvSpPr txBox="1"/>
          <p:nvPr/>
        </p:nvSpPr>
        <p:spPr>
          <a:xfrm>
            <a:off x="360045" y="2186097"/>
            <a:ext cx="5508723" cy="3127010"/>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30000"/>
              </a:lnSpc>
              <a:spcBef>
                <a:spcPts val="1200"/>
              </a:spcBef>
              <a:spcAft>
                <a:spcPts val="0"/>
              </a:spcAft>
              <a:buClrTx/>
              <a:buSzTx/>
              <a:buFontTx/>
              <a:buNone/>
              <a:tabLst/>
              <a:defRPr/>
            </a:pPr>
            <a:r>
              <a:rPr lang="pt-BR" sz="2400" dirty="0">
                <a:solidFill>
                  <a:srgbClr val="002060"/>
                </a:solidFill>
                <a:latin typeface="BancoDoBrasil Titulos" panose="00000500000000000000" pitchFamily="2" charset="0"/>
              </a:rPr>
              <a:t>Capacidade de controlar ou redirecionar impulsos nocivos e seu estado de espírito. </a:t>
            </a:r>
          </a:p>
          <a:p>
            <a:pPr marL="0" marR="0" lvl="0" indent="0" algn="ctr" defTabSz="914400" rtl="0" eaLnBrk="1" fontAlgn="auto" latinLnBrk="0" hangingPunct="1">
              <a:lnSpc>
                <a:spcPct val="130000"/>
              </a:lnSpc>
              <a:spcBef>
                <a:spcPts val="1200"/>
              </a:spcBef>
              <a:spcAft>
                <a:spcPts val="0"/>
              </a:spcAft>
              <a:buClrTx/>
              <a:buSzTx/>
              <a:buFontTx/>
              <a:buNone/>
              <a:tabLst/>
              <a:defRPr/>
            </a:pPr>
            <a:r>
              <a:rPr lang="pt-BR" sz="2400" dirty="0">
                <a:solidFill>
                  <a:srgbClr val="002060"/>
                </a:solidFill>
                <a:latin typeface="BancoDoBrasil Titulos" panose="00000500000000000000" pitchFamily="2" charset="0"/>
              </a:rPr>
              <a:t>Propensão a evitar julgamentos precipitados, pensando antes de agir.</a:t>
            </a:r>
          </a:p>
        </p:txBody>
      </p:sp>
    </p:spTree>
    <p:extLst>
      <p:ext uri="{BB962C8B-B14F-4D97-AF65-F5344CB8AC3E}">
        <p14:creationId xmlns:p14="http://schemas.microsoft.com/office/powerpoint/2010/main" val="416462381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125E-6 -2.96296E-6 L 0.01237 0.02848 " pathEditMode="relative" rAng="0" ptsTypes="AA">
                                      <p:cBhvr>
                                        <p:cTn id="9" dur="1000" spd="-100000" fill="hold"/>
                                        <p:tgtEl>
                                          <p:spTgt spid="7"/>
                                        </p:tgtEl>
                                        <p:attrNameLst>
                                          <p:attrName>ppt_x</p:attrName>
                                          <p:attrName>ppt_y</p:attrName>
                                        </p:attrNameLst>
                                      </p:cBhvr>
                                      <p:rCtr x="625"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 calcmode="lin" valueType="num">
                                      <p:cBhvr>
                                        <p:cTn id="14" dur="500" fill="hold"/>
                                        <p:tgtEl>
                                          <p:spTgt spid="26"/>
                                        </p:tgtEl>
                                        <p:attrNameLst>
                                          <p:attrName>style.rotation</p:attrName>
                                        </p:attrNameLst>
                                      </p:cBhvr>
                                      <p:tavLst>
                                        <p:tav tm="0">
                                          <p:val>
                                            <p:fltVal val="360"/>
                                          </p:val>
                                        </p:tav>
                                        <p:tav tm="100000">
                                          <p:val>
                                            <p:fltVal val="0"/>
                                          </p:val>
                                        </p:tav>
                                      </p:tavLst>
                                    </p:anim>
                                    <p:animEffect transition="in" filter="fade">
                                      <p:cBhvr>
                                        <p:cTn id="15" dur="500"/>
                                        <p:tgtEl>
                                          <p:spTgt spid="26"/>
                                        </p:tgtEl>
                                      </p:cBhvr>
                                    </p:animEffect>
                                  </p:childTnLst>
                                </p:cTn>
                              </p:par>
                              <p:par>
                                <p:cTn id="16" presetID="63" presetClass="path" presetSubtype="0" accel="86667" decel="13333" autoRev="1" fill="hold" grpId="1" nodeType="withEffect">
                                  <p:stCondLst>
                                    <p:cond delay="250"/>
                                  </p:stCondLst>
                                  <p:childTnLst>
                                    <p:animMotion origin="layout" path="M 8.33333E-7 -2.96296E-6 L 0.03893 -2.96296E-6 " pathEditMode="relative" rAng="0" ptsTypes="AA">
                                      <p:cBhvr>
                                        <p:cTn id="17" dur="500" fill="hold"/>
                                        <p:tgtEl>
                                          <p:spTgt spid="26"/>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600" fill="hold"/>
                                        <p:tgtEl>
                                          <p:spTgt spid="27"/>
                                        </p:tgtEl>
                                        <p:attrNameLst>
                                          <p:attrName>ppt_w</p:attrName>
                                        </p:attrNameLst>
                                      </p:cBhvr>
                                      <p:tavLst>
                                        <p:tav tm="0">
                                          <p:val>
                                            <p:fltVal val="0"/>
                                          </p:val>
                                        </p:tav>
                                        <p:tav tm="100000">
                                          <p:val>
                                            <p:strVal val="#ppt_w"/>
                                          </p:val>
                                        </p:tav>
                                      </p:tavLst>
                                    </p:anim>
                                    <p:anim calcmode="lin" valueType="num">
                                      <p:cBhvr>
                                        <p:cTn id="21" dur="600" fill="hold"/>
                                        <p:tgtEl>
                                          <p:spTgt spid="27"/>
                                        </p:tgtEl>
                                        <p:attrNameLst>
                                          <p:attrName>ppt_h</p:attrName>
                                        </p:attrNameLst>
                                      </p:cBhvr>
                                      <p:tavLst>
                                        <p:tav tm="0">
                                          <p:val>
                                            <p:fltVal val="0"/>
                                          </p:val>
                                        </p:tav>
                                        <p:tav tm="100000">
                                          <p:val>
                                            <p:strVal val="#ppt_h"/>
                                          </p:val>
                                        </p:tav>
                                      </p:tavLst>
                                    </p:anim>
                                    <p:anim calcmode="lin" valueType="num">
                                      <p:cBhvr>
                                        <p:cTn id="22" dur="600" fill="hold"/>
                                        <p:tgtEl>
                                          <p:spTgt spid="27"/>
                                        </p:tgtEl>
                                        <p:attrNameLst>
                                          <p:attrName>style.rotation</p:attrName>
                                        </p:attrNameLst>
                                      </p:cBhvr>
                                      <p:tavLst>
                                        <p:tav tm="0">
                                          <p:val>
                                            <p:fltVal val="360"/>
                                          </p:val>
                                        </p:tav>
                                        <p:tav tm="100000">
                                          <p:val>
                                            <p:fltVal val="0"/>
                                          </p:val>
                                        </p:tav>
                                      </p:tavLst>
                                    </p:anim>
                                    <p:animEffect transition="in" filter="fade">
                                      <p:cBhvr>
                                        <p:cTn id="23" dur="600"/>
                                        <p:tgtEl>
                                          <p:spTgt spid="27"/>
                                        </p:tgtEl>
                                      </p:cBhvr>
                                    </p:animEffect>
                                  </p:childTnLst>
                                </p:cTn>
                              </p:par>
                              <p:par>
                                <p:cTn id="24" presetID="63" presetClass="path" presetSubtype="0" accel="86667" decel="13333" autoRev="1" fill="hold" grpId="1" nodeType="withEffect">
                                  <p:stCondLst>
                                    <p:cond delay="250"/>
                                  </p:stCondLst>
                                  <p:childTnLst>
                                    <p:animMotion origin="layout" path="M -4.16667E-7 -2.96296E-6 L -0.01953 -2.96296E-6 " pathEditMode="relative" rAng="0" ptsTypes="AA">
                                      <p:cBhvr>
                                        <p:cTn id="25" dur="600" fill="hold"/>
                                        <p:tgtEl>
                                          <p:spTgt spid="27"/>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700" fill="hold"/>
                                        <p:tgtEl>
                                          <p:spTgt spid="39"/>
                                        </p:tgtEl>
                                        <p:attrNameLst>
                                          <p:attrName>ppt_w</p:attrName>
                                        </p:attrNameLst>
                                      </p:cBhvr>
                                      <p:tavLst>
                                        <p:tav tm="0">
                                          <p:val>
                                            <p:fltVal val="0"/>
                                          </p:val>
                                        </p:tav>
                                        <p:tav tm="100000">
                                          <p:val>
                                            <p:strVal val="#ppt_w"/>
                                          </p:val>
                                        </p:tav>
                                      </p:tavLst>
                                    </p:anim>
                                    <p:anim calcmode="lin" valueType="num">
                                      <p:cBhvr>
                                        <p:cTn id="29" dur="700" fill="hold"/>
                                        <p:tgtEl>
                                          <p:spTgt spid="39"/>
                                        </p:tgtEl>
                                        <p:attrNameLst>
                                          <p:attrName>ppt_h</p:attrName>
                                        </p:attrNameLst>
                                      </p:cBhvr>
                                      <p:tavLst>
                                        <p:tav tm="0">
                                          <p:val>
                                            <p:fltVal val="0"/>
                                          </p:val>
                                        </p:tav>
                                        <p:tav tm="100000">
                                          <p:val>
                                            <p:strVal val="#ppt_h"/>
                                          </p:val>
                                        </p:tav>
                                      </p:tavLst>
                                    </p:anim>
                                    <p:anim calcmode="lin" valueType="num">
                                      <p:cBhvr>
                                        <p:cTn id="30" dur="700" fill="hold"/>
                                        <p:tgtEl>
                                          <p:spTgt spid="39"/>
                                        </p:tgtEl>
                                        <p:attrNameLst>
                                          <p:attrName>style.rotation</p:attrName>
                                        </p:attrNameLst>
                                      </p:cBhvr>
                                      <p:tavLst>
                                        <p:tav tm="0">
                                          <p:val>
                                            <p:fltVal val="360"/>
                                          </p:val>
                                        </p:tav>
                                        <p:tav tm="100000">
                                          <p:val>
                                            <p:fltVal val="0"/>
                                          </p:val>
                                        </p:tav>
                                      </p:tavLst>
                                    </p:anim>
                                    <p:animEffect transition="in" filter="fade">
                                      <p:cBhvr>
                                        <p:cTn id="31" dur="700"/>
                                        <p:tgtEl>
                                          <p:spTgt spid="39"/>
                                        </p:tgtEl>
                                      </p:cBhvr>
                                    </p:animEffect>
                                  </p:childTnLst>
                                </p:cTn>
                              </p:par>
                              <p:par>
                                <p:cTn id="32" presetID="63" presetClass="path" presetSubtype="0" accel="86667" decel="13333" autoRev="1" fill="hold" grpId="1" nodeType="withEffect">
                                  <p:stCondLst>
                                    <p:cond delay="250"/>
                                  </p:stCondLst>
                                  <p:childTnLst>
                                    <p:animMotion origin="layout" path="M -1.45833E-6 -2.96296E-6 L -0.03893 -2.96296E-6 " pathEditMode="relative" rAng="0" ptsTypes="AA">
                                      <p:cBhvr>
                                        <p:cTn id="33" dur="700" fill="hold"/>
                                        <p:tgtEl>
                                          <p:spTgt spid="39"/>
                                        </p:tgtEl>
                                        <p:attrNameLst>
                                          <p:attrName>ppt_x</p:attrName>
                                          <p:attrName>ppt_y</p:attrName>
                                        </p:attrNameLst>
                                      </p:cBhvr>
                                      <p:rCtr x="-1953" y="0"/>
                                    </p:animMotion>
                                  </p:childTnLst>
                                </p:cTn>
                              </p:par>
                              <p:par>
                                <p:cTn id="34" presetID="10" presetClass="entr" presetSubtype="0"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42" presetClass="path" presetSubtype="0" decel="100000" fill="hold" nodeType="withEffect">
                                  <p:stCondLst>
                                    <p:cond delay="500"/>
                                  </p:stCondLst>
                                  <p:childTnLst>
                                    <p:animMotion origin="layout" path="M 3.95833E-6 -3.33333E-6 L 0.01237 0.02848 " pathEditMode="relative" rAng="0" ptsTypes="AA">
                                      <p:cBhvr>
                                        <p:cTn id="38" dur="1000" spd="-100000" fill="hold"/>
                                        <p:tgtEl>
                                          <p:spTgt spid="4"/>
                                        </p:tgtEl>
                                        <p:attrNameLst>
                                          <p:attrName>ppt_x</p:attrName>
                                          <p:attrName>ppt_y</p:attrName>
                                        </p:attrNameLst>
                                      </p:cBhvr>
                                      <p:rCtr x="612" y="1412"/>
                                    </p:animMotion>
                                  </p:childTnLst>
                                </p:cTn>
                              </p:par>
                              <p:par>
                                <p:cTn id="39" presetID="10" presetClass="entr" presetSubtype="0" fill="hold" grpId="0" nodeType="withEffect">
                                  <p:stCondLst>
                                    <p:cond delay="12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6" grpId="0" animBg="1"/>
      <p:bldP spid="26" grpId="1" animBg="1"/>
      <p:bldP spid="27" grpId="0" animBg="1"/>
      <p:bldP spid="27" grpId="1" animBg="1"/>
      <p:bldP spid="39" grpId="0" animBg="1"/>
      <p:bldP spid="39" grpId="1" animBg="1"/>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42" r="1642"/>
          <a:stretch>
            <a:fillRect/>
          </a:stretch>
        </p:blipFill>
        <p:spPr>
          <a:xfrm>
            <a:off x="936172" y="-61221"/>
            <a:ext cx="6919221" cy="6919221"/>
          </a:xfrm>
        </p:spPr>
      </p:pic>
      <p:sp>
        <p:nvSpPr>
          <p:cNvPr id="5" name="TextBox 29">
            <a:extLst>
              <a:ext uri="{FF2B5EF4-FFF2-40B4-BE49-F238E27FC236}">
                <a16:creationId xmlns="" xmlns:a16="http://schemas.microsoft.com/office/drawing/2014/main" id="{B970B9AB-3709-4995-8EF1-C8013B496F89}"/>
              </a:ext>
            </a:extLst>
          </p:cNvPr>
          <p:cNvSpPr txBox="1"/>
          <p:nvPr/>
        </p:nvSpPr>
        <p:spPr>
          <a:xfrm>
            <a:off x="8207829" y="1785640"/>
            <a:ext cx="3626311" cy="3225498"/>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lvl="0" algn="r">
              <a:defRPr/>
            </a:pPr>
            <a:r>
              <a:rPr lang="pt-BR" sz="4800" b="1" dirty="0" smtClean="0">
                <a:solidFill>
                  <a:srgbClr val="002060"/>
                </a:solidFill>
                <a:latin typeface="BancoDoBrasil Titulos" panose="00000500000000000000" pitchFamily="2" charset="0"/>
              </a:rPr>
              <a:t>MANDALA </a:t>
            </a:r>
          </a:p>
          <a:p>
            <a:pPr lvl="0" algn="r">
              <a:defRPr/>
            </a:pPr>
            <a:r>
              <a:rPr lang="pt-BR" sz="4800" b="1" dirty="0" smtClean="0">
                <a:solidFill>
                  <a:srgbClr val="002060"/>
                </a:solidFill>
                <a:latin typeface="BancoDoBrasil Titulos" panose="00000500000000000000" pitchFamily="2" charset="0"/>
              </a:rPr>
              <a:t>DAS </a:t>
            </a:r>
          </a:p>
          <a:p>
            <a:pPr lvl="0" algn="r">
              <a:defRPr/>
            </a:pPr>
            <a:r>
              <a:rPr lang="pt-BR" sz="4800" b="1" dirty="0" smtClean="0">
                <a:solidFill>
                  <a:srgbClr val="002060"/>
                </a:solidFill>
                <a:latin typeface="BancoDoBrasil Titulos" panose="00000500000000000000" pitchFamily="2" charset="0"/>
              </a:rPr>
              <a:t>EMOÇÕES </a:t>
            </a:r>
            <a:endParaRPr lang="pt-BR" sz="4800" b="1" dirty="0">
              <a:solidFill>
                <a:srgbClr val="002060"/>
              </a:solidFill>
              <a:latin typeface="BancoDoBrasil Titulos" panose="00000500000000000000" pitchFamily="2" charset="0"/>
            </a:endParaRPr>
          </a:p>
        </p:txBody>
      </p:sp>
    </p:spTree>
    <p:extLst>
      <p:ext uri="{BB962C8B-B14F-4D97-AF65-F5344CB8AC3E}">
        <p14:creationId xmlns:p14="http://schemas.microsoft.com/office/powerpoint/2010/main" val="29345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94226DF-3C6D-46CD-A3C1-54F3193D0D54}"/>
              </a:ext>
            </a:extLst>
          </p:cNvPr>
          <p:cNvSpPr txBox="1"/>
          <p:nvPr/>
        </p:nvSpPr>
        <p:spPr>
          <a:xfrm>
            <a:off x="360045" y="473242"/>
            <a:ext cx="4581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Automotivação</a:t>
            </a:r>
          </a:p>
        </p:txBody>
      </p:sp>
      <p:sp>
        <p:nvSpPr>
          <p:cNvPr id="26" name="Rectangle: Rounded Corners 25">
            <a:extLst>
              <a:ext uri="{FF2B5EF4-FFF2-40B4-BE49-F238E27FC236}">
                <a16:creationId xmlns="" xmlns:a16="http://schemas.microsoft.com/office/drawing/2014/main" id="{C7BF8CB5-D08D-47B9-82CB-5C8B7A4C6C33}"/>
              </a:ext>
            </a:extLst>
          </p:cNvPr>
          <p:cNvSpPr/>
          <p:nvPr/>
        </p:nvSpPr>
        <p:spPr>
          <a:xfrm>
            <a:off x="627520" y="124232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Rectangle: Rounded Corners 26">
            <a:extLst>
              <a:ext uri="{FF2B5EF4-FFF2-40B4-BE49-F238E27FC236}">
                <a16:creationId xmlns="" xmlns:a16="http://schemas.microsoft.com/office/drawing/2014/main" id="{27FB52E0-F592-406D-9988-47D755654308}"/>
              </a:ext>
            </a:extLst>
          </p:cNvPr>
          <p:cNvSpPr/>
          <p:nvPr/>
        </p:nvSpPr>
        <p:spPr>
          <a:xfrm>
            <a:off x="864782" y="124232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 xmlns:a16="http://schemas.microsoft.com/office/drawing/2014/main" id="{22AC0E72-E426-492A-AE9B-F5EEB5FBDB4C}"/>
              </a:ext>
            </a:extLst>
          </p:cNvPr>
          <p:cNvSpPr/>
          <p:nvPr/>
        </p:nvSpPr>
        <p:spPr>
          <a:xfrm>
            <a:off x="1102043" y="124232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 name="Espaço Reservado para Imagem 2">
            <a:extLst>
              <a:ext uri="{FF2B5EF4-FFF2-40B4-BE49-F238E27FC236}">
                <a16:creationId xmlns="" xmlns:a16="http://schemas.microsoft.com/office/drawing/2014/main" id="{72585078-4FB0-E843-8E00-FE18272B58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323233" y="847516"/>
            <a:ext cx="5868767" cy="4023046"/>
          </a:xfrm>
        </p:spPr>
      </p:pic>
      <p:grpSp>
        <p:nvGrpSpPr>
          <p:cNvPr id="4" name="Group 3">
            <a:extLst>
              <a:ext uri="{FF2B5EF4-FFF2-40B4-BE49-F238E27FC236}">
                <a16:creationId xmlns="" xmlns:a16="http://schemas.microsoft.com/office/drawing/2014/main" id="{322D1B99-5230-4049-BF85-01DFD8604DF3}"/>
              </a:ext>
            </a:extLst>
          </p:cNvPr>
          <p:cNvGrpSpPr/>
          <p:nvPr/>
        </p:nvGrpSpPr>
        <p:grpSpPr>
          <a:xfrm>
            <a:off x="275475" y="2229160"/>
            <a:ext cx="5593293" cy="2973131"/>
            <a:chOff x="1343025" y="3332568"/>
            <a:chExt cx="3196557" cy="2396282"/>
          </a:xfrm>
          <a:solidFill>
            <a:schemeClr val="accent3">
              <a:lumMod val="40000"/>
              <a:lumOff val="60000"/>
            </a:schemeClr>
          </a:solidFill>
        </p:grpSpPr>
        <p:sp useBgFill="1">
          <p:nvSpPr>
            <p:cNvPr id="28" name="Rectangle: Rounded Corners 21">
              <a:extLst>
                <a:ext uri="{FF2B5EF4-FFF2-40B4-BE49-F238E27FC236}">
                  <a16:creationId xmlns="" xmlns:a16="http://schemas.microsoft.com/office/drawing/2014/main" id="{9B1FE1C0-CB79-4A7C-B11C-6E2E3EFCC165}"/>
                </a:ext>
              </a:extLst>
            </p:cNvPr>
            <p:cNvSpPr/>
            <p:nvPr/>
          </p:nvSpPr>
          <p:spPr>
            <a:xfrm>
              <a:off x="1343025" y="3332568"/>
              <a:ext cx="3196557" cy="2396282"/>
            </a:xfrm>
            <a:prstGeom prst="roundRect">
              <a:avLst/>
            </a:prstGeom>
            <a:grp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9" name="Rectangle: Rounded Corners 21">
              <a:extLst>
                <a:ext uri="{FF2B5EF4-FFF2-40B4-BE49-F238E27FC236}">
                  <a16:creationId xmlns="" xmlns:a16="http://schemas.microsoft.com/office/drawing/2014/main" id="{74B33EF4-2674-4131-A100-735E97966AEB}"/>
                </a:ext>
              </a:extLst>
            </p:cNvPr>
            <p:cNvSpPr/>
            <p:nvPr/>
          </p:nvSpPr>
          <p:spPr>
            <a:xfrm>
              <a:off x="1343025" y="3332568"/>
              <a:ext cx="3196557" cy="2396282"/>
            </a:xfrm>
            <a:prstGeom prst="roundRect">
              <a:avLst/>
            </a:prstGeom>
            <a:grp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0" name="TextBox 29">
            <a:extLst>
              <a:ext uri="{FF2B5EF4-FFF2-40B4-BE49-F238E27FC236}">
                <a16:creationId xmlns="" xmlns:a16="http://schemas.microsoft.com/office/drawing/2014/main" id="{B970B9AB-3709-4995-8EF1-C8013B496F89}"/>
              </a:ext>
            </a:extLst>
          </p:cNvPr>
          <p:cNvSpPr txBox="1"/>
          <p:nvPr/>
        </p:nvSpPr>
        <p:spPr>
          <a:xfrm>
            <a:off x="360045" y="2441463"/>
            <a:ext cx="5508723" cy="2646878"/>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lvl="0" algn="ctr">
              <a:defRPr/>
            </a:pPr>
            <a:r>
              <a:rPr lang="pt-BR" sz="2400" dirty="0">
                <a:solidFill>
                  <a:srgbClr val="002060"/>
                </a:solidFill>
                <a:latin typeface="BancoDoBrasil Titulos" panose="00000500000000000000" pitchFamily="2" charset="0"/>
              </a:rPr>
              <a:t>Disposição para perseguir metas com energia e empenho. </a:t>
            </a:r>
          </a:p>
          <a:p>
            <a:pPr lvl="0" algn="ctr">
              <a:defRPr/>
            </a:pPr>
            <a:r>
              <a:rPr lang="pt-BR" sz="2400" dirty="0">
                <a:solidFill>
                  <a:srgbClr val="002060"/>
                </a:solidFill>
                <a:latin typeface="BancoDoBrasil Titulos" panose="00000500000000000000" pitchFamily="2" charset="0"/>
              </a:rPr>
              <a:t>Paixão pelo trabalho motivada por algo que transcende salário e status. </a:t>
            </a:r>
          </a:p>
        </p:txBody>
      </p:sp>
    </p:spTree>
    <p:extLst>
      <p:ext uri="{BB962C8B-B14F-4D97-AF65-F5344CB8AC3E}">
        <p14:creationId xmlns:p14="http://schemas.microsoft.com/office/powerpoint/2010/main" val="6721845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125E-6 -2.96296E-6 L 0.01237 0.02848 " pathEditMode="relative" rAng="0" ptsTypes="AA">
                                      <p:cBhvr>
                                        <p:cTn id="9" dur="1000" spd="-100000" fill="hold"/>
                                        <p:tgtEl>
                                          <p:spTgt spid="7"/>
                                        </p:tgtEl>
                                        <p:attrNameLst>
                                          <p:attrName>ppt_x</p:attrName>
                                          <p:attrName>ppt_y</p:attrName>
                                        </p:attrNameLst>
                                      </p:cBhvr>
                                      <p:rCtr x="625"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 calcmode="lin" valueType="num">
                                      <p:cBhvr>
                                        <p:cTn id="14" dur="500" fill="hold"/>
                                        <p:tgtEl>
                                          <p:spTgt spid="26"/>
                                        </p:tgtEl>
                                        <p:attrNameLst>
                                          <p:attrName>style.rotation</p:attrName>
                                        </p:attrNameLst>
                                      </p:cBhvr>
                                      <p:tavLst>
                                        <p:tav tm="0">
                                          <p:val>
                                            <p:fltVal val="360"/>
                                          </p:val>
                                        </p:tav>
                                        <p:tav tm="100000">
                                          <p:val>
                                            <p:fltVal val="0"/>
                                          </p:val>
                                        </p:tav>
                                      </p:tavLst>
                                    </p:anim>
                                    <p:animEffect transition="in" filter="fade">
                                      <p:cBhvr>
                                        <p:cTn id="15" dur="500"/>
                                        <p:tgtEl>
                                          <p:spTgt spid="26"/>
                                        </p:tgtEl>
                                      </p:cBhvr>
                                    </p:animEffect>
                                  </p:childTnLst>
                                </p:cTn>
                              </p:par>
                              <p:par>
                                <p:cTn id="16" presetID="63" presetClass="path" presetSubtype="0" accel="86667" decel="13333" autoRev="1" fill="hold" grpId="1" nodeType="withEffect">
                                  <p:stCondLst>
                                    <p:cond delay="250"/>
                                  </p:stCondLst>
                                  <p:childTnLst>
                                    <p:animMotion origin="layout" path="M 8.33333E-7 -2.96296E-6 L 0.03893 -2.96296E-6 " pathEditMode="relative" rAng="0" ptsTypes="AA">
                                      <p:cBhvr>
                                        <p:cTn id="17" dur="500" fill="hold"/>
                                        <p:tgtEl>
                                          <p:spTgt spid="26"/>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600" fill="hold"/>
                                        <p:tgtEl>
                                          <p:spTgt spid="27"/>
                                        </p:tgtEl>
                                        <p:attrNameLst>
                                          <p:attrName>ppt_w</p:attrName>
                                        </p:attrNameLst>
                                      </p:cBhvr>
                                      <p:tavLst>
                                        <p:tav tm="0">
                                          <p:val>
                                            <p:fltVal val="0"/>
                                          </p:val>
                                        </p:tav>
                                        <p:tav tm="100000">
                                          <p:val>
                                            <p:strVal val="#ppt_w"/>
                                          </p:val>
                                        </p:tav>
                                      </p:tavLst>
                                    </p:anim>
                                    <p:anim calcmode="lin" valueType="num">
                                      <p:cBhvr>
                                        <p:cTn id="21" dur="600" fill="hold"/>
                                        <p:tgtEl>
                                          <p:spTgt spid="27"/>
                                        </p:tgtEl>
                                        <p:attrNameLst>
                                          <p:attrName>ppt_h</p:attrName>
                                        </p:attrNameLst>
                                      </p:cBhvr>
                                      <p:tavLst>
                                        <p:tav tm="0">
                                          <p:val>
                                            <p:fltVal val="0"/>
                                          </p:val>
                                        </p:tav>
                                        <p:tav tm="100000">
                                          <p:val>
                                            <p:strVal val="#ppt_h"/>
                                          </p:val>
                                        </p:tav>
                                      </p:tavLst>
                                    </p:anim>
                                    <p:anim calcmode="lin" valueType="num">
                                      <p:cBhvr>
                                        <p:cTn id="22" dur="600" fill="hold"/>
                                        <p:tgtEl>
                                          <p:spTgt spid="27"/>
                                        </p:tgtEl>
                                        <p:attrNameLst>
                                          <p:attrName>style.rotation</p:attrName>
                                        </p:attrNameLst>
                                      </p:cBhvr>
                                      <p:tavLst>
                                        <p:tav tm="0">
                                          <p:val>
                                            <p:fltVal val="360"/>
                                          </p:val>
                                        </p:tav>
                                        <p:tav tm="100000">
                                          <p:val>
                                            <p:fltVal val="0"/>
                                          </p:val>
                                        </p:tav>
                                      </p:tavLst>
                                    </p:anim>
                                    <p:animEffect transition="in" filter="fade">
                                      <p:cBhvr>
                                        <p:cTn id="23" dur="600"/>
                                        <p:tgtEl>
                                          <p:spTgt spid="27"/>
                                        </p:tgtEl>
                                      </p:cBhvr>
                                    </p:animEffect>
                                  </p:childTnLst>
                                </p:cTn>
                              </p:par>
                              <p:par>
                                <p:cTn id="24" presetID="63" presetClass="path" presetSubtype="0" accel="86667" decel="13333" autoRev="1" fill="hold" grpId="1" nodeType="withEffect">
                                  <p:stCondLst>
                                    <p:cond delay="250"/>
                                  </p:stCondLst>
                                  <p:childTnLst>
                                    <p:animMotion origin="layout" path="M -4.16667E-7 -2.96296E-6 L -0.01953 -2.96296E-6 " pathEditMode="relative" rAng="0" ptsTypes="AA">
                                      <p:cBhvr>
                                        <p:cTn id="25" dur="600" fill="hold"/>
                                        <p:tgtEl>
                                          <p:spTgt spid="27"/>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700" fill="hold"/>
                                        <p:tgtEl>
                                          <p:spTgt spid="39"/>
                                        </p:tgtEl>
                                        <p:attrNameLst>
                                          <p:attrName>ppt_w</p:attrName>
                                        </p:attrNameLst>
                                      </p:cBhvr>
                                      <p:tavLst>
                                        <p:tav tm="0">
                                          <p:val>
                                            <p:fltVal val="0"/>
                                          </p:val>
                                        </p:tav>
                                        <p:tav tm="100000">
                                          <p:val>
                                            <p:strVal val="#ppt_w"/>
                                          </p:val>
                                        </p:tav>
                                      </p:tavLst>
                                    </p:anim>
                                    <p:anim calcmode="lin" valueType="num">
                                      <p:cBhvr>
                                        <p:cTn id="29" dur="700" fill="hold"/>
                                        <p:tgtEl>
                                          <p:spTgt spid="39"/>
                                        </p:tgtEl>
                                        <p:attrNameLst>
                                          <p:attrName>ppt_h</p:attrName>
                                        </p:attrNameLst>
                                      </p:cBhvr>
                                      <p:tavLst>
                                        <p:tav tm="0">
                                          <p:val>
                                            <p:fltVal val="0"/>
                                          </p:val>
                                        </p:tav>
                                        <p:tav tm="100000">
                                          <p:val>
                                            <p:strVal val="#ppt_h"/>
                                          </p:val>
                                        </p:tav>
                                      </p:tavLst>
                                    </p:anim>
                                    <p:anim calcmode="lin" valueType="num">
                                      <p:cBhvr>
                                        <p:cTn id="30" dur="700" fill="hold"/>
                                        <p:tgtEl>
                                          <p:spTgt spid="39"/>
                                        </p:tgtEl>
                                        <p:attrNameLst>
                                          <p:attrName>style.rotation</p:attrName>
                                        </p:attrNameLst>
                                      </p:cBhvr>
                                      <p:tavLst>
                                        <p:tav tm="0">
                                          <p:val>
                                            <p:fltVal val="360"/>
                                          </p:val>
                                        </p:tav>
                                        <p:tav tm="100000">
                                          <p:val>
                                            <p:fltVal val="0"/>
                                          </p:val>
                                        </p:tav>
                                      </p:tavLst>
                                    </p:anim>
                                    <p:animEffect transition="in" filter="fade">
                                      <p:cBhvr>
                                        <p:cTn id="31" dur="700"/>
                                        <p:tgtEl>
                                          <p:spTgt spid="39"/>
                                        </p:tgtEl>
                                      </p:cBhvr>
                                    </p:animEffect>
                                  </p:childTnLst>
                                </p:cTn>
                              </p:par>
                              <p:par>
                                <p:cTn id="32" presetID="63" presetClass="path" presetSubtype="0" accel="86667" decel="13333" autoRev="1" fill="hold" grpId="1" nodeType="withEffect">
                                  <p:stCondLst>
                                    <p:cond delay="250"/>
                                  </p:stCondLst>
                                  <p:childTnLst>
                                    <p:animMotion origin="layout" path="M -1.45833E-6 -2.96296E-6 L -0.03893 -2.96296E-6 " pathEditMode="relative" rAng="0" ptsTypes="AA">
                                      <p:cBhvr>
                                        <p:cTn id="33" dur="700" fill="hold"/>
                                        <p:tgtEl>
                                          <p:spTgt spid="39"/>
                                        </p:tgtEl>
                                        <p:attrNameLst>
                                          <p:attrName>ppt_x</p:attrName>
                                          <p:attrName>ppt_y</p:attrName>
                                        </p:attrNameLst>
                                      </p:cBhvr>
                                      <p:rCtr x="-1953" y="0"/>
                                    </p:animMotion>
                                  </p:childTnLst>
                                </p:cTn>
                              </p:par>
                              <p:par>
                                <p:cTn id="34" presetID="10" presetClass="entr" presetSubtype="0"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42" presetClass="path" presetSubtype="0" decel="100000" fill="hold" nodeType="withEffect">
                                  <p:stCondLst>
                                    <p:cond delay="500"/>
                                  </p:stCondLst>
                                  <p:childTnLst>
                                    <p:animMotion origin="layout" path="M 3.95833E-6 -3.33333E-6 L 0.01237 0.02848 " pathEditMode="relative" rAng="0" ptsTypes="AA">
                                      <p:cBhvr>
                                        <p:cTn id="38" dur="1000" spd="-100000" fill="hold"/>
                                        <p:tgtEl>
                                          <p:spTgt spid="4"/>
                                        </p:tgtEl>
                                        <p:attrNameLst>
                                          <p:attrName>ppt_x</p:attrName>
                                          <p:attrName>ppt_y</p:attrName>
                                        </p:attrNameLst>
                                      </p:cBhvr>
                                      <p:rCtr x="612" y="1412"/>
                                    </p:animMotion>
                                  </p:childTnLst>
                                </p:cTn>
                              </p:par>
                              <p:par>
                                <p:cTn id="39" presetID="10" presetClass="entr" presetSubtype="0" fill="hold" grpId="0" nodeType="withEffect">
                                  <p:stCondLst>
                                    <p:cond delay="12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6" grpId="0" animBg="1"/>
      <p:bldP spid="26" grpId="1" animBg="1"/>
      <p:bldP spid="27" grpId="0" animBg="1"/>
      <p:bldP spid="27" grpId="1" animBg="1"/>
      <p:bldP spid="39" grpId="0" animBg="1"/>
      <p:bldP spid="39" grpId="1" animBg="1"/>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a:extLst>
              <a:ext uri="{FF2B5EF4-FFF2-40B4-BE49-F238E27FC236}">
                <a16:creationId xmlns="" xmlns:a16="http://schemas.microsoft.com/office/drawing/2014/main" id="{A28DDF6E-A637-CB50-826D-9E88D785E0AE}"/>
              </a:ext>
            </a:extLst>
          </p:cNvPr>
          <p:cNvSpPr>
            <a:spLocks noGrp="1"/>
          </p:cNvSpPr>
          <p:nvPr>
            <p:ph type="pic" sz="quarter" idx="10"/>
          </p:nvPr>
        </p:nvSpPr>
        <p:spPr/>
        <p:txBody>
          <a:bodyPr/>
          <a:lstStyle/>
          <a:p>
            <a:endParaRPr lang="pt-BR" dirty="0"/>
          </a:p>
        </p:txBody>
      </p:sp>
      <p:sp>
        <p:nvSpPr>
          <p:cNvPr id="3" name="TextBox 3">
            <a:extLst>
              <a:ext uri="{FF2B5EF4-FFF2-40B4-BE49-F238E27FC236}">
                <a16:creationId xmlns="" xmlns:a16="http://schemas.microsoft.com/office/drawing/2014/main" id="{B56A311B-104F-C1A3-79AC-8F0ACBD37497}"/>
              </a:ext>
            </a:extLst>
          </p:cNvPr>
          <p:cNvSpPr txBox="1"/>
          <p:nvPr/>
        </p:nvSpPr>
        <p:spPr>
          <a:xfrm>
            <a:off x="4589765" y="727195"/>
            <a:ext cx="2675596" cy="33938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1200"/>
              </a:spcBef>
              <a:spcAft>
                <a:spcPts val="0"/>
              </a:spcAft>
              <a:buClrTx/>
              <a:buSzTx/>
              <a:buFontTx/>
              <a:buNone/>
              <a:tabLst/>
              <a:defRPr/>
            </a:pPr>
            <a:r>
              <a:rPr kumimoji="0" lang="pt-BR" sz="14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Vídeo do comece pelo pq </a:t>
            </a:r>
          </a:p>
        </p:txBody>
      </p:sp>
      <p:pic>
        <p:nvPicPr>
          <p:cNvPr id="4" name="Vídeo Círculo Dourado (1)">
            <a:hlinkClick r:id="" action="ppaction://media"/>
            <a:extLst>
              <a:ext uri="{FF2B5EF4-FFF2-40B4-BE49-F238E27FC236}">
                <a16:creationId xmlns="" xmlns:a16="http://schemas.microsoft.com/office/drawing/2014/main" id="{CC9F485F-2572-CFE9-EB3F-CF43A337D1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0400" y="466407"/>
            <a:ext cx="10629900" cy="5925185"/>
          </a:xfrm>
          <a:prstGeom prst="rect">
            <a:avLst/>
          </a:prstGeom>
        </p:spPr>
      </p:pic>
    </p:spTree>
    <p:extLst>
      <p:ext uri="{BB962C8B-B14F-4D97-AF65-F5344CB8AC3E}">
        <p14:creationId xmlns:p14="http://schemas.microsoft.com/office/powerpoint/2010/main" val="34923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0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7E1A1D5-F221-4FB3-8E12-8591B92C7224}"/>
              </a:ext>
            </a:extLst>
          </p:cNvPr>
          <p:cNvGrpSpPr/>
          <p:nvPr/>
        </p:nvGrpSpPr>
        <p:grpSpPr>
          <a:xfrm>
            <a:off x="-378578" y="992264"/>
            <a:ext cx="4813670" cy="4813670"/>
            <a:chOff x="3689165" y="1022165"/>
            <a:chExt cx="4813670" cy="4813670"/>
          </a:xfrm>
        </p:grpSpPr>
        <p:sp useBgFill="1">
          <p:nvSpPr>
            <p:cNvPr id="18" name="Rectangle: Rounded Corners 21">
              <a:extLst>
                <a:ext uri="{FF2B5EF4-FFF2-40B4-BE49-F238E27FC236}">
                  <a16:creationId xmlns="" xmlns:a16="http://schemas.microsoft.com/office/drawing/2014/main" id="{D5EECD21-FAD9-4B54-B957-0286D08A8B13}"/>
                </a:ext>
              </a:extLst>
            </p:cNvPr>
            <p:cNvSpPr/>
            <p:nvPr/>
          </p:nvSpPr>
          <p:spPr>
            <a:xfrm>
              <a:off x="3689165" y="1022165"/>
              <a:ext cx="4813670" cy="4813670"/>
            </a:xfrm>
            <a:prstGeom prst="ellipse">
              <a:avLst/>
            </a:prstGeom>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9" name="Rectangle: Rounded Corners 22">
              <a:extLst>
                <a:ext uri="{FF2B5EF4-FFF2-40B4-BE49-F238E27FC236}">
                  <a16:creationId xmlns="" xmlns:a16="http://schemas.microsoft.com/office/drawing/2014/main" id="{666B1711-6696-42AB-9BB0-D7D456A58777}"/>
                </a:ext>
              </a:extLst>
            </p:cNvPr>
            <p:cNvSpPr/>
            <p:nvPr/>
          </p:nvSpPr>
          <p:spPr>
            <a:xfrm>
              <a:off x="3689165" y="1022165"/>
              <a:ext cx="4813670" cy="4813670"/>
            </a:xfrm>
            <a:prstGeom prst="ellipse">
              <a:avLst/>
            </a:prstGeom>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5" name="Rectangle: Rounded Corners 22">
            <a:extLst>
              <a:ext uri="{FF2B5EF4-FFF2-40B4-BE49-F238E27FC236}">
                <a16:creationId xmlns="" xmlns:a16="http://schemas.microsoft.com/office/drawing/2014/main" id="{00A9300C-81AC-4342-8774-C0A007D3686C}"/>
              </a:ext>
            </a:extLst>
          </p:cNvPr>
          <p:cNvSpPr/>
          <p:nvPr/>
        </p:nvSpPr>
        <p:spPr>
          <a:xfrm>
            <a:off x="-290794" y="1080050"/>
            <a:ext cx="4638103" cy="4638099"/>
          </a:xfrm>
          <a:prstGeom prst="ellipse">
            <a:avLst/>
          </a:prstGeom>
          <a:gradFill>
            <a:gsLst>
              <a:gs pos="30000">
                <a:schemeClr val="accent6">
                  <a:lumMod val="40000"/>
                  <a:lumOff val="60000"/>
                </a:schemeClr>
              </a:gs>
              <a:gs pos="70000">
                <a:schemeClr val="accent6"/>
              </a:gs>
            </a:gsLst>
            <a:lin ang="2700000" scaled="1"/>
          </a:gradFill>
          <a:ln>
            <a:noFill/>
          </a:ln>
          <a:effectLst>
            <a:innerShdw blurRad="330200" dist="2159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0" name="Rectangle: Rounded Corners 89">
            <a:extLst>
              <a:ext uri="{FF2B5EF4-FFF2-40B4-BE49-F238E27FC236}">
                <a16:creationId xmlns="" xmlns:a16="http://schemas.microsoft.com/office/drawing/2014/main" id="{BA5DE6FC-868C-4FA3-8F6F-F3EC32F142C6}"/>
              </a:ext>
            </a:extLst>
          </p:cNvPr>
          <p:cNvSpPr>
            <a:spLocks noChangeAspect="1"/>
          </p:cNvSpPr>
          <p:nvPr/>
        </p:nvSpPr>
        <p:spPr>
          <a:xfrm>
            <a:off x="11133301" y="992264"/>
            <a:ext cx="108000" cy="10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1" name="Rectangle: Rounded Corners 90">
            <a:extLst>
              <a:ext uri="{FF2B5EF4-FFF2-40B4-BE49-F238E27FC236}">
                <a16:creationId xmlns="" xmlns:a16="http://schemas.microsoft.com/office/drawing/2014/main" id="{F5BAC6D1-783F-4C1D-957F-A382B053DB90}"/>
              </a:ext>
            </a:extLst>
          </p:cNvPr>
          <p:cNvSpPr>
            <a:spLocks noChangeAspect="1"/>
          </p:cNvSpPr>
          <p:nvPr/>
        </p:nvSpPr>
        <p:spPr>
          <a:xfrm>
            <a:off x="11370563" y="992264"/>
            <a:ext cx="108000" cy="108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2" name="Rectangle: Rounded Corners 91">
            <a:extLst>
              <a:ext uri="{FF2B5EF4-FFF2-40B4-BE49-F238E27FC236}">
                <a16:creationId xmlns="" xmlns:a16="http://schemas.microsoft.com/office/drawing/2014/main" id="{51CFAD2D-28E6-4BA8-8941-B08DBA4F7349}"/>
              </a:ext>
            </a:extLst>
          </p:cNvPr>
          <p:cNvSpPr>
            <a:spLocks noChangeAspect="1"/>
          </p:cNvSpPr>
          <p:nvPr/>
        </p:nvSpPr>
        <p:spPr>
          <a:xfrm>
            <a:off x="11607824" y="992264"/>
            <a:ext cx="108000" cy="108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3" name="TextBox 92">
            <a:extLst>
              <a:ext uri="{FF2B5EF4-FFF2-40B4-BE49-F238E27FC236}">
                <a16:creationId xmlns="" xmlns:a16="http://schemas.microsoft.com/office/drawing/2014/main" id="{6FE02739-95CC-40E7-BC0B-799B9285ACE5}"/>
              </a:ext>
            </a:extLst>
          </p:cNvPr>
          <p:cNvSpPr txBox="1"/>
          <p:nvPr/>
        </p:nvSpPr>
        <p:spPr>
          <a:xfrm>
            <a:off x="6248090" y="102902"/>
            <a:ext cx="5348146"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C4166"/>
                </a:solidFill>
                <a:effectLst/>
                <a:uLnTx/>
                <a:uFillTx/>
                <a:latin typeface="Roboto"/>
                <a:ea typeface="+mn-ea"/>
                <a:cs typeface="+mn-cs"/>
              </a:rPr>
              <a:t>O Círculo Dourado</a:t>
            </a:r>
            <a:endParaRPr kumimoji="0" lang="en-US" sz="4800" b="1" i="0" u="none" strike="noStrike" kern="1200" cap="none" spc="0" normalizeH="0" baseline="0" noProof="0" dirty="0">
              <a:ln>
                <a:noFill/>
              </a:ln>
              <a:solidFill>
                <a:srgbClr val="2C4166"/>
              </a:solidFill>
              <a:effectLst/>
              <a:uLnTx/>
              <a:uFillTx/>
              <a:latin typeface="Roboto"/>
              <a:ea typeface="+mn-ea"/>
              <a:cs typeface="+mn-cs"/>
            </a:endParaRPr>
          </a:p>
        </p:txBody>
      </p:sp>
      <p:sp>
        <p:nvSpPr>
          <p:cNvPr id="10" name="Rectangle: Rounded Corners 22">
            <a:extLst>
              <a:ext uri="{FF2B5EF4-FFF2-40B4-BE49-F238E27FC236}">
                <a16:creationId xmlns="" xmlns:a16="http://schemas.microsoft.com/office/drawing/2014/main" id="{0D4A9904-575B-4867-3167-DCD326B08938}"/>
              </a:ext>
            </a:extLst>
          </p:cNvPr>
          <p:cNvSpPr/>
          <p:nvPr/>
        </p:nvSpPr>
        <p:spPr>
          <a:xfrm>
            <a:off x="332675" y="1703519"/>
            <a:ext cx="3391164" cy="3391161"/>
          </a:xfrm>
          <a:prstGeom prst="ellipse">
            <a:avLst/>
          </a:prstGeom>
          <a:gradFill>
            <a:gsLst>
              <a:gs pos="20000">
                <a:schemeClr val="accent1">
                  <a:lumMod val="60000"/>
                  <a:lumOff val="40000"/>
                </a:schemeClr>
              </a:gs>
              <a:gs pos="70000">
                <a:schemeClr val="accent1"/>
              </a:gs>
            </a:gsLst>
            <a:lin ang="2700000" scaled="1"/>
          </a:gradFill>
          <a:ln>
            <a:noFill/>
          </a:ln>
          <a:effectLst>
            <a:innerShdw blurRad="330200" dist="2159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Rounded Corners 22">
            <a:extLst>
              <a:ext uri="{FF2B5EF4-FFF2-40B4-BE49-F238E27FC236}">
                <a16:creationId xmlns="" xmlns:a16="http://schemas.microsoft.com/office/drawing/2014/main" id="{0A5F5A49-D1DC-BC29-FFDF-7296255FC58E}"/>
              </a:ext>
            </a:extLst>
          </p:cNvPr>
          <p:cNvSpPr/>
          <p:nvPr/>
        </p:nvSpPr>
        <p:spPr>
          <a:xfrm>
            <a:off x="942668" y="2338565"/>
            <a:ext cx="2152749" cy="2152746"/>
          </a:xfrm>
          <a:prstGeom prst="ellipse">
            <a:avLst/>
          </a:prstGeom>
          <a:gradFill>
            <a:gsLst>
              <a:gs pos="20000">
                <a:schemeClr val="accent2">
                  <a:lumMod val="60000"/>
                  <a:lumOff val="40000"/>
                </a:schemeClr>
              </a:gs>
              <a:gs pos="70000">
                <a:schemeClr val="accent2"/>
              </a:gs>
            </a:gsLst>
            <a:lin ang="2700000" scaled="1"/>
          </a:gradFill>
          <a:ln>
            <a:noFill/>
          </a:ln>
          <a:effectLst>
            <a:innerShdw blurRad="330200" dist="2159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2" name="CaixaDeTexto 11">
            <a:extLst>
              <a:ext uri="{FF2B5EF4-FFF2-40B4-BE49-F238E27FC236}">
                <a16:creationId xmlns="" xmlns:a16="http://schemas.microsoft.com/office/drawing/2014/main" id="{5EC67C67-394D-0384-A4DE-1CFB258498B1}"/>
              </a:ext>
            </a:extLst>
          </p:cNvPr>
          <p:cNvSpPr txBox="1"/>
          <p:nvPr/>
        </p:nvSpPr>
        <p:spPr>
          <a:xfrm>
            <a:off x="931830" y="3168266"/>
            <a:ext cx="21670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POR QUÊ?</a:t>
            </a:r>
          </a:p>
        </p:txBody>
      </p:sp>
      <p:sp>
        <p:nvSpPr>
          <p:cNvPr id="14" name="CaixaDeTexto 13">
            <a:extLst>
              <a:ext uri="{FF2B5EF4-FFF2-40B4-BE49-F238E27FC236}">
                <a16:creationId xmlns="" xmlns:a16="http://schemas.microsoft.com/office/drawing/2014/main" id="{ECC958FE-88D8-D6B2-2314-5CCB77EEAA40}"/>
              </a:ext>
            </a:extLst>
          </p:cNvPr>
          <p:cNvSpPr txBox="1"/>
          <p:nvPr/>
        </p:nvSpPr>
        <p:spPr>
          <a:xfrm>
            <a:off x="931830" y="4491310"/>
            <a:ext cx="21670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COMO?</a:t>
            </a:r>
          </a:p>
        </p:txBody>
      </p:sp>
      <p:sp>
        <p:nvSpPr>
          <p:cNvPr id="15" name="CaixaDeTexto 14">
            <a:extLst>
              <a:ext uri="{FF2B5EF4-FFF2-40B4-BE49-F238E27FC236}">
                <a16:creationId xmlns="" xmlns:a16="http://schemas.microsoft.com/office/drawing/2014/main" id="{8CA81C5A-26E3-AE52-1710-FBCCF87DF028}"/>
              </a:ext>
            </a:extLst>
          </p:cNvPr>
          <p:cNvSpPr txBox="1"/>
          <p:nvPr/>
        </p:nvSpPr>
        <p:spPr>
          <a:xfrm>
            <a:off x="931830" y="5094680"/>
            <a:ext cx="21670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O QUÊ?</a:t>
            </a:r>
          </a:p>
        </p:txBody>
      </p:sp>
      <p:sp>
        <p:nvSpPr>
          <p:cNvPr id="17" name="CaixaDeTexto 16">
            <a:extLst>
              <a:ext uri="{FF2B5EF4-FFF2-40B4-BE49-F238E27FC236}">
                <a16:creationId xmlns="" xmlns:a16="http://schemas.microsoft.com/office/drawing/2014/main" id="{8D8EF6C6-5513-633C-BAD0-8F7F4BA269C7}"/>
              </a:ext>
            </a:extLst>
          </p:cNvPr>
          <p:cNvSpPr txBox="1"/>
          <p:nvPr/>
        </p:nvSpPr>
        <p:spPr>
          <a:xfrm>
            <a:off x="7640179" y="1811519"/>
            <a:ext cx="4222871"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POR QUÊ? (causa)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srgbClr val="44546A"/>
                </a:solidFill>
                <a:effectLst/>
                <a:uLnTx/>
                <a:uFillTx/>
                <a:latin typeface="BancoDoBrasil Textos" panose="00000500000000000000" pitchFamily="2" charset="0"/>
                <a:ea typeface="+mn-ea"/>
                <a:cs typeface="+mn-cs"/>
              </a:rPr>
              <a:t>Propósito maior, seu motivo mais profundo</a:t>
            </a:r>
            <a:r>
              <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a:t>
            </a:r>
            <a:r>
              <a:rPr kumimoji="0" lang="pt-BR" sz="2200" b="0" i="0" u="none" strike="noStrike" kern="1200" cap="none" spc="0" normalizeH="0" baseline="0" noProof="0" dirty="0">
                <a:ln>
                  <a:noFill/>
                </a:ln>
                <a:solidFill>
                  <a:srgbClr val="44546A"/>
                </a:solidFill>
                <a:effectLst/>
                <a:uLnTx/>
                <a:uFillTx/>
                <a:latin typeface="BancoDoBrasil Textos" panose="00000500000000000000" pitchFamily="2" charset="0"/>
                <a:ea typeface="+mn-ea"/>
                <a:cs typeface="+mn-cs"/>
              </a:rPr>
              <a:t> Essa pergunta deve ser o início de tudo. </a:t>
            </a:r>
            <a:endPar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endParaRPr>
          </a:p>
        </p:txBody>
      </p:sp>
      <p:sp>
        <p:nvSpPr>
          <p:cNvPr id="21" name="CaixaDeTexto 20">
            <a:extLst>
              <a:ext uri="{FF2B5EF4-FFF2-40B4-BE49-F238E27FC236}">
                <a16:creationId xmlns="" xmlns:a16="http://schemas.microsoft.com/office/drawing/2014/main" id="{CDD111E0-709C-8B5F-8E87-5C610B0D93D4}"/>
              </a:ext>
            </a:extLst>
          </p:cNvPr>
          <p:cNvSpPr txBox="1"/>
          <p:nvPr/>
        </p:nvSpPr>
        <p:spPr>
          <a:xfrm>
            <a:off x="7706470" y="3412090"/>
            <a:ext cx="4156579"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COMO? (maneira)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srgbClr val="44546A"/>
                </a:solidFill>
                <a:effectLst/>
                <a:uLnTx/>
                <a:uFillTx/>
                <a:latin typeface="BancoDoBrasil Textos" panose="00000500000000000000" pitchFamily="2" charset="0"/>
                <a:ea typeface="+mn-ea"/>
                <a:cs typeface="+mn-cs"/>
              </a:rPr>
              <a:t>É a forma como transforma a motivação em ações concretas.</a:t>
            </a:r>
            <a:endParaRPr kumimoji="0" lang="pt-BR" sz="22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endParaRPr>
          </a:p>
        </p:txBody>
      </p:sp>
      <p:sp>
        <p:nvSpPr>
          <p:cNvPr id="22" name="CaixaDeTexto 21">
            <a:extLst>
              <a:ext uri="{FF2B5EF4-FFF2-40B4-BE49-F238E27FC236}">
                <a16:creationId xmlns="" xmlns:a16="http://schemas.microsoft.com/office/drawing/2014/main" id="{01010945-8C23-C867-2F2D-B19B42FC7F85}"/>
              </a:ext>
            </a:extLst>
          </p:cNvPr>
          <p:cNvSpPr txBox="1"/>
          <p:nvPr/>
        </p:nvSpPr>
        <p:spPr>
          <a:xfrm>
            <a:off x="7517784" y="4971847"/>
            <a:ext cx="4330871"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O QUÊ? (produto/atividade)</a:t>
            </a:r>
            <a:endParaRPr kumimoji="0" lang="pt-BR" sz="2200" b="0" i="0" u="none" strike="noStrike" kern="1200" cap="none" spc="0" normalizeH="0" baseline="0" noProof="0" dirty="0">
              <a:ln>
                <a:noFill/>
              </a:ln>
              <a:solidFill>
                <a:srgbClr val="44546A"/>
              </a:solidFill>
              <a:effectLst/>
              <a:uLnTx/>
              <a:uFillTx/>
              <a:latin typeface="BancoDoBrasil Textos" panose="00000500000000000000"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srgbClr val="44546A"/>
                </a:solidFill>
                <a:effectLst/>
                <a:uLnTx/>
                <a:uFillTx/>
                <a:latin typeface="BancoDoBrasil Textos" panose="00000500000000000000" pitchFamily="2" charset="0"/>
                <a:ea typeface="+mn-ea"/>
                <a:cs typeface="+mn-cs"/>
              </a:rPr>
              <a:t>É o que fazemos. Deve ser a consequência do porquê.</a:t>
            </a:r>
          </a:p>
        </p:txBody>
      </p:sp>
      <p:sp>
        <p:nvSpPr>
          <p:cNvPr id="3" name="CaixaDeTexto 2">
            <a:extLst>
              <a:ext uri="{FF2B5EF4-FFF2-40B4-BE49-F238E27FC236}">
                <a16:creationId xmlns="" xmlns:a16="http://schemas.microsoft.com/office/drawing/2014/main" id="{4C763EB0-1F71-86EE-CB36-54EBC4F200AE}"/>
              </a:ext>
            </a:extLst>
          </p:cNvPr>
          <p:cNvSpPr txBox="1"/>
          <p:nvPr/>
        </p:nvSpPr>
        <p:spPr>
          <a:xfrm>
            <a:off x="8950642" y="767298"/>
            <a:ext cx="21670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Simon Sinek</a:t>
            </a:r>
          </a:p>
        </p:txBody>
      </p:sp>
      <p:sp>
        <p:nvSpPr>
          <p:cNvPr id="4" name="CaixaDeTexto 3">
            <a:extLst>
              <a:ext uri="{FF2B5EF4-FFF2-40B4-BE49-F238E27FC236}">
                <a16:creationId xmlns="" xmlns:a16="http://schemas.microsoft.com/office/drawing/2014/main" id="{43BF620D-E88C-CF96-F842-34E7FB5C70EF}"/>
              </a:ext>
            </a:extLst>
          </p:cNvPr>
          <p:cNvSpPr txBox="1"/>
          <p:nvPr/>
        </p:nvSpPr>
        <p:spPr>
          <a:xfrm>
            <a:off x="5064349" y="2505813"/>
            <a:ext cx="216700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Pensar</a:t>
            </a:r>
          </a:p>
        </p:txBody>
      </p:sp>
      <p:sp>
        <p:nvSpPr>
          <p:cNvPr id="6" name="CaixaDeTexto 5">
            <a:extLst>
              <a:ext uri="{FF2B5EF4-FFF2-40B4-BE49-F238E27FC236}">
                <a16:creationId xmlns="" xmlns:a16="http://schemas.microsoft.com/office/drawing/2014/main" id="{CE7C7D6C-D75C-68CD-E279-6DAE8ECEEC6F}"/>
              </a:ext>
            </a:extLst>
          </p:cNvPr>
          <p:cNvSpPr txBox="1"/>
          <p:nvPr/>
        </p:nvSpPr>
        <p:spPr>
          <a:xfrm>
            <a:off x="5080107" y="3167905"/>
            <a:ext cx="216700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Agir</a:t>
            </a:r>
          </a:p>
        </p:txBody>
      </p:sp>
      <p:sp>
        <p:nvSpPr>
          <p:cNvPr id="7" name="CaixaDeTexto 6">
            <a:extLst>
              <a:ext uri="{FF2B5EF4-FFF2-40B4-BE49-F238E27FC236}">
                <a16:creationId xmlns="" xmlns:a16="http://schemas.microsoft.com/office/drawing/2014/main" id="{3E17E090-0957-D032-208E-894FF42774F8}"/>
              </a:ext>
            </a:extLst>
          </p:cNvPr>
          <p:cNvSpPr txBox="1"/>
          <p:nvPr/>
        </p:nvSpPr>
        <p:spPr>
          <a:xfrm>
            <a:off x="5094546" y="3814235"/>
            <a:ext cx="229763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Se comunicar</a:t>
            </a:r>
          </a:p>
        </p:txBody>
      </p:sp>
      <p:sp>
        <p:nvSpPr>
          <p:cNvPr id="13" name="Seta: para Baixo 12">
            <a:extLst>
              <a:ext uri="{FF2B5EF4-FFF2-40B4-BE49-F238E27FC236}">
                <a16:creationId xmlns="" xmlns:a16="http://schemas.microsoft.com/office/drawing/2014/main" id="{F00A6B58-2922-73C5-266D-CBA73832224F}"/>
              </a:ext>
            </a:extLst>
          </p:cNvPr>
          <p:cNvSpPr/>
          <p:nvPr/>
        </p:nvSpPr>
        <p:spPr>
          <a:xfrm>
            <a:off x="4522876" y="2338565"/>
            <a:ext cx="622414" cy="2069121"/>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6766462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 calcmode="lin" valueType="num">
                                      <p:cBhvr>
                                        <p:cTn id="9" dur="500" fill="hold"/>
                                        <p:tgtEl>
                                          <p:spTgt spid="90"/>
                                        </p:tgtEl>
                                        <p:attrNameLst>
                                          <p:attrName>style.rotation</p:attrName>
                                        </p:attrNameLst>
                                      </p:cBhvr>
                                      <p:tavLst>
                                        <p:tav tm="0">
                                          <p:val>
                                            <p:fltVal val="360"/>
                                          </p:val>
                                        </p:tav>
                                        <p:tav tm="100000">
                                          <p:val>
                                            <p:fltVal val="0"/>
                                          </p:val>
                                        </p:tav>
                                      </p:tavLst>
                                    </p:anim>
                                    <p:animEffect transition="in" filter="fade">
                                      <p:cBhvr>
                                        <p:cTn id="10" dur="500"/>
                                        <p:tgtEl>
                                          <p:spTgt spid="90"/>
                                        </p:tgtEl>
                                      </p:cBhvr>
                                    </p:animEffect>
                                  </p:childTnLst>
                                </p:cTn>
                              </p:par>
                              <p:par>
                                <p:cTn id="11" presetID="63" presetClass="path" presetSubtype="0" accel="86667" decel="13333" autoRev="1" fill="hold" grpId="1" nodeType="withEffect">
                                  <p:stCondLst>
                                    <p:cond delay="250"/>
                                  </p:stCondLst>
                                  <p:childTnLst>
                                    <p:animMotion origin="layout" path="M 1.875E-6 3.7037E-6 L 0.03893 3.7037E-6 " pathEditMode="relative" rAng="0" ptsTypes="AA">
                                      <p:cBhvr>
                                        <p:cTn id="12" dur="500" fill="hold"/>
                                        <p:tgtEl>
                                          <p:spTgt spid="90"/>
                                        </p:tgtEl>
                                        <p:attrNameLst>
                                          <p:attrName>ppt_x</p:attrName>
                                          <p:attrName>ppt_y</p:attrName>
                                        </p:attrNameLst>
                                      </p:cBhvr>
                                      <p:rCtr x="1940" y="0"/>
                                    </p:animMotion>
                                  </p:childTnLst>
                                </p:cTn>
                              </p:par>
                              <p:par>
                                <p:cTn id="13" presetID="49" presetClass="entr" presetSubtype="0" decel="100000" fill="hold" grpId="0" nodeType="withEffect">
                                  <p:stCondLst>
                                    <p:cond delay="250"/>
                                  </p:stCondLst>
                                  <p:childTnLst>
                                    <p:set>
                                      <p:cBhvr>
                                        <p:cTn id="14" dur="1" fill="hold">
                                          <p:stCondLst>
                                            <p:cond delay="0"/>
                                          </p:stCondLst>
                                        </p:cTn>
                                        <p:tgtEl>
                                          <p:spTgt spid="91"/>
                                        </p:tgtEl>
                                        <p:attrNameLst>
                                          <p:attrName>style.visibility</p:attrName>
                                        </p:attrNameLst>
                                      </p:cBhvr>
                                      <p:to>
                                        <p:strVal val="visible"/>
                                      </p:to>
                                    </p:set>
                                    <p:anim calcmode="lin" valueType="num">
                                      <p:cBhvr>
                                        <p:cTn id="15" dur="600" fill="hold"/>
                                        <p:tgtEl>
                                          <p:spTgt spid="91"/>
                                        </p:tgtEl>
                                        <p:attrNameLst>
                                          <p:attrName>ppt_w</p:attrName>
                                        </p:attrNameLst>
                                      </p:cBhvr>
                                      <p:tavLst>
                                        <p:tav tm="0">
                                          <p:val>
                                            <p:fltVal val="0"/>
                                          </p:val>
                                        </p:tav>
                                        <p:tav tm="100000">
                                          <p:val>
                                            <p:strVal val="#ppt_w"/>
                                          </p:val>
                                        </p:tav>
                                      </p:tavLst>
                                    </p:anim>
                                    <p:anim calcmode="lin" valueType="num">
                                      <p:cBhvr>
                                        <p:cTn id="16" dur="600" fill="hold"/>
                                        <p:tgtEl>
                                          <p:spTgt spid="91"/>
                                        </p:tgtEl>
                                        <p:attrNameLst>
                                          <p:attrName>ppt_h</p:attrName>
                                        </p:attrNameLst>
                                      </p:cBhvr>
                                      <p:tavLst>
                                        <p:tav tm="0">
                                          <p:val>
                                            <p:fltVal val="0"/>
                                          </p:val>
                                        </p:tav>
                                        <p:tav tm="100000">
                                          <p:val>
                                            <p:strVal val="#ppt_h"/>
                                          </p:val>
                                        </p:tav>
                                      </p:tavLst>
                                    </p:anim>
                                    <p:anim calcmode="lin" valueType="num">
                                      <p:cBhvr>
                                        <p:cTn id="17" dur="600" fill="hold"/>
                                        <p:tgtEl>
                                          <p:spTgt spid="91"/>
                                        </p:tgtEl>
                                        <p:attrNameLst>
                                          <p:attrName>style.rotation</p:attrName>
                                        </p:attrNameLst>
                                      </p:cBhvr>
                                      <p:tavLst>
                                        <p:tav tm="0">
                                          <p:val>
                                            <p:fltVal val="360"/>
                                          </p:val>
                                        </p:tav>
                                        <p:tav tm="100000">
                                          <p:val>
                                            <p:fltVal val="0"/>
                                          </p:val>
                                        </p:tav>
                                      </p:tavLst>
                                    </p:anim>
                                    <p:animEffect transition="in" filter="fade">
                                      <p:cBhvr>
                                        <p:cTn id="18" dur="600"/>
                                        <p:tgtEl>
                                          <p:spTgt spid="91"/>
                                        </p:tgtEl>
                                      </p:cBhvr>
                                    </p:animEffect>
                                  </p:childTnLst>
                                </p:cTn>
                              </p:par>
                              <p:par>
                                <p:cTn id="19" presetID="63" presetClass="path" presetSubtype="0" accel="86667" decel="13333" autoRev="1" fill="hold" grpId="1" nodeType="withEffect">
                                  <p:stCondLst>
                                    <p:cond delay="250"/>
                                  </p:stCondLst>
                                  <p:childTnLst>
                                    <p:animMotion origin="layout" path="M 6.25E-7 3.7037E-6 L -0.01953 3.7037E-6 " pathEditMode="relative" rAng="0" ptsTypes="AA">
                                      <p:cBhvr>
                                        <p:cTn id="20" dur="600" fill="hold"/>
                                        <p:tgtEl>
                                          <p:spTgt spid="91"/>
                                        </p:tgtEl>
                                        <p:attrNameLst>
                                          <p:attrName>ppt_x</p:attrName>
                                          <p:attrName>ppt_y</p:attrName>
                                        </p:attrNameLst>
                                      </p:cBhvr>
                                      <p:rCtr x="-977" y="0"/>
                                    </p:animMotion>
                                  </p:childTnLst>
                                </p:cTn>
                              </p:par>
                              <p:par>
                                <p:cTn id="21" presetID="49" presetClass="entr" presetSubtype="0" decel="100000" fill="hold" grpId="0" nodeType="withEffect">
                                  <p:stCondLst>
                                    <p:cond delay="250"/>
                                  </p:stCondLst>
                                  <p:childTnLst>
                                    <p:set>
                                      <p:cBhvr>
                                        <p:cTn id="22" dur="1" fill="hold">
                                          <p:stCondLst>
                                            <p:cond delay="0"/>
                                          </p:stCondLst>
                                        </p:cTn>
                                        <p:tgtEl>
                                          <p:spTgt spid="92"/>
                                        </p:tgtEl>
                                        <p:attrNameLst>
                                          <p:attrName>style.visibility</p:attrName>
                                        </p:attrNameLst>
                                      </p:cBhvr>
                                      <p:to>
                                        <p:strVal val="visible"/>
                                      </p:to>
                                    </p:set>
                                    <p:anim calcmode="lin" valueType="num">
                                      <p:cBhvr>
                                        <p:cTn id="23" dur="700" fill="hold"/>
                                        <p:tgtEl>
                                          <p:spTgt spid="92"/>
                                        </p:tgtEl>
                                        <p:attrNameLst>
                                          <p:attrName>ppt_w</p:attrName>
                                        </p:attrNameLst>
                                      </p:cBhvr>
                                      <p:tavLst>
                                        <p:tav tm="0">
                                          <p:val>
                                            <p:fltVal val="0"/>
                                          </p:val>
                                        </p:tav>
                                        <p:tav tm="100000">
                                          <p:val>
                                            <p:strVal val="#ppt_w"/>
                                          </p:val>
                                        </p:tav>
                                      </p:tavLst>
                                    </p:anim>
                                    <p:anim calcmode="lin" valueType="num">
                                      <p:cBhvr>
                                        <p:cTn id="24" dur="700" fill="hold"/>
                                        <p:tgtEl>
                                          <p:spTgt spid="92"/>
                                        </p:tgtEl>
                                        <p:attrNameLst>
                                          <p:attrName>ppt_h</p:attrName>
                                        </p:attrNameLst>
                                      </p:cBhvr>
                                      <p:tavLst>
                                        <p:tav tm="0">
                                          <p:val>
                                            <p:fltVal val="0"/>
                                          </p:val>
                                        </p:tav>
                                        <p:tav tm="100000">
                                          <p:val>
                                            <p:strVal val="#ppt_h"/>
                                          </p:val>
                                        </p:tav>
                                      </p:tavLst>
                                    </p:anim>
                                    <p:anim calcmode="lin" valueType="num">
                                      <p:cBhvr>
                                        <p:cTn id="25" dur="700" fill="hold"/>
                                        <p:tgtEl>
                                          <p:spTgt spid="92"/>
                                        </p:tgtEl>
                                        <p:attrNameLst>
                                          <p:attrName>style.rotation</p:attrName>
                                        </p:attrNameLst>
                                      </p:cBhvr>
                                      <p:tavLst>
                                        <p:tav tm="0">
                                          <p:val>
                                            <p:fltVal val="360"/>
                                          </p:val>
                                        </p:tav>
                                        <p:tav tm="100000">
                                          <p:val>
                                            <p:fltVal val="0"/>
                                          </p:val>
                                        </p:tav>
                                      </p:tavLst>
                                    </p:anim>
                                    <p:animEffect transition="in" filter="fade">
                                      <p:cBhvr>
                                        <p:cTn id="26" dur="700"/>
                                        <p:tgtEl>
                                          <p:spTgt spid="92"/>
                                        </p:tgtEl>
                                      </p:cBhvr>
                                    </p:animEffect>
                                  </p:childTnLst>
                                </p:cTn>
                              </p:par>
                              <p:par>
                                <p:cTn id="27" presetID="63" presetClass="path" presetSubtype="0" accel="86667" decel="13333" autoRev="1" fill="hold" grpId="1" nodeType="withEffect">
                                  <p:stCondLst>
                                    <p:cond delay="250"/>
                                  </p:stCondLst>
                                  <p:childTnLst>
                                    <p:animMotion origin="layout" path="M -4.16667E-7 3.7037E-6 L -0.03893 3.7037E-6 " pathEditMode="relative" rAng="0" ptsTypes="AA">
                                      <p:cBhvr>
                                        <p:cTn id="28" dur="700" fill="hold"/>
                                        <p:tgtEl>
                                          <p:spTgt spid="92"/>
                                        </p:tgtEl>
                                        <p:attrNameLst>
                                          <p:attrName>ppt_x</p:attrName>
                                          <p:attrName>ppt_y</p:attrName>
                                        </p:attrNameLst>
                                      </p:cBhvr>
                                      <p:rCtr x="-1953" y="0"/>
                                    </p:animMotion>
                                  </p:childTnLst>
                                </p:cTn>
                              </p:par>
                              <p:par>
                                <p:cTn id="29" presetID="10"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par>
                                <p:cTn id="32" presetID="42" presetClass="path" presetSubtype="0" decel="100000" fill="hold" grpId="1" nodeType="withEffect">
                                  <p:stCondLst>
                                    <p:cond delay="0"/>
                                  </p:stCondLst>
                                  <p:childTnLst>
                                    <p:animMotion origin="layout" path="M -3.95833E-6 2.22222E-6 L 0.01237 0.02847 " pathEditMode="relative" rAng="0" ptsTypes="AA">
                                      <p:cBhvr>
                                        <p:cTn id="33" dur="1000" spd="-100000" fill="hold"/>
                                        <p:tgtEl>
                                          <p:spTgt spid="93"/>
                                        </p:tgtEl>
                                        <p:attrNameLst>
                                          <p:attrName>ppt_x</p:attrName>
                                          <p:attrName>ppt_y</p:attrName>
                                        </p:attrNameLst>
                                      </p:cBhvr>
                                      <p:rCtr x="612" y="1412"/>
                                    </p:animMotion>
                                  </p:childTnLst>
                                </p:cTn>
                              </p:par>
                              <p:par>
                                <p:cTn id="34" presetID="10" presetClass="entr" presetSubtype="0" fill="hold" grpId="0" nodeType="withEffect">
                                  <p:stCondLst>
                                    <p:cond delay="5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42" presetClass="path" presetSubtype="0" decel="100000" fill="hold" grpId="1" nodeType="withEffect">
                                  <p:stCondLst>
                                    <p:cond delay="500"/>
                                  </p:stCondLst>
                                  <p:childTnLst>
                                    <p:animMotion origin="layout" path="M -2.70833E-6 -2.59259E-6 L 0.01237 0.02847 " pathEditMode="relative" rAng="0" ptsTypes="AA">
                                      <p:cBhvr>
                                        <p:cTn id="38" dur="1000" spd="-100000" fill="hold"/>
                                        <p:tgtEl>
                                          <p:spTgt spid="5"/>
                                        </p:tgtEl>
                                        <p:attrNameLst>
                                          <p:attrName>ppt_x</p:attrName>
                                          <p:attrName>ppt_y</p:attrName>
                                        </p:attrNameLst>
                                      </p:cBhvr>
                                      <p:rCtr x="612" y="1412"/>
                                    </p:animMotion>
                                  </p:childTnLst>
                                </p:cTn>
                              </p:par>
                              <p:par>
                                <p:cTn id="39" presetID="10" presetClass="entr" presetSubtype="0" fill="hold" nodeType="withEffect">
                                  <p:stCondLst>
                                    <p:cond delay="50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42" presetClass="path" presetSubtype="0" decel="100000" fill="hold" nodeType="withEffect">
                                  <p:stCondLst>
                                    <p:cond delay="500"/>
                                  </p:stCondLst>
                                  <p:childTnLst>
                                    <p:animMotion origin="layout" path="M -2.70833E-6 -2.59259E-6 L 0.01237 0.02847 " pathEditMode="relative" rAng="0" ptsTypes="AA">
                                      <p:cBhvr>
                                        <p:cTn id="43" dur="1000" spd="-100000" fill="hold"/>
                                        <p:tgtEl>
                                          <p:spTgt spid="2"/>
                                        </p:tgtEl>
                                        <p:attrNameLst>
                                          <p:attrName>ppt_x</p:attrName>
                                          <p:attrName>ppt_y</p:attrName>
                                        </p:attrNameLst>
                                      </p:cBhvr>
                                      <p:rCtr x="612" y="1412"/>
                                    </p:animMotion>
                                  </p:childTnLst>
                                </p:cTn>
                              </p:par>
                              <p:par>
                                <p:cTn id="44" presetID="10" presetClass="entr" presetSubtype="0" fill="hold" grpId="0" nodeType="withEffect">
                                  <p:stCondLst>
                                    <p:cond delay="5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42" presetClass="path" presetSubtype="0" decel="100000" fill="hold" grpId="1" nodeType="withEffect">
                                  <p:stCondLst>
                                    <p:cond delay="500"/>
                                  </p:stCondLst>
                                  <p:childTnLst>
                                    <p:animMotion origin="layout" path="M -2.70833E-6 -2.59259E-6 L 0.01237 0.02847 " pathEditMode="relative" rAng="0" ptsTypes="AA">
                                      <p:cBhvr>
                                        <p:cTn id="48" dur="1000" spd="-100000" fill="hold"/>
                                        <p:tgtEl>
                                          <p:spTgt spid="10"/>
                                        </p:tgtEl>
                                        <p:attrNameLst>
                                          <p:attrName>ppt_x</p:attrName>
                                          <p:attrName>ppt_y</p:attrName>
                                        </p:attrNameLst>
                                      </p:cBhvr>
                                      <p:rCtr x="612" y="1412"/>
                                    </p:animMotion>
                                  </p:childTnLst>
                                </p:cTn>
                              </p:par>
                              <p:par>
                                <p:cTn id="49" presetID="10" presetClass="entr" presetSubtype="0" fill="hold" grpId="0" nodeType="withEffect">
                                  <p:stCondLst>
                                    <p:cond delay="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42" presetClass="path" presetSubtype="0" decel="100000" fill="hold" grpId="1" nodeType="withEffect">
                                  <p:stCondLst>
                                    <p:cond delay="500"/>
                                  </p:stCondLst>
                                  <p:childTnLst>
                                    <p:animMotion origin="layout" path="M -1.45833E-6 2.59259E-6 L 0.01237 0.02847 " pathEditMode="relative" rAng="0" ptsTypes="AA">
                                      <p:cBhvr>
                                        <p:cTn id="53" dur="1000" spd="-100000" fill="hold"/>
                                        <p:tgtEl>
                                          <p:spTgt spid="11"/>
                                        </p:tgtEl>
                                        <p:attrNameLst>
                                          <p:attrName>ppt_x</p:attrName>
                                          <p:attrName>ppt_y</p:attrName>
                                        </p:attrNameLst>
                                      </p:cBhvr>
                                      <p:rCtr x="612" y="1412"/>
                                    </p:animMotion>
                                  </p:childTnLst>
                                </p:cTn>
                              </p:par>
                            </p:childTnLst>
                          </p:cTn>
                        </p:par>
                        <p:par>
                          <p:cTn id="54" fill="hold">
                            <p:stCondLst>
                              <p:cond delay="165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0" grpId="0" animBg="1"/>
      <p:bldP spid="90" grpId="1" animBg="1"/>
      <p:bldP spid="91" grpId="0" animBg="1"/>
      <p:bldP spid="91" grpId="1" animBg="1"/>
      <p:bldP spid="92" grpId="0" animBg="1"/>
      <p:bldP spid="92" grpId="1" animBg="1"/>
      <p:bldP spid="93" grpId="0"/>
      <p:bldP spid="93" grpId="1"/>
      <p:bldP spid="10" grpId="0" animBg="1"/>
      <p:bldP spid="10" grpId="1" animBg="1"/>
      <p:bldP spid="11" grpId="0" animBg="1"/>
      <p:bldP spid="11" grpId="1" animBg="1"/>
      <p:bldP spid="4" grpId="0"/>
      <p:bldP spid="6" grpId="0"/>
      <p:bldP spid="7"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6183"/>
            <a:ext cx="12192000" cy="8027132"/>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sp>
      <p:sp>
        <p:nvSpPr>
          <p:cNvPr id="9" name="Retângulo de cantos arredondados 8"/>
          <p:cNvSpPr/>
          <p:nvPr/>
        </p:nvSpPr>
        <p:spPr>
          <a:xfrm>
            <a:off x="4311138" y="6361043"/>
            <a:ext cx="4348189" cy="993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8"/>
          <p:cNvSpPr txBox="1"/>
          <p:nvPr/>
        </p:nvSpPr>
        <p:spPr>
          <a:xfrm>
            <a:off x="4311138" y="6396334"/>
            <a:ext cx="4348189" cy="461665"/>
          </a:xfrm>
          <a:prstGeom prst="rect">
            <a:avLst/>
          </a:prstGeom>
        </p:spPr>
        <p:txBody>
          <a:bodyPr wrap="square" lIns="0" tIns="0" rIns="0" bIns="0" rtlCol="0" anchor="t">
            <a:spAutoFit/>
          </a:bodyPr>
          <a:lstStyle/>
          <a:p>
            <a:pPr algn="ctr">
              <a:lnSpc>
                <a:spcPts val="3608"/>
              </a:lnSpc>
            </a:pPr>
            <a:r>
              <a:rPr lang="en-US" sz="2000" spc="257" dirty="0">
                <a:solidFill>
                  <a:srgbClr val="FFFFFF"/>
                </a:solidFill>
                <a:latin typeface="Garet ExtraBold"/>
              </a:rPr>
              <a:t>BOAS </a:t>
            </a:r>
            <a:r>
              <a:rPr lang="en-US" sz="2000" spc="257" dirty="0" smtClean="0">
                <a:solidFill>
                  <a:srgbClr val="FFFFFF"/>
                </a:solidFill>
                <a:latin typeface="Garet ExtraBold"/>
              </a:rPr>
              <a:t>PRÁTICAS/ ÉTICA</a:t>
            </a:r>
            <a:endParaRPr lang="en-US" sz="2000" spc="257" dirty="0">
              <a:solidFill>
                <a:srgbClr val="FFFFFF"/>
              </a:solidFill>
              <a:latin typeface="Garet ExtraBold"/>
            </a:endParaRPr>
          </a:p>
        </p:txBody>
      </p:sp>
      <p:sp>
        <p:nvSpPr>
          <p:cNvPr id="4" name="TextBox 4"/>
          <p:cNvSpPr txBox="1"/>
          <p:nvPr/>
        </p:nvSpPr>
        <p:spPr>
          <a:xfrm>
            <a:off x="4799265" y="3460786"/>
            <a:ext cx="3371934" cy="984885"/>
          </a:xfrm>
          <a:prstGeom prst="rect">
            <a:avLst/>
          </a:prstGeom>
        </p:spPr>
        <p:txBody>
          <a:bodyPr wrap="square" lIns="0" tIns="0" rIns="0" bIns="0" rtlCol="0" anchor="t">
            <a:spAutoFit/>
          </a:bodyPr>
          <a:lstStyle/>
          <a:p>
            <a:pPr algn="ctr"/>
            <a:r>
              <a:rPr lang="en-US" sz="3200" spc="123" dirty="0">
                <a:solidFill>
                  <a:srgbClr val="FFFFFF"/>
                </a:solidFill>
                <a:latin typeface="Garet ExtraBold"/>
              </a:rPr>
              <a:t>ASSÉDIO </a:t>
            </a:r>
            <a:endParaRPr lang="en-US" sz="3200" spc="123" dirty="0" smtClean="0">
              <a:solidFill>
                <a:srgbClr val="FFFFFF"/>
              </a:solidFill>
              <a:latin typeface="Garet ExtraBold"/>
            </a:endParaRPr>
          </a:p>
          <a:p>
            <a:pPr algn="ctr"/>
            <a:r>
              <a:rPr lang="en-US" sz="3200" spc="123" dirty="0" smtClean="0">
                <a:solidFill>
                  <a:srgbClr val="FFFFFF"/>
                </a:solidFill>
                <a:latin typeface="Garet ExtraBold"/>
              </a:rPr>
              <a:t>MORAL</a:t>
            </a:r>
            <a:endParaRPr lang="en-US" sz="3200" spc="123" dirty="0">
              <a:solidFill>
                <a:srgbClr val="FFFFFF"/>
              </a:solidFill>
              <a:latin typeface="Garet ExtraBold"/>
            </a:endParaRPr>
          </a:p>
        </p:txBody>
      </p:sp>
      <p:grpSp>
        <p:nvGrpSpPr>
          <p:cNvPr id="12" name="Grupo 11"/>
          <p:cNvGrpSpPr/>
          <p:nvPr/>
        </p:nvGrpSpPr>
        <p:grpSpPr>
          <a:xfrm>
            <a:off x="4524649" y="4788592"/>
            <a:ext cx="4134678" cy="923505"/>
            <a:chOff x="1091163" y="4560662"/>
            <a:chExt cx="4134678" cy="923505"/>
          </a:xfrm>
        </p:grpSpPr>
        <p:sp>
          <p:nvSpPr>
            <p:cNvPr id="10" name="Retângulo de cantos arredondados 9"/>
            <p:cNvSpPr/>
            <p:nvPr/>
          </p:nvSpPr>
          <p:spPr>
            <a:xfrm>
              <a:off x="1091163" y="4560662"/>
              <a:ext cx="4134678" cy="9235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1" name="Grupo 10"/>
            <p:cNvGrpSpPr/>
            <p:nvPr/>
          </p:nvGrpSpPr>
          <p:grpSpPr>
            <a:xfrm>
              <a:off x="1436155" y="4859704"/>
              <a:ext cx="3444694" cy="549924"/>
              <a:chOff x="1436155" y="4859704"/>
              <a:chExt cx="3444694" cy="549924"/>
            </a:xfrm>
          </p:grpSpPr>
          <p:sp>
            <p:nvSpPr>
              <p:cNvPr id="5" name="TextBox 5"/>
              <p:cNvSpPr txBox="1"/>
              <p:nvPr/>
            </p:nvSpPr>
            <p:spPr>
              <a:xfrm>
                <a:off x="1938512" y="4859704"/>
                <a:ext cx="2439980" cy="153888"/>
              </a:xfrm>
              <a:prstGeom prst="rect">
                <a:avLst/>
              </a:prstGeom>
            </p:spPr>
            <p:txBody>
              <a:bodyPr wrap="square" lIns="0" tIns="0" rIns="0" bIns="0" rtlCol="0" anchor="t">
                <a:spAutoFit/>
              </a:bodyPr>
              <a:lstStyle/>
              <a:p>
                <a:pPr algn="ctr">
                  <a:lnSpc>
                    <a:spcPts val="1175"/>
                  </a:lnSpc>
                </a:pPr>
                <a:r>
                  <a:rPr lang="en-US" sz="3200" spc="119" dirty="0">
                    <a:solidFill>
                      <a:srgbClr val="FFFFFF"/>
                    </a:solidFill>
                    <a:latin typeface="Garet ExtraBold"/>
                  </a:rPr>
                  <a:t>VIOLÊNCIA</a:t>
                </a:r>
                <a:r>
                  <a:rPr lang="en-US" sz="1187" spc="119" dirty="0">
                    <a:solidFill>
                      <a:srgbClr val="FFFFFF"/>
                    </a:solidFill>
                    <a:latin typeface="Garet ExtraBold"/>
                  </a:rPr>
                  <a:t> </a:t>
                </a:r>
              </a:p>
            </p:txBody>
          </p:sp>
          <p:sp>
            <p:nvSpPr>
              <p:cNvPr id="6" name="TextBox 6"/>
              <p:cNvSpPr txBox="1"/>
              <p:nvPr/>
            </p:nvSpPr>
            <p:spPr>
              <a:xfrm>
                <a:off x="1436155" y="5260548"/>
                <a:ext cx="3444694" cy="149080"/>
              </a:xfrm>
              <a:prstGeom prst="rect">
                <a:avLst/>
              </a:prstGeom>
            </p:spPr>
            <p:txBody>
              <a:bodyPr wrap="square" lIns="0" tIns="0" rIns="0" bIns="0" rtlCol="0" anchor="t">
                <a:spAutoFit/>
              </a:bodyPr>
              <a:lstStyle/>
              <a:p>
                <a:pPr algn="ctr">
                  <a:lnSpc>
                    <a:spcPts val="736"/>
                  </a:lnSpc>
                </a:pPr>
                <a:r>
                  <a:rPr lang="en-US" sz="2800" spc="149" dirty="0">
                    <a:solidFill>
                      <a:srgbClr val="FFFFFF"/>
                    </a:solidFill>
                    <a:latin typeface="Agrandir Wide Ultra-Bold"/>
                  </a:rPr>
                  <a:t>NO TRABALHO</a:t>
                </a:r>
              </a:p>
            </p:txBody>
          </p:sp>
        </p:grpSp>
      </p:grpSp>
      <p:sp>
        <p:nvSpPr>
          <p:cNvPr id="3" name="TextBox 3"/>
          <p:cNvSpPr txBox="1"/>
          <p:nvPr/>
        </p:nvSpPr>
        <p:spPr>
          <a:xfrm rot="20588646">
            <a:off x="5714723" y="2618067"/>
            <a:ext cx="3390013" cy="218521"/>
          </a:xfrm>
          <a:prstGeom prst="rect">
            <a:avLst/>
          </a:prstGeom>
        </p:spPr>
        <p:txBody>
          <a:bodyPr wrap="square" lIns="0" tIns="0" rIns="0" bIns="0" rtlCol="0" anchor="t">
            <a:spAutoFit/>
          </a:bodyPr>
          <a:lstStyle/>
          <a:p>
            <a:pPr algn="ctr">
              <a:lnSpc>
                <a:spcPts val="1250"/>
              </a:lnSpc>
            </a:pPr>
            <a:r>
              <a:rPr lang="en-US" sz="3200" spc="63" dirty="0" err="1">
                <a:solidFill>
                  <a:srgbClr val="FFFFFF"/>
                </a:solidFill>
                <a:latin typeface="Agrandir Wide Medium"/>
              </a:rPr>
              <a:t>Assédio</a:t>
            </a:r>
            <a:r>
              <a:rPr lang="en-US" sz="3200" spc="63" dirty="0">
                <a:solidFill>
                  <a:srgbClr val="FFFFFF"/>
                </a:solidFill>
                <a:latin typeface="Agrandir Wide Medium"/>
              </a:rPr>
              <a:t> sexual</a:t>
            </a:r>
          </a:p>
        </p:txBody>
      </p:sp>
      <p:sp>
        <p:nvSpPr>
          <p:cNvPr id="7" name="TextBox 7"/>
          <p:cNvSpPr txBox="1"/>
          <p:nvPr/>
        </p:nvSpPr>
        <p:spPr>
          <a:xfrm rot="19213020">
            <a:off x="3583743" y="2411000"/>
            <a:ext cx="4816550" cy="127856"/>
          </a:xfrm>
          <a:prstGeom prst="rect">
            <a:avLst/>
          </a:prstGeom>
        </p:spPr>
        <p:txBody>
          <a:bodyPr wrap="square" lIns="0" tIns="0" rIns="0" bIns="0" rtlCol="0" anchor="t">
            <a:spAutoFit/>
          </a:bodyPr>
          <a:lstStyle/>
          <a:p>
            <a:pPr algn="ctr">
              <a:lnSpc>
                <a:spcPts val="646"/>
              </a:lnSpc>
            </a:pPr>
            <a:r>
              <a:rPr lang="en-US" sz="2400" spc="130" dirty="0">
                <a:solidFill>
                  <a:srgbClr val="FFFFFF"/>
                </a:solidFill>
                <a:latin typeface="Agrandir Wide Ultra-Bold"/>
              </a:rPr>
              <a:t>DISCRIMINAÇÃO</a:t>
            </a:r>
            <a:endParaRPr lang="en-US" sz="300" spc="130" dirty="0">
              <a:solidFill>
                <a:srgbClr val="FFFFFF"/>
              </a:solidFill>
              <a:latin typeface="Agrandir Wide Ultra-Bold"/>
            </a:endParaRPr>
          </a:p>
        </p:txBody>
      </p:sp>
    </p:spTree>
    <p:extLst>
      <p:ext uri="{BB962C8B-B14F-4D97-AF65-F5344CB8AC3E}">
        <p14:creationId xmlns:p14="http://schemas.microsoft.com/office/powerpoint/2010/main" val="3196333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697" name="Cabeca">
            <a:extLst>
              <a:ext uri="{FF2B5EF4-FFF2-40B4-BE49-F238E27FC236}">
                <a16:creationId xmlns="" xmlns:a16="http://schemas.microsoft.com/office/drawing/2014/main" id="{A3BF9E40-2C3E-F32A-F9E3-BCA003136BF6}"/>
              </a:ext>
            </a:extLst>
          </p:cNvPr>
          <p:cNvGrpSpPr/>
          <p:nvPr/>
        </p:nvGrpSpPr>
        <p:grpSpPr>
          <a:xfrm>
            <a:off x="1778542" y="914401"/>
            <a:ext cx="4927058" cy="5943600"/>
            <a:chOff x="-1273668" y="3529795"/>
            <a:chExt cx="4415145" cy="5057504"/>
          </a:xfrm>
        </p:grpSpPr>
        <p:sp useBgFill="1">
          <p:nvSpPr>
            <p:cNvPr id="698" name="Forma Livre 36">
              <a:extLst>
                <a:ext uri="{FF2B5EF4-FFF2-40B4-BE49-F238E27FC236}">
                  <a16:creationId xmlns="" xmlns:a16="http://schemas.microsoft.com/office/drawing/2014/main" id="{6FF4C92D-53C6-7E26-D60D-A51E73505FDD}"/>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699" name="Forma Livre 35">
              <a:extLst>
                <a:ext uri="{FF2B5EF4-FFF2-40B4-BE49-F238E27FC236}">
                  <a16:creationId xmlns="" xmlns:a16="http://schemas.microsoft.com/office/drawing/2014/main" id="{BE25A3C9-6B5A-270F-7F7C-62A64D900B21}"/>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700" name="Cerebro">
            <a:extLst>
              <a:ext uri="{FF2B5EF4-FFF2-40B4-BE49-F238E27FC236}">
                <a16:creationId xmlns="" xmlns:a16="http://schemas.microsoft.com/office/drawing/2014/main" id="{A2EF8AFE-E2F8-9F49-6C1D-CAE02671E62A}"/>
              </a:ext>
            </a:extLst>
          </p:cNvPr>
          <p:cNvGrpSpPr/>
          <p:nvPr/>
        </p:nvGrpSpPr>
        <p:grpSpPr>
          <a:xfrm>
            <a:off x="2094862" y="1973939"/>
            <a:ext cx="3474906" cy="2935541"/>
            <a:chOff x="1003122" y="2269430"/>
            <a:chExt cx="3216946" cy="2624550"/>
          </a:xfrm>
        </p:grpSpPr>
        <p:sp>
          <p:nvSpPr>
            <p:cNvPr id="701" name="Oval 14">
              <a:extLst>
                <a:ext uri="{FF2B5EF4-FFF2-40B4-BE49-F238E27FC236}">
                  <a16:creationId xmlns="" xmlns:a16="http://schemas.microsoft.com/office/drawing/2014/main" id="{407793C1-0581-C213-6F1C-6A759238E6B4}"/>
                </a:ext>
              </a:extLst>
            </p:cNvPr>
            <p:cNvSpPr/>
            <p:nvPr/>
          </p:nvSpPr>
          <p:spPr>
            <a:xfrm>
              <a:off x="1007991" y="35049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2" name="Oval 39">
              <a:extLst>
                <a:ext uri="{FF2B5EF4-FFF2-40B4-BE49-F238E27FC236}">
                  <a16:creationId xmlns="" xmlns:a16="http://schemas.microsoft.com/office/drawing/2014/main" id="{6ABDB039-ECF2-C3F5-D451-7B7105B38F5A}"/>
                </a:ext>
              </a:extLst>
            </p:cNvPr>
            <p:cNvSpPr/>
            <p:nvPr/>
          </p:nvSpPr>
          <p:spPr>
            <a:xfrm>
              <a:off x="1102234" y="32382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3" name="Oval 40">
              <a:extLst>
                <a:ext uri="{FF2B5EF4-FFF2-40B4-BE49-F238E27FC236}">
                  <a16:creationId xmlns="" xmlns:a16="http://schemas.microsoft.com/office/drawing/2014/main" id="{747EBFFE-B78F-4A8D-7ECE-3F750ACC604D}"/>
                </a:ext>
              </a:extLst>
            </p:cNvPr>
            <p:cNvSpPr/>
            <p:nvPr/>
          </p:nvSpPr>
          <p:spPr>
            <a:xfrm>
              <a:off x="1205590" y="30491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4" name="Oval 41">
              <a:extLst>
                <a:ext uri="{FF2B5EF4-FFF2-40B4-BE49-F238E27FC236}">
                  <a16:creationId xmlns="" xmlns:a16="http://schemas.microsoft.com/office/drawing/2014/main" id="{F60D9FE4-C6B6-F58C-88E9-0FF956CDA648}"/>
                </a:ext>
              </a:extLst>
            </p:cNvPr>
            <p:cNvSpPr/>
            <p:nvPr/>
          </p:nvSpPr>
          <p:spPr>
            <a:xfrm>
              <a:off x="1365365" y="286635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5" name="Oval 42">
              <a:extLst>
                <a:ext uri="{FF2B5EF4-FFF2-40B4-BE49-F238E27FC236}">
                  <a16:creationId xmlns="" xmlns:a16="http://schemas.microsoft.com/office/drawing/2014/main" id="{7321C978-FA21-1659-EDCC-86E6257EB3BD}"/>
                </a:ext>
              </a:extLst>
            </p:cNvPr>
            <p:cNvSpPr/>
            <p:nvPr/>
          </p:nvSpPr>
          <p:spPr>
            <a:xfrm>
              <a:off x="1534920" y="270311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6" name="Oval 43">
              <a:extLst>
                <a:ext uri="{FF2B5EF4-FFF2-40B4-BE49-F238E27FC236}">
                  <a16:creationId xmlns="" xmlns:a16="http://schemas.microsoft.com/office/drawing/2014/main" id="{F6240A0A-4137-C9CB-D8ED-D4D66D7363B6}"/>
                </a:ext>
              </a:extLst>
            </p:cNvPr>
            <p:cNvSpPr/>
            <p:nvPr/>
          </p:nvSpPr>
          <p:spPr>
            <a:xfrm>
              <a:off x="1688600" y="25975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7" name="Oval 44">
              <a:extLst>
                <a:ext uri="{FF2B5EF4-FFF2-40B4-BE49-F238E27FC236}">
                  <a16:creationId xmlns="" xmlns:a16="http://schemas.microsoft.com/office/drawing/2014/main" id="{2380446B-36A3-C593-4313-7B43B0D5F3B5}"/>
                </a:ext>
              </a:extLst>
            </p:cNvPr>
            <p:cNvSpPr/>
            <p:nvPr/>
          </p:nvSpPr>
          <p:spPr>
            <a:xfrm rot="671474">
              <a:off x="1874030" y="247930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8" name="Oval 45">
              <a:extLst>
                <a:ext uri="{FF2B5EF4-FFF2-40B4-BE49-F238E27FC236}">
                  <a16:creationId xmlns="" xmlns:a16="http://schemas.microsoft.com/office/drawing/2014/main" id="{EE5BE007-0AA6-4D5B-ED43-F16B694A707A}"/>
                </a:ext>
              </a:extLst>
            </p:cNvPr>
            <p:cNvSpPr/>
            <p:nvPr/>
          </p:nvSpPr>
          <p:spPr>
            <a:xfrm rot="20642023">
              <a:off x="2102265" y="23796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9" name="Oval 48">
              <a:extLst>
                <a:ext uri="{FF2B5EF4-FFF2-40B4-BE49-F238E27FC236}">
                  <a16:creationId xmlns="" xmlns:a16="http://schemas.microsoft.com/office/drawing/2014/main" id="{884959DD-9C3F-770D-FE5C-19E435EFD539}"/>
                </a:ext>
              </a:extLst>
            </p:cNvPr>
            <p:cNvSpPr/>
            <p:nvPr/>
          </p:nvSpPr>
          <p:spPr>
            <a:xfrm rot="20992598">
              <a:off x="2276710" y="23435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0" name="Oval 49">
              <a:extLst>
                <a:ext uri="{FF2B5EF4-FFF2-40B4-BE49-F238E27FC236}">
                  <a16:creationId xmlns="" xmlns:a16="http://schemas.microsoft.com/office/drawing/2014/main" id="{FEF19CCE-FD27-B4BF-0144-4C3CFE4A8E08}"/>
                </a:ext>
              </a:extLst>
            </p:cNvPr>
            <p:cNvSpPr/>
            <p:nvPr/>
          </p:nvSpPr>
          <p:spPr>
            <a:xfrm rot="20565400">
              <a:off x="2441375" y="23123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1" name="Oval 51">
              <a:extLst>
                <a:ext uri="{FF2B5EF4-FFF2-40B4-BE49-F238E27FC236}">
                  <a16:creationId xmlns="" xmlns:a16="http://schemas.microsoft.com/office/drawing/2014/main" id="{5B414DE2-3EE4-EAB3-F9CB-E81DCC136243}"/>
                </a:ext>
              </a:extLst>
            </p:cNvPr>
            <p:cNvSpPr/>
            <p:nvPr/>
          </p:nvSpPr>
          <p:spPr>
            <a:xfrm>
              <a:off x="2630490" y="23984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2" name="Oval 56">
              <a:extLst>
                <a:ext uri="{FF2B5EF4-FFF2-40B4-BE49-F238E27FC236}">
                  <a16:creationId xmlns="" xmlns:a16="http://schemas.microsoft.com/office/drawing/2014/main" id="{4F68D869-9292-4CAB-FD70-3A7E3EEBD7D7}"/>
                </a:ext>
              </a:extLst>
            </p:cNvPr>
            <p:cNvSpPr/>
            <p:nvPr/>
          </p:nvSpPr>
          <p:spPr>
            <a:xfrm>
              <a:off x="2765816" y="226943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3" name="Oval 58">
              <a:extLst>
                <a:ext uri="{FF2B5EF4-FFF2-40B4-BE49-F238E27FC236}">
                  <a16:creationId xmlns="" xmlns:a16="http://schemas.microsoft.com/office/drawing/2014/main" id="{C45975D6-EBAA-4D10-A0F3-0C29B9773ADA}"/>
                </a:ext>
              </a:extLst>
            </p:cNvPr>
            <p:cNvSpPr/>
            <p:nvPr/>
          </p:nvSpPr>
          <p:spPr>
            <a:xfrm>
              <a:off x="2994052" y="22822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4" name="Oval 63">
              <a:extLst>
                <a:ext uri="{FF2B5EF4-FFF2-40B4-BE49-F238E27FC236}">
                  <a16:creationId xmlns="" xmlns:a16="http://schemas.microsoft.com/office/drawing/2014/main" id="{6086230F-B4E9-6C68-0668-563920C89B33}"/>
                </a:ext>
              </a:extLst>
            </p:cNvPr>
            <p:cNvSpPr/>
            <p:nvPr/>
          </p:nvSpPr>
          <p:spPr>
            <a:xfrm rot="1098080">
              <a:off x="3310308" y="23390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5" name="Oval 64">
              <a:extLst>
                <a:ext uri="{FF2B5EF4-FFF2-40B4-BE49-F238E27FC236}">
                  <a16:creationId xmlns="" xmlns:a16="http://schemas.microsoft.com/office/drawing/2014/main" id="{7616C7AA-565A-3B07-A8A4-C7FDC591F69A}"/>
                </a:ext>
              </a:extLst>
            </p:cNvPr>
            <p:cNvSpPr/>
            <p:nvPr/>
          </p:nvSpPr>
          <p:spPr>
            <a:xfrm rot="20574702">
              <a:off x="3504315" y="241540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6" name="Oval 65">
              <a:extLst>
                <a:ext uri="{FF2B5EF4-FFF2-40B4-BE49-F238E27FC236}">
                  <a16:creationId xmlns="" xmlns:a16="http://schemas.microsoft.com/office/drawing/2014/main" id="{5109E83B-CF1C-B66E-DF1F-BDD46C270338}"/>
                </a:ext>
              </a:extLst>
            </p:cNvPr>
            <p:cNvSpPr/>
            <p:nvPr/>
          </p:nvSpPr>
          <p:spPr>
            <a:xfrm rot="1344904">
              <a:off x="3708102" y="247709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7" name="Oval 66">
              <a:extLst>
                <a:ext uri="{FF2B5EF4-FFF2-40B4-BE49-F238E27FC236}">
                  <a16:creationId xmlns="" xmlns:a16="http://schemas.microsoft.com/office/drawing/2014/main" id="{D2FCF988-91EB-9E62-418B-389B917C6C4F}"/>
                </a:ext>
              </a:extLst>
            </p:cNvPr>
            <p:cNvSpPr/>
            <p:nvPr/>
          </p:nvSpPr>
          <p:spPr>
            <a:xfrm>
              <a:off x="3902109" y="26072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8" name="Oval 67">
              <a:extLst>
                <a:ext uri="{FF2B5EF4-FFF2-40B4-BE49-F238E27FC236}">
                  <a16:creationId xmlns="" xmlns:a16="http://schemas.microsoft.com/office/drawing/2014/main" id="{D9AED5F4-C25C-56D9-F105-B32FB19DE0F1}"/>
                </a:ext>
              </a:extLst>
            </p:cNvPr>
            <p:cNvSpPr/>
            <p:nvPr/>
          </p:nvSpPr>
          <p:spPr>
            <a:xfrm rot="1037527">
              <a:off x="4066776" y="28743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9" name="Oval 68">
              <a:extLst>
                <a:ext uri="{FF2B5EF4-FFF2-40B4-BE49-F238E27FC236}">
                  <a16:creationId xmlns="" xmlns:a16="http://schemas.microsoft.com/office/drawing/2014/main" id="{75879473-29F2-2EBA-47A5-D8B635773D29}"/>
                </a:ext>
              </a:extLst>
            </p:cNvPr>
            <p:cNvSpPr/>
            <p:nvPr/>
          </p:nvSpPr>
          <p:spPr>
            <a:xfrm>
              <a:off x="4138533" y="306316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0" name="Oval 69">
              <a:extLst>
                <a:ext uri="{FF2B5EF4-FFF2-40B4-BE49-F238E27FC236}">
                  <a16:creationId xmlns="" xmlns:a16="http://schemas.microsoft.com/office/drawing/2014/main" id="{FB77DE7A-11EE-6FCF-6460-8571E240CC07}"/>
                </a:ext>
              </a:extLst>
            </p:cNvPr>
            <p:cNvSpPr/>
            <p:nvPr/>
          </p:nvSpPr>
          <p:spPr>
            <a:xfrm>
              <a:off x="4146721" y="33351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1" name="Oval 70">
              <a:extLst>
                <a:ext uri="{FF2B5EF4-FFF2-40B4-BE49-F238E27FC236}">
                  <a16:creationId xmlns="" xmlns:a16="http://schemas.microsoft.com/office/drawing/2014/main" id="{1D85BAD8-3D12-968C-BA25-DC7C1A6E8A10}"/>
                </a:ext>
              </a:extLst>
            </p:cNvPr>
            <p:cNvSpPr/>
            <p:nvPr/>
          </p:nvSpPr>
          <p:spPr>
            <a:xfrm>
              <a:off x="411089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2" name="Oval 71">
              <a:extLst>
                <a:ext uri="{FF2B5EF4-FFF2-40B4-BE49-F238E27FC236}">
                  <a16:creationId xmlns="" xmlns:a16="http://schemas.microsoft.com/office/drawing/2014/main" id="{D2B3DACC-1AB9-FFAC-D560-111ED9065605}"/>
                </a:ext>
              </a:extLst>
            </p:cNvPr>
            <p:cNvSpPr/>
            <p:nvPr/>
          </p:nvSpPr>
          <p:spPr>
            <a:xfrm rot="20468215">
              <a:off x="3967497" y="379300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3" name="Oval 72">
              <a:extLst>
                <a:ext uri="{FF2B5EF4-FFF2-40B4-BE49-F238E27FC236}">
                  <a16:creationId xmlns="" xmlns:a16="http://schemas.microsoft.com/office/drawing/2014/main" id="{813D8527-8954-8B73-A2C8-09E59862195C}"/>
                </a:ext>
              </a:extLst>
            </p:cNvPr>
            <p:cNvSpPr/>
            <p:nvPr/>
          </p:nvSpPr>
          <p:spPr>
            <a:xfrm>
              <a:off x="3706735" y="392608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4" name="Oval 73">
              <a:extLst>
                <a:ext uri="{FF2B5EF4-FFF2-40B4-BE49-F238E27FC236}">
                  <a16:creationId xmlns="" xmlns:a16="http://schemas.microsoft.com/office/drawing/2014/main" id="{259F6C1D-8106-BDFC-8B22-46A631C12C9C}"/>
                </a:ext>
              </a:extLst>
            </p:cNvPr>
            <p:cNvSpPr/>
            <p:nvPr/>
          </p:nvSpPr>
          <p:spPr>
            <a:xfrm>
              <a:off x="3348176" y="39535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5" name="Oval 74">
              <a:extLst>
                <a:ext uri="{FF2B5EF4-FFF2-40B4-BE49-F238E27FC236}">
                  <a16:creationId xmlns="" xmlns:a16="http://schemas.microsoft.com/office/drawing/2014/main" id="{A1295758-02E5-911C-CDB2-C30991485D15}"/>
                </a:ext>
              </a:extLst>
            </p:cNvPr>
            <p:cNvSpPr/>
            <p:nvPr/>
          </p:nvSpPr>
          <p:spPr>
            <a:xfrm rot="861920">
              <a:off x="2886927" y="400546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6" name="Oval 75">
              <a:extLst>
                <a:ext uri="{FF2B5EF4-FFF2-40B4-BE49-F238E27FC236}">
                  <a16:creationId xmlns="" xmlns:a16="http://schemas.microsoft.com/office/drawing/2014/main" id="{5EC1593A-43D2-3277-3280-5ED05FAF62F7}"/>
                </a:ext>
              </a:extLst>
            </p:cNvPr>
            <p:cNvSpPr/>
            <p:nvPr/>
          </p:nvSpPr>
          <p:spPr>
            <a:xfrm>
              <a:off x="2668891" y="409886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7" name="Oval 76">
              <a:extLst>
                <a:ext uri="{FF2B5EF4-FFF2-40B4-BE49-F238E27FC236}">
                  <a16:creationId xmlns="" xmlns:a16="http://schemas.microsoft.com/office/drawing/2014/main" id="{F2ADB338-344A-003F-9743-BB6779421513}"/>
                </a:ext>
              </a:extLst>
            </p:cNvPr>
            <p:cNvSpPr/>
            <p:nvPr/>
          </p:nvSpPr>
          <p:spPr>
            <a:xfrm>
              <a:off x="2336069" y="4211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8" name="Oval 77">
              <a:extLst>
                <a:ext uri="{FF2B5EF4-FFF2-40B4-BE49-F238E27FC236}">
                  <a16:creationId xmlns="" xmlns:a16="http://schemas.microsoft.com/office/drawing/2014/main" id="{DFA86223-A236-2660-772D-41FCB51AE811}"/>
                </a:ext>
              </a:extLst>
            </p:cNvPr>
            <p:cNvSpPr/>
            <p:nvPr/>
          </p:nvSpPr>
          <p:spPr>
            <a:xfrm>
              <a:off x="2632767" y="43323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9" name="Oval 78">
              <a:extLst>
                <a:ext uri="{FF2B5EF4-FFF2-40B4-BE49-F238E27FC236}">
                  <a16:creationId xmlns="" xmlns:a16="http://schemas.microsoft.com/office/drawing/2014/main" id="{25C77698-50F4-10A4-E17E-8753EB4110E9}"/>
                </a:ext>
              </a:extLst>
            </p:cNvPr>
            <p:cNvSpPr/>
            <p:nvPr/>
          </p:nvSpPr>
          <p:spPr>
            <a:xfrm>
              <a:off x="2567610" y="457499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0" name="Oval 79">
              <a:extLst>
                <a:ext uri="{FF2B5EF4-FFF2-40B4-BE49-F238E27FC236}">
                  <a16:creationId xmlns="" xmlns:a16="http://schemas.microsoft.com/office/drawing/2014/main" id="{CE0FB74F-6B91-6B32-DC9D-E6B526AE72D8}"/>
                </a:ext>
              </a:extLst>
            </p:cNvPr>
            <p:cNvSpPr/>
            <p:nvPr/>
          </p:nvSpPr>
          <p:spPr>
            <a:xfrm>
              <a:off x="2199282" y="478338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1" name="Oval 80">
              <a:extLst>
                <a:ext uri="{FF2B5EF4-FFF2-40B4-BE49-F238E27FC236}">
                  <a16:creationId xmlns="" xmlns:a16="http://schemas.microsoft.com/office/drawing/2014/main" id="{F874AD69-EC7A-44D6-BC47-3C681978BBBE}"/>
                </a:ext>
              </a:extLst>
            </p:cNvPr>
            <p:cNvSpPr/>
            <p:nvPr/>
          </p:nvSpPr>
          <p:spPr>
            <a:xfrm>
              <a:off x="1816284" y="48206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2" name="Oval 81">
              <a:extLst>
                <a:ext uri="{FF2B5EF4-FFF2-40B4-BE49-F238E27FC236}">
                  <a16:creationId xmlns="" xmlns:a16="http://schemas.microsoft.com/office/drawing/2014/main" id="{36B9F789-B355-F6A1-6EF7-91F84C1E2E65}"/>
                </a:ext>
              </a:extLst>
            </p:cNvPr>
            <p:cNvSpPr/>
            <p:nvPr/>
          </p:nvSpPr>
          <p:spPr>
            <a:xfrm>
              <a:off x="1496856" y="46916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3" name="Oval 82">
              <a:extLst>
                <a:ext uri="{FF2B5EF4-FFF2-40B4-BE49-F238E27FC236}">
                  <a16:creationId xmlns="" xmlns:a16="http://schemas.microsoft.com/office/drawing/2014/main" id="{E802809E-63B0-D633-ED56-73DB10626E88}"/>
                </a:ext>
              </a:extLst>
            </p:cNvPr>
            <p:cNvSpPr/>
            <p:nvPr/>
          </p:nvSpPr>
          <p:spPr>
            <a:xfrm>
              <a:off x="1319238" y="453815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4" name="Oval 83">
              <a:extLst>
                <a:ext uri="{FF2B5EF4-FFF2-40B4-BE49-F238E27FC236}">
                  <a16:creationId xmlns="" xmlns:a16="http://schemas.microsoft.com/office/drawing/2014/main" id="{2EA792CC-0702-5793-3187-22F01DF58739}"/>
                </a:ext>
              </a:extLst>
            </p:cNvPr>
            <p:cNvSpPr/>
            <p:nvPr/>
          </p:nvSpPr>
          <p:spPr>
            <a:xfrm>
              <a:off x="1073160" y="42184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5" name="Oval 84">
              <a:extLst>
                <a:ext uri="{FF2B5EF4-FFF2-40B4-BE49-F238E27FC236}">
                  <a16:creationId xmlns="" xmlns:a16="http://schemas.microsoft.com/office/drawing/2014/main" id="{3B643314-99CB-97F8-B2F6-44B6D83F5A12}"/>
                </a:ext>
              </a:extLst>
            </p:cNvPr>
            <p:cNvSpPr/>
            <p:nvPr/>
          </p:nvSpPr>
          <p:spPr>
            <a:xfrm>
              <a:off x="1003122" y="38547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6" name="Oval 85">
              <a:extLst>
                <a:ext uri="{FF2B5EF4-FFF2-40B4-BE49-F238E27FC236}">
                  <a16:creationId xmlns="" xmlns:a16="http://schemas.microsoft.com/office/drawing/2014/main" id="{FA9F1049-9DC6-3AD7-3B62-EF78AA6CCF58}"/>
                </a:ext>
              </a:extLst>
            </p:cNvPr>
            <p:cNvSpPr/>
            <p:nvPr/>
          </p:nvSpPr>
          <p:spPr>
            <a:xfrm>
              <a:off x="1294938" y="3490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7" name="Oval 86">
              <a:extLst>
                <a:ext uri="{FF2B5EF4-FFF2-40B4-BE49-F238E27FC236}">
                  <a16:creationId xmlns="" xmlns:a16="http://schemas.microsoft.com/office/drawing/2014/main" id="{8882019D-A7F6-D4C3-2FB0-A7DDF072E7BC}"/>
                </a:ext>
              </a:extLst>
            </p:cNvPr>
            <p:cNvSpPr/>
            <p:nvPr/>
          </p:nvSpPr>
          <p:spPr>
            <a:xfrm>
              <a:off x="1415605" y="307833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8" name="Oval 87">
              <a:extLst>
                <a:ext uri="{FF2B5EF4-FFF2-40B4-BE49-F238E27FC236}">
                  <a16:creationId xmlns="" xmlns:a16="http://schemas.microsoft.com/office/drawing/2014/main" id="{E749CFAE-F5A3-B7ED-F925-85E5BA3B6126}"/>
                </a:ext>
              </a:extLst>
            </p:cNvPr>
            <p:cNvSpPr/>
            <p:nvPr/>
          </p:nvSpPr>
          <p:spPr>
            <a:xfrm>
              <a:off x="1565612" y="33942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9" name="Oval 88">
              <a:extLst>
                <a:ext uri="{FF2B5EF4-FFF2-40B4-BE49-F238E27FC236}">
                  <a16:creationId xmlns="" xmlns:a16="http://schemas.microsoft.com/office/drawing/2014/main" id="{E168F662-A0EC-4036-D1F7-260E0E1B1866}"/>
                </a:ext>
              </a:extLst>
            </p:cNvPr>
            <p:cNvSpPr/>
            <p:nvPr/>
          </p:nvSpPr>
          <p:spPr>
            <a:xfrm>
              <a:off x="1691169" y="35586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0" name="Oval 89">
              <a:extLst>
                <a:ext uri="{FF2B5EF4-FFF2-40B4-BE49-F238E27FC236}">
                  <a16:creationId xmlns="" xmlns:a16="http://schemas.microsoft.com/office/drawing/2014/main" id="{EBB43969-8D04-D696-FC33-74EB9EA89AA1}"/>
                </a:ext>
              </a:extLst>
            </p:cNvPr>
            <p:cNvSpPr/>
            <p:nvPr/>
          </p:nvSpPr>
          <p:spPr>
            <a:xfrm>
              <a:off x="1674918" y="370348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1" name="Oval 90">
              <a:extLst>
                <a:ext uri="{FF2B5EF4-FFF2-40B4-BE49-F238E27FC236}">
                  <a16:creationId xmlns="" xmlns:a16="http://schemas.microsoft.com/office/drawing/2014/main" id="{AD61E76A-3AF3-3581-AA76-AF7EF25DE5E6}"/>
                </a:ext>
              </a:extLst>
            </p:cNvPr>
            <p:cNvSpPr/>
            <p:nvPr/>
          </p:nvSpPr>
          <p:spPr>
            <a:xfrm rot="1021570">
              <a:off x="1409283" y="377494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2" name="Oval 91">
              <a:extLst>
                <a:ext uri="{FF2B5EF4-FFF2-40B4-BE49-F238E27FC236}">
                  <a16:creationId xmlns="" xmlns:a16="http://schemas.microsoft.com/office/drawing/2014/main" id="{6B5503FC-2FBD-6F8B-1AFC-F58E21383015}"/>
                </a:ext>
              </a:extLst>
            </p:cNvPr>
            <p:cNvSpPr/>
            <p:nvPr/>
          </p:nvSpPr>
          <p:spPr>
            <a:xfrm>
              <a:off x="1319686" y="3953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3" name="Oval 92">
              <a:extLst>
                <a:ext uri="{FF2B5EF4-FFF2-40B4-BE49-F238E27FC236}">
                  <a16:creationId xmlns="" xmlns:a16="http://schemas.microsoft.com/office/drawing/2014/main" id="{3B3C6897-5573-88C3-61FD-D8548D31A966}"/>
                </a:ext>
              </a:extLst>
            </p:cNvPr>
            <p:cNvSpPr/>
            <p:nvPr/>
          </p:nvSpPr>
          <p:spPr>
            <a:xfrm>
              <a:off x="1401239" y="41770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4" name="Oval 93">
              <a:extLst>
                <a:ext uri="{FF2B5EF4-FFF2-40B4-BE49-F238E27FC236}">
                  <a16:creationId xmlns="" xmlns:a16="http://schemas.microsoft.com/office/drawing/2014/main" id="{CC771B52-82C1-49E0-6AAF-FBF3EA5F7777}"/>
                </a:ext>
              </a:extLst>
            </p:cNvPr>
            <p:cNvSpPr/>
            <p:nvPr/>
          </p:nvSpPr>
          <p:spPr>
            <a:xfrm>
              <a:off x="1533529" y="436252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5" name="Oval 94">
              <a:extLst>
                <a:ext uri="{FF2B5EF4-FFF2-40B4-BE49-F238E27FC236}">
                  <a16:creationId xmlns="" xmlns:a16="http://schemas.microsoft.com/office/drawing/2014/main" id="{E87EBC74-282C-4B32-D3CD-AC7CB9F04568}"/>
                </a:ext>
              </a:extLst>
            </p:cNvPr>
            <p:cNvSpPr/>
            <p:nvPr/>
          </p:nvSpPr>
          <p:spPr>
            <a:xfrm>
              <a:off x="1676815" y="41341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6" name="Oval 95">
              <a:extLst>
                <a:ext uri="{FF2B5EF4-FFF2-40B4-BE49-F238E27FC236}">
                  <a16:creationId xmlns="" xmlns:a16="http://schemas.microsoft.com/office/drawing/2014/main" id="{CB098699-7687-69A8-9EF5-B9F77AB0224D}"/>
                </a:ext>
              </a:extLst>
            </p:cNvPr>
            <p:cNvSpPr/>
            <p:nvPr/>
          </p:nvSpPr>
          <p:spPr>
            <a:xfrm>
              <a:off x="1861058" y="43523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7" name="Oval 96">
              <a:extLst>
                <a:ext uri="{FF2B5EF4-FFF2-40B4-BE49-F238E27FC236}">
                  <a16:creationId xmlns="" xmlns:a16="http://schemas.microsoft.com/office/drawing/2014/main" id="{FB82B2AA-BAF6-FD84-58A3-72ED500B0D93}"/>
                </a:ext>
              </a:extLst>
            </p:cNvPr>
            <p:cNvSpPr/>
            <p:nvPr/>
          </p:nvSpPr>
          <p:spPr>
            <a:xfrm>
              <a:off x="2130260" y="43784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8" name="Oval 97">
              <a:extLst>
                <a:ext uri="{FF2B5EF4-FFF2-40B4-BE49-F238E27FC236}">
                  <a16:creationId xmlns="" xmlns:a16="http://schemas.microsoft.com/office/drawing/2014/main" id="{DA0202C2-5F01-2D44-2531-8164BE03FC43}"/>
                </a:ext>
              </a:extLst>
            </p:cNvPr>
            <p:cNvSpPr/>
            <p:nvPr/>
          </p:nvSpPr>
          <p:spPr>
            <a:xfrm>
              <a:off x="2107297" y="41040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9" name="Oval 98">
              <a:extLst>
                <a:ext uri="{FF2B5EF4-FFF2-40B4-BE49-F238E27FC236}">
                  <a16:creationId xmlns="" xmlns:a16="http://schemas.microsoft.com/office/drawing/2014/main" id="{51430E7C-EECF-1999-C598-2A2D35CE2D3A}"/>
                </a:ext>
              </a:extLst>
            </p:cNvPr>
            <p:cNvSpPr/>
            <p:nvPr/>
          </p:nvSpPr>
          <p:spPr>
            <a:xfrm>
              <a:off x="2032373" y="389677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0" name="Oval 99">
              <a:extLst>
                <a:ext uri="{FF2B5EF4-FFF2-40B4-BE49-F238E27FC236}">
                  <a16:creationId xmlns="" xmlns:a16="http://schemas.microsoft.com/office/drawing/2014/main" id="{7462A37E-96F9-8AC3-719F-C6B17C3BA805}"/>
                </a:ext>
              </a:extLst>
            </p:cNvPr>
            <p:cNvSpPr/>
            <p:nvPr/>
          </p:nvSpPr>
          <p:spPr>
            <a:xfrm>
              <a:off x="2025909" y="345968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1" name="Oval 100">
              <a:extLst>
                <a:ext uri="{FF2B5EF4-FFF2-40B4-BE49-F238E27FC236}">
                  <a16:creationId xmlns="" xmlns:a16="http://schemas.microsoft.com/office/drawing/2014/main" id="{29F576EE-90A8-CBA3-AE56-A01928BB3F96}"/>
                </a:ext>
              </a:extLst>
            </p:cNvPr>
            <p:cNvSpPr/>
            <p:nvPr/>
          </p:nvSpPr>
          <p:spPr>
            <a:xfrm>
              <a:off x="1867857" y="32817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2" name="Oval 101">
              <a:extLst>
                <a:ext uri="{FF2B5EF4-FFF2-40B4-BE49-F238E27FC236}">
                  <a16:creationId xmlns="" xmlns:a16="http://schemas.microsoft.com/office/drawing/2014/main" id="{F8F0A484-22AE-FBC6-89D5-7EF6CEFE12A6}"/>
                </a:ext>
              </a:extLst>
            </p:cNvPr>
            <p:cNvSpPr/>
            <p:nvPr/>
          </p:nvSpPr>
          <p:spPr>
            <a:xfrm>
              <a:off x="2010576" y="30827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3" name="Oval 102">
              <a:extLst>
                <a:ext uri="{FF2B5EF4-FFF2-40B4-BE49-F238E27FC236}">
                  <a16:creationId xmlns="" xmlns:a16="http://schemas.microsoft.com/office/drawing/2014/main" id="{F1035767-3E9A-8D93-17C0-D30EB7616A72}"/>
                </a:ext>
              </a:extLst>
            </p:cNvPr>
            <p:cNvSpPr/>
            <p:nvPr/>
          </p:nvSpPr>
          <p:spPr>
            <a:xfrm>
              <a:off x="1855009" y="292034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4" name="Oval 103">
              <a:extLst>
                <a:ext uri="{FF2B5EF4-FFF2-40B4-BE49-F238E27FC236}">
                  <a16:creationId xmlns="" xmlns:a16="http://schemas.microsoft.com/office/drawing/2014/main" id="{BD9C151D-B2A7-0635-6154-FF9B87B01E15}"/>
                </a:ext>
              </a:extLst>
            </p:cNvPr>
            <p:cNvSpPr/>
            <p:nvPr/>
          </p:nvSpPr>
          <p:spPr>
            <a:xfrm>
              <a:off x="2938663" y="287921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5" name="Oval 104">
              <a:extLst>
                <a:ext uri="{FF2B5EF4-FFF2-40B4-BE49-F238E27FC236}">
                  <a16:creationId xmlns="" xmlns:a16="http://schemas.microsoft.com/office/drawing/2014/main" id="{D19BDC4D-CCB5-B202-C402-0AAD1EFF910E}"/>
                </a:ext>
              </a:extLst>
            </p:cNvPr>
            <p:cNvSpPr/>
            <p:nvPr/>
          </p:nvSpPr>
          <p:spPr>
            <a:xfrm>
              <a:off x="3260200" y="298552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6" name="Oval 105">
              <a:extLst>
                <a:ext uri="{FF2B5EF4-FFF2-40B4-BE49-F238E27FC236}">
                  <a16:creationId xmlns="" xmlns:a16="http://schemas.microsoft.com/office/drawing/2014/main" id="{E1BD8570-91DD-F1AD-7D39-EF03DBBAB6D2}"/>
                </a:ext>
              </a:extLst>
            </p:cNvPr>
            <p:cNvSpPr/>
            <p:nvPr/>
          </p:nvSpPr>
          <p:spPr>
            <a:xfrm rot="2149918">
              <a:off x="3348219"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7" name="Oval 106">
              <a:extLst>
                <a:ext uri="{FF2B5EF4-FFF2-40B4-BE49-F238E27FC236}">
                  <a16:creationId xmlns="" xmlns:a16="http://schemas.microsoft.com/office/drawing/2014/main" id="{E590375B-5B43-7F85-94E4-1613754752B4}"/>
                </a:ext>
              </a:extLst>
            </p:cNvPr>
            <p:cNvSpPr/>
            <p:nvPr/>
          </p:nvSpPr>
          <p:spPr>
            <a:xfrm>
              <a:off x="3223526" y="25186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8" name="Oval 107">
              <a:extLst>
                <a:ext uri="{FF2B5EF4-FFF2-40B4-BE49-F238E27FC236}">
                  <a16:creationId xmlns="" xmlns:a16="http://schemas.microsoft.com/office/drawing/2014/main" id="{27A2EFB1-8A49-58E1-22DD-18688A114DB2}"/>
                </a:ext>
              </a:extLst>
            </p:cNvPr>
            <p:cNvSpPr/>
            <p:nvPr/>
          </p:nvSpPr>
          <p:spPr>
            <a:xfrm>
              <a:off x="2937650" y="25240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9" name="Oval 109">
              <a:extLst>
                <a:ext uri="{FF2B5EF4-FFF2-40B4-BE49-F238E27FC236}">
                  <a16:creationId xmlns="" xmlns:a16="http://schemas.microsoft.com/office/drawing/2014/main" id="{86EF0D27-2017-D13D-00C4-90D435169FFF}"/>
                </a:ext>
              </a:extLst>
            </p:cNvPr>
            <p:cNvSpPr/>
            <p:nvPr/>
          </p:nvSpPr>
          <p:spPr>
            <a:xfrm>
              <a:off x="2573998" y="263802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0" name="Oval 110">
              <a:extLst>
                <a:ext uri="{FF2B5EF4-FFF2-40B4-BE49-F238E27FC236}">
                  <a16:creationId xmlns="" xmlns:a16="http://schemas.microsoft.com/office/drawing/2014/main" id="{39968655-7824-290E-DCC4-3418A1FFCE8C}"/>
                </a:ext>
              </a:extLst>
            </p:cNvPr>
            <p:cNvSpPr/>
            <p:nvPr/>
          </p:nvSpPr>
          <p:spPr>
            <a:xfrm>
              <a:off x="3030725" y="322818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1" name="Oval 111">
              <a:extLst>
                <a:ext uri="{FF2B5EF4-FFF2-40B4-BE49-F238E27FC236}">
                  <a16:creationId xmlns="" xmlns:a16="http://schemas.microsoft.com/office/drawing/2014/main" id="{BE53F805-6EF6-EF06-D7E5-9366A3B88B83}"/>
                </a:ext>
              </a:extLst>
            </p:cNvPr>
            <p:cNvSpPr/>
            <p:nvPr/>
          </p:nvSpPr>
          <p:spPr>
            <a:xfrm>
              <a:off x="3621908" y="36634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2" name="Oval 112">
              <a:extLst>
                <a:ext uri="{FF2B5EF4-FFF2-40B4-BE49-F238E27FC236}">
                  <a16:creationId xmlns="" xmlns:a16="http://schemas.microsoft.com/office/drawing/2014/main" id="{D27F5A3F-CFF5-DD9B-3FC9-233387EF334F}"/>
                </a:ext>
              </a:extLst>
            </p:cNvPr>
            <p:cNvSpPr/>
            <p:nvPr/>
          </p:nvSpPr>
          <p:spPr>
            <a:xfrm>
              <a:off x="3789037" y="33691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3" name="Oval 113">
              <a:extLst>
                <a:ext uri="{FF2B5EF4-FFF2-40B4-BE49-F238E27FC236}">
                  <a16:creationId xmlns="" xmlns:a16="http://schemas.microsoft.com/office/drawing/2014/main" id="{5E3C69A3-7E0A-9C01-0AF4-D34066E2036E}"/>
                </a:ext>
              </a:extLst>
            </p:cNvPr>
            <p:cNvSpPr/>
            <p:nvPr/>
          </p:nvSpPr>
          <p:spPr>
            <a:xfrm>
              <a:off x="3719275" y="30960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4" name="Oval 114">
              <a:extLst>
                <a:ext uri="{FF2B5EF4-FFF2-40B4-BE49-F238E27FC236}">
                  <a16:creationId xmlns="" xmlns:a16="http://schemas.microsoft.com/office/drawing/2014/main" id="{C50019B3-9C30-DA9B-DD5A-AEFD52500DB0}"/>
                </a:ext>
              </a:extLst>
            </p:cNvPr>
            <p:cNvSpPr/>
            <p:nvPr/>
          </p:nvSpPr>
          <p:spPr>
            <a:xfrm>
              <a:off x="3621907" y="271228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5" name="Oval 115">
              <a:extLst>
                <a:ext uri="{FF2B5EF4-FFF2-40B4-BE49-F238E27FC236}">
                  <a16:creationId xmlns="" xmlns:a16="http://schemas.microsoft.com/office/drawing/2014/main" id="{7EF66D32-7FDB-838E-4A97-95F8B1901AB7}"/>
                </a:ext>
              </a:extLst>
            </p:cNvPr>
            <p:cNvSpPr/>
            <p:nvPr/>
          </p:nvSpPr>
          <p:spPr>
            <a:xfrm rot="20027869">
              <a:off x="3566308" y="32479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6" name="Oval 116">
              <a:extLst>
                <a:ext uri="{FF2B5EF4-FFF2-40B4-BE49-F238E27FC236}">
                  <a16:creationId xmlns="" xmlns:a16="http://schemas.microsoft.com/office/drawing/2014/main" id="{0FAE88E2-91A8-4A21-36B1-8E7EDE5D7FE5}"/>
                </a:ext>
              </a:extLst>
            </p:cNvPr>
            <p:cNvSpPr/>
            <p:nvPr/>
          </p:nvSpPr>
          <p:spPr>
            <a:xfrm>
              <a:off x="3346981" y="320153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7" name="Oval 117">
              <a:extLst>
                <a:ext uri="{FF2B5EF4-FFF2-40B4-BE49-F238E27FC236}">
                  <a16:creationId xmlns="" xmlns:a16="http://schemas.microsoft.com/office/drawing/2014/main" id="{ACEA8BDD-0374-391F-32F4-E04CB9C8FF39}"/>
                </a:ext>
              </a:extLst>
            </p:cNvPr>
            <p:cNvSpPr/>
            <p:nvPr/>
          </p:nvSpPr>
          <p:spPr>
            <a:xfrm>
              <a:off x="2504227" y="33806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8" name="Oval 118">
              <a:extLst>
                <a:ext uri="{FF2B5EF4-FFF2-40B4-BE49-F238E27FC236}">
                  <a16:creationId xmlns="" xmlns:a16="http://schemas.microsoft.com/office/drawing/2014/main" id="{CCA06623-0E6B-4E96-3290-40D21CF62C62}"/>
                </a:ext>
              </a:extLst>
            </p:cNvPr>
            <p:cNvSpPr/>
            <p:nvPr/>
          </p:nvSpPr>
          <p:spPr>
            <a:xfrm>
              <a:off x="2255188" y="309499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9" name="Oval 119">
              <a:extLst>
                <a:ext uri="{FF2B5EF4-FFF2-40B4-BE49-F238E27FC236}">
                  <a16:creationId xmlns="" xmlns:a16="http://schemas.microsoft.com/office/drawing/2014/main" id="{4933F6EE-5A43-2F30-F986-822B7766F252}"/>
                </a:ext>
              </a:extLst>
            </p:cNvPr>
            <p:cNvSpPr/>
            <p:nvPr/>
          </p:nvSpPr>
          <p:spPr>
            <a:xfrm>
              <a:off x="1960541" y="276248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0" name="Oval 120">
              <a:extLst>
                <a:ext uri="{FF2B5EF4-FFF2-40B4-BE49-F238E27FC236}">
                  <a16:creationId xmlns="" xmlns:a16="http://schemas.microsoft.com/office/drawing/2014/main" id="{E0BC4348-B506-9B62-0958-9005A0CE7A2B}"/>
                </a:ext>
              </a:extLst>
            </p:cNvPr>
            <p:cNvSpPr/>
            <p:nvPr/>
          </p:nvSpPr>
          <p:spPr>
            <a:xfrm>
              <a:off x="2125935" y="254545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1" name="Oval 121">
              <a:extLst>
                <a:ext uri="{FF2B5EF4-FFF2-40B4-BE49-F238E27FC236}">
                  <a16:creationId xmlns="" xmlns:a16="http://schemas.microsoft.com/office/drawing/2014/main" id="{081E7CED-B446-1A4B-53F9-E236AAEF17B2}"/>
                </a:ext>
              </a:extLst>
            </p:cNvPr>
            <p:cNvSpPr/>
            <p:nvPr/>
          </p:nvSpPr>
          <p:spPr>
            <a:xfrm>
              <a:off x="2359607"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2" name="Oval 122">
              <a:extLst>
                <a:ext uri="{FF2B5EF4-FFF2-40B4-BE49-F238E27FC236}">
                  <a16:creationId xmlns="" xmlns:a16="http://schemas.microsoft.com/office/drawing/2014/main" id="{F9D1400C-8AD5-21C0-889B-051EE6A986D3}"/>
                </a:ext>
              </a:extLst>
            </p:cNvPr>
            <p:cNvSpPr/>
            <p:nvPr/>
          </p:nvSpPr>
          <p:spPr>
            <a:xfrm>
              <a:off x="2671809" y="305922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3" name="Oval 123">
              <a:extLst>
                <a:ext uri="{FF2B5EF4-FFF2-40B4-BE49-F238E27FC236}">
                  <a16:creationId xmlns="" xmlns:a16="http://schemas.microsoft.com/office/drawing/2014/main" id="{A24A4149-B041-FB2F-AC39-1833B14A269A}"/>
                </a:ext>
              </a:extLst>
            </p:cNvPr>
            <p:cNvSpPr/>
            <p:nvPr/>
          </p:nvSpPr>
          <p:spPr>
            <a:xfrm>
              <a:off x="288157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4" name="Oval 124">
              <a:extLst>
                <a:ext uri="{FF2B5EF4-FFF2-40B4-BE49-F238E27FC236}">
                  <a16:creationId xmlns="" xmlns:a16="http://schemas.microsoft.com/office/drawing/2014/main" id="{F307F70E-71EB-8A48-BA81-CE02BE9C9BAF}"/>
                </a:ext>
              </a:extLst>
            </p:cNvPr>
            <p:cNvSpPr/>
            <p:nvPr/>
          </p:nvSpPr>
          <p:spPr>
            <a:xfrm>
              <a:off x="2857702" y="384237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5" name="Oval 125">
              <a:extLst>
                <a:ext uri="{FF2B5EF4-FFF2-40B4-BE49-F238E27FC236}">
                  <a16:creationId xmlns="" xmlns:a16="http://schemas.microsoft.com/office/drawing/2014/main" id="{C73D3E7F-D999-23D8-7214-66ABAC842E61}"/>
                </a:ext>
              </a:extLst>
            </p:cNvPr>
            <p:cNvSpPr/>
            <p:nvPr/>
          </p:nvSpPr>
          <p:spPr>
            <a:xfrm>
              <a:off x="3296873" y="35024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6" name="Oval 126">
              <a:extLst>
                <a:ext uri="{FF2B5EF4-FFF2-40B4-BE49-F238E27FC236}">
                  <a16:creationId xmlns="" xmlns:a16="http://schemas.microsoft.com/office/drawing/2014/main" id="{A58ECA9C-1D4A-CE04-E0FD-2BDFDC4E3FE3}"/>
                </a:ext>
              </a:extLst>
            </p:cNvPr>
            <p:cNvSpPr/>
            <p:nvPr/>
          </p:nvSpPr>
          <p:spPr>
            <a:xfrm>
              <a:off x="3472179" y="37036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7" name="Oval 127">
              <a:extLst>
                <a:ext uri="{FF2B5EF4-FFF2-40B4-BE49-F238E27FC236}">
                  <a16:creationId xmlns="" xmlns:a16="http://schemas.microsoft.com/office/drawing/2014/main" id="{37FA4572-2AC6-A053-F4D5-8830DFFD56A8}"/>
                </a:ext>
              </a:extLst>
            </p:cNvPr>
            <p:cNvSpPr/>
            <p:nvPr/>
          </p:nvSpPr>
          <p:spPr>
            <a:xfrm rot="779333">
              <a:off x="3157161" y="377261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8" name="Oval 128">
              <a:extLst>
                <a:ext uri="{FF2B5EF4-FFF2-40B4-BE49-F238E27FC236}">
                  <a16:creationId xmlns="" xmlns:a16="http://schemas.microsoft.com/office/drawing/2014/main" id="{A7FF110A-3645-C9A1-AEC6-56201CF3FCC3}"/>
                </a:ext>
              </a:extLst>
            </p:cNvPr>
            <p:cNvSpPr/>
            <p:nvPr/>
          </p:nvSpPr>
          <p:spPr>
            <a:xfrm>
              <a:off x="3018053" y="388020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9" name="Oval 129">
              <a:extLst>
                <a:ext uri="{FF2B5EF4-FFF2-40B4-BE49-F238E27FC236}">
                  <a16:creationId xmlns="" xmlns:a16="http://schemas.microsoft.com/office/drawing/2014/main" id="{670000F4-497A-4117-6D30-413994F89200}"/>
                </a:ext>
              </a:extLst>
            </p:cNvPr>
            <p:cNvSpPr/>
            <p:nvPr/>
          </p:nvSpPr>
          <p:spPr>
            <a:xfrm>
              <a:off x="2593816" y="382515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0" name="Oval 130">
              <a:extLst>
                <a:ext uri="{FF2B5EF4-FFF2-40B4-BE49-F238E27FC236}">
                  <a16:creationId xmlns="" xmlns:a16="http://schemas.microsoft.com/office/drawing/2014/main" id="{7C5FDAAE-209F-71A0-BB62-1C097F1F18BA}"/>
                </a:ext>
              </a:extLst>
            </p:cNvPr>
            <p:cNvSpPr/>
            <p:nvPr/>
          </p:nvSpPr>
          <p:spPr>
            <a:xfrm>
              <a:off x="2269155"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1" name="Oval 131">
              <a:extLst>
                <a:ext uri="{FF2B5EF4-FFF2-40B4-BE49-F238E27FC236}">
                  <a16:creationId xmlns="" xmlns:a16="http://schemas.microsoft.com/office/drawing/2014/main" id="{F7A24E46-9653-9B68-8DF9-A232705ACE18}"/>
                </a:ext>
              </a:extLst>
            </p:cNvPr>
            <p:cNvSpPr/>
            <p:nvPr/>
          </p:nvSpPr>
          <p:spPr>
            <a:xfrm>
              <a:off x="2600260"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2" name="Oval 132">
              <a:extLst>
                <a:ext uri="{FF2B5EF4-FFF2-40B4-BE49-F238E27FC236}">
                  <a16:creationId xmlns="" xmlns:a16="http://schemas.microsoft.com/office/drawing/2014/main" id="{5946B6B1-9C85-2F41-C0B5-E120CBD895EA}"/>
                </a:ext>
              </a:extLst>
            </p:cNvPr>
            <p:cNvSpPr/>
            <p:nvPr/>
          </p:nvSpPr>
          <p:spPr>
            <a:xfrm>
              <a:off x="2349813" y="38694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3" name="Oval 133">
              <a:extLst>
                <a:ext uri="{FF2B5EF4-FFF2-40B4-BE49-F238E27FC236}">
                  <a16:creationId xmlns="" xmlns:a16="http://schemas.microsoft.com/office/drawing/2014/main" id="{D16FD0CA-6A66-2F0A-E862-9DDAA852D6EC}"/>
                </a:ext>
              </a:extLst>
            </p:cNvPr>
            <p:cNvSpPr/>
            <p:nvPr/>
          </p:nvSpPr>
          <p:spPr>
            <a:xfrm>
              <a:off x="2647345" y="2863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784" name="Conector Reto 20">
              <a:extLst>
                <a:ext uri="{FF2B5EF4-FFF2-40B4-BE49-F238E27FC236}">
                  <a16:creationId xmlns="" xmlns:a16="http://schemas.microsoft.com/office/drawing/2014/main" id="{EFC6FEF4-167E-832C-CA1C-50BA30D454B4}"/>
                </a:ext>
              </a:extLst>
            </p:cNvPr>
            <p:cNvCxnSpPr>
              <a:cxnSpLocks/>
              <a:stCxn id="712" idx="6"/>
              <a:endCxn id="713" idx="2"/>
            </p:cNvCxnSpPr>
            <p:nvPr/>
          </p:nvCxnSpPr>
          <p:spPr>
            <a:xfrm>
              <a:off x="2839163" y="2306104"/>
              <a:ext cx="154889" cy="127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5" name="Conector Reto 23">
              <a:extLst>
                <a:ext uri="{FF2B5EF4-FFF2-40B4-BE49-F238E27FC236}">
                  <a16:creationId xmlns="" xmlns:a16="http://schemas.microsoft.com/office/drawing/2014/main" id="{130E730C-BCB9-081B-1CC7-5B653DEC5840}"/>
                </a:ext>
              </a:extLst>
            </p:cNvPr>
            <p:cNvCxnSpPr>
              <a:stCxn id="713" idx="6"/>
              <a:endCxn id="714" idx="2"/>
            </p:cNvCxnSpPr>
            <p:nvPr/>
          </p:nvCxnSpPr>
          <p:spPr>
            <a:xfrm>
              <a:off x="3067399" y="2318901"/>
              <a:ext cx="244764" cy="452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6" name="Conector Reto 28">
              <a:extLst>
                <a:ext uri="{FF2B5EF4-FFF2-40B4-BE49-F238E27FC236}">
                  <a16:creationId xmlns="" xmlns:a16="http://schemas.microsoft.com/office/drawing/2014/main" id="{99FFD4ED-55C0-4ECD-E363-3FDE4CCAA803}"/>
                </a:ext>
              </a:extLst>
            </p:cNvPr>
            <p:cNvCxnSpPr>
              <a:cxnSpLocks/>
              <a:stCxn id="714" idx="6"/>
              <a:endCxn id="715" idx="1"/>
            </p:cNvCxnSpPr>
            <p:nvPr/>
          </p:nvCxnSpPr>
          <p:spPr>
            <a:xfrm>
              <a:off x="3381800" y="2387224"/>
              <a:ext cx="126781" cy="476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7" name="Conector Reto 34">
              <a:extLst>
                <a:ext uri="{FF2B5EF4-FFF2-40B4-BE49-F238E27FC236}">
                  <a16:creationId xmlns="" xmlns:a16="http://schemas.microsoft.com/office/drawing/2014/main" id="{40F4FDFB-55E5-A26C-C738-AAAE7EBE9A64}"/>
                </a:ext>
              </a:extLst>
            </p:cNvPr>
            <p:cNvCxnSpPr>
              <a:stCxn id="715" idx="5"/>
              <a:endCxn id="716" idx="2"/>
            </p:cNvCxnSpPr>
            <p:nvPr/>
          </p:nvCxnSpPr>
          <p:spPr>
            <a:xfrm>
              <a:off x="3573396" y="2469241"/>
              <a:ext cx="137477" cy="305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8" name="Conector Reto 135">
              <a:extLst>
                <a:ext uri="{FF2B5EF4-FFF2-40B4-BE49-F238E27FC236}">
                  <a16:creationId xmlns="" xmlns:a16="http://schemas.microsoft.com/office/drawing/2014/main" id="{54CF325A-184F-8983-8EA0-EAEB4157F401}"/>
                </a:ext>
              </a:extLst>
            </p:cNvPr>
            <p:cNvCxnSpPr>
              <a:cxnSpLocks/>
              <a:stCxn id="716" idx="6"/>
              <a:endCxn id="717" idx="1"/>
            </p:cNvCxnSpPr>
            <p:nvPr/>
          </p:nvCxnSpPr>
          <p:spPr>
            <a:xfrm>
              <a:off x="3778678" y="2527754"/>
              <a:ext cx="134172" cy="90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9" name="Conector Reto 137">
              <a:extLst>
                <a:ext uri="{FF2B5EF4-FFF2-40B4-BE49-F238E27FC236}">
                  <a16:creationId xmlns="" xmlns:a16="http://schemas.microsoft.com/office/drawing/2014/main" id="{3FA9F70F-C4C1-B389-692C-1D4DBFC4748E}"/>
                </a:ext>
              </a:extLst>
            </p:cNvPr>
            <p:cNvCxnSpPr>
              <a:stCxn id="717" idx="5"/>
              <a:endCxn id="718" idx="1"/>
            </p:cNvCxnSpPr>
            <p:nvPr/>
          </p:nvCxnSpPr>
          <p:spPr>
            <a:xfrm>
              <a:off x="3964715" y="2669858"/>
              <a:ext cx="121682" cy="2086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0" name="Conector Reto 141">
              <a:extLst>
                <a:ext uri="{FF2B5EF4-FFF2-40B4-BE49-F238E27FC236}">
                  <a16:creationId xmlns="" xmlns:a16="http://schemas.microsoft.com/office/drawing/2014/main" id="{8080694F-6990-667E-8AF8-F7901D58F563}"/>
                </a:ext>
              </a:extLst>
            </p:cNvPr>
            <p:cNvCxnSpPr>
              <a:cxnSpLocks/>
              <a:stCxn id="718" idx="5"/>
              <a:endCxn id="719" idx="0"/>
            </p:cNvCxnSpPr>
            <p:nvPr/>
          </p:nvCxnSpPr>
          <p:spPr>
            <a:xfrm>
              <a:off x="4120502" y="2943470"/>
              <a:ext cx="54705" cy="1196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1" name="Conector Reto 144">
              <a:extLst>
                <a:ext uri="{FF2B5EF4-FFF2-40B4-BE49-F238E27FC236}">
                  <a16:creationId xmlns="" xmlns:a16="http://schemas.microsoft.com/office/drawing/2014/main" id="{BA0DF34C-94BF-4F8C-D389-0E0598C65FAE}"/>
                </a:ext>
              </a:extLst>
            </p:cNvPr>
            <p:cNvCxnSpPr>
              <a:stCxn id="719" idx="4"/>
              <a:endCxn id="720" idx="0"/>
            </p:cNvCxnSpPr>
            <p:nvPr/>
          </p:nvCxnSpPr>
          <p:spPr>
            <a:xfrm>
              <a:off x="4175207" y="3136511"/>
              <a:ext cx="8188" cy="1986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2" name="Conector Reto 146">
              <a:extLst>
                <a:ext uri="{FF2B5EF4-FFF2-40B4-BE49-F238E27FC236}">
                  <a16:creationId xmlns="" xmlns:a16="http://schemas.microsoft.com/office/drawing/2014/main" id="{05E3F0EF-DC87-1B4B-32D0-11F142DC933C}"/>
                </a:ext>
              </a:extLst>
            </p:cNvPr>
            <p:cNvCxnSpPr>
              <a:stCxn id="712" idx="2"/>
              <a:endCxn id="710" idx="6"/>
            </p:cNvCxnSpPr>
            <p:nvPr/>
          </p:nvCxnSpPr>
          <p:spPr>
            <a:xfrm flipH="1">
              <a:off x="2513074" y="2306104"/>
              <a:ext cx="252742" cy="3200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3" name="Conector Reto 148">
              <a:extLst>
                <a:ext uri="{FF2B5EF4-FFF2-40B4-BE49-F238E27FC236}">
                  <a16:creationId xmlns="" xmlns:a16="http://schemas.microsoft.com/office/drawing/2014/main" id="{B8927445-2280-6ED7-97D0-9FD58898BB08}"/>
                </a:ext>
              </a:extLst>
            </p:cNvPr>
            <p:cNvCxnSpPr>
              <a:stCxn id="710" idx="2"/>
              <a:endCxn id="709" idx="6"/>
            </p:cNvCxnSpPr>
            <p:nvPr/>
          </p:nvCxnSpPr>
          <p:spPr>
            <a:xfrm flipH="1">
              <a:off x="2349486" y="2359846"/>
              <a:ext cx="93537" cy="1390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4" name="Conector Reto 150">
              <a:extLst>
                <a:ext uri="{FF2B5EF4-FFF2-40B4-BE49-F238E27FC236}">
                  <a16:creationId xmlns="" xmlns:a16="http://schemas.microsoft.com/office/drawing/2014/main" id="{BF9EC1ED-E292-AA96-00D1-7DC236CDC21B}"/>
                </a:ext>
              </a:extLst>
            </p:cNvPr>
            <p:cNvCxnSpPr>
              <a:cxnSpLocks/>
              <a:stCxn id="709" idx="2"/>
              <a:endCxn id="708" idx="6"/>
            </p:cNvCxnSpPr>
            <p:nvPr/>
          </p:nvCxnSpPr>
          <p:spPr>
            <a:xfrm flipH="1">
              <a:off x="2174197" y="2386639"/>
              <a:ext cx="103084" cy="19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5" name="Conector Reto 153">
              <a:extLst>
                <a:ext uri="{FF2B5EF4-FFF2-40B4-BE49-F238E27FC236}">
                  <a16:creationId xmlns="" xmlns:a16="http://schemas.microsoft.com/office/drawing/2014/main" id="{C3CEADC5-7FB4-4349-CE10-2BA86CE5C508}"/>
                </a:ext>
              </a:extLst>
            </p:cNvPr>
            <p:cNvCxnSpPr>
              <a:stCxn id="708" idx="2"/>
              <a:endCxn id="707" idx="7"/>
            </p:cNvCxnSpPr>
            <p:nvPr/>
          </p:nvCxnSpPr>
          <p:spPr>
            <a:xfrm flipH="1">
              <a:off x="1941176" y="2426389"/>
              <a:ext cx="162504" cy="691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6" name="Conector Reto 155">
              <a:extLst>
                <a:ext uri="{FF2B5EF4-FFF2-40B4-BE49-F238E27FC236}">
                  <a16:creationId xmlns="" xmlns:a16="http://schemas.microsoft.com/office/drawing/2014/main" id="{AF0F26B5-3A37-6A4A-E19A-198D231EADD0}"/>
                </a:ext>
              </a:extLst>
            </p:cNvPr>
            <p:cNvCxnSpPr>
              <a:stCxn id="707" idx="3"/>
              <a:endCxn id="706" idx="7"/>
            </p:cNvCxnSpPr>
            <p:nvPr/>
          </p:nvCxnSpPr>
          <p:spPr>
            <a:xfrm flipH="1">
              <a:off x="1751206" y="2536385"/>
              <a:ext cx="129025" cy="719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7" name="Conector Reto 157">
              <a:extLst>
                <a:ext uri="{FF2B5EF4-FFF2-40B4-BE49-F238E27FC236}">
                  <a16:creationId xmlns="" xmlns:a16="http://schemas.microsoft.com/office/drawing/2014/main" id="{ABF8DA20-516C-ABC8-419C-A973C85B1820}"/>
                </a:ext>
              </a:extLst>
            </p:cNvPr>
            <p:cNvCxnSpPr>
              <a:cxnSpLocks/>
              <a:stCxn id="706" idx="3"/>
              <a:endCxn id="705" idx="7"/>
            </p:cNvCxnSpPr>
            <p:nvPr/>
          </p:nvCxnSpPr>
          <p:spPr>
            <a:xfrm flipH="1">
              <a:off x="1597526" y="2660199"/>
              <a:ext cx="101815" cy="536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8" name="Conector Reto 159">
              <a:extLst>
                <a:ext uri="{FF2B5EF4-FFF2-40B4-BE49-F238E27FC236}">
                  <a16:creationId xmlns="" xmlns:a16="http://schemas.microsoft.com/office/drawing/2014/main" id="{E2E047EE-7F07-0D80-95A9-D1E0A7B31BB5}"/>
                </a:ext>
              </a:extLst>
            </p:cNvPr>
            <p:cNvCxnSpPr>
              <a:stCxn id="705" idx="3"/>
              <a:endCxn id="704" idx="7"/>
            </p:cNvCxnSpPr>
            <p:nvPr/>
          </p:nvCxnSpPr>
          <p:spPr>
            <a:xfrm flipH="1">
              <a:off x="1427971" y="2765717"/>
              <a:ext cx="117690" cy="1113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9" name="Conector Reto 161">
              <a:extLst>
                <a:ext uri="{FF2B5EF4-FFF2-40B4-BE49-F238E27FC236}">
                  <a16:creationId xmlns="" xmlns:a16="http://schemas.microsoft.com/office/drawing/2014/main" id="{6CC6DB64-64E7-98B3-6EA5-6623F054A40C}"/>
                </a:ext>
              </a:extLst>
            </p:cNvPr>
            <p:cNvCxnSpPr>
              <a:stCxn id="704" idx="3"/>
              <a:endCxn id="703" idx="7"/>
            </p:cNvCxnSpPr>
            <p:nvPr/>
          </p:nvCxnSpPr>
          <p:spPr>
            <a:xfrm flipH="1">
              <a:off x="1268196" y="2928965"/>
              <a:ext cx="107910" cy="1309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0" name="Conector Reto 163">
              <a:extLst>
                <a:ext uri="{FF2B5EF4-FFF2-40B4-BE49-F238E27FC236}">
                  <a16:creationId xmlns="" xmlns:a16="http://schemas.microsoft.com/office/drawing/2014/main" id="{BD0A4D27-01B5-13D1-01C3-D43B3BE24618}"/>
                </a:ext>
              </a:extLst>
            </p:cNvPr>
            <p:cNvCxnSpPr>
              <a:stCxn id="703" idx="3"/>
              <a:endCxn id="702" idx="0"/>
            </p:cNvCxnSpPr>
            <p:nvPr/>
          </p:nvCxnSpPr>
          <p:spPr>
            <a:xfrm flipH="1">
              <a:off x="1138908" y="3111773"/>
              <a:ext cx="77423" cy="1264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1" name="Conector Reto 165">
              <a:extLst>
                <a:ext uri="{FF2B5EF4-FFF2-40B4-BE49-F238E27FC236}">
                  <a16:creationId xmlns="" xmlns:a16="http://schemas.microsoft.com/office/drawing/2014/main" id="{C14B680E-FD00-6D1A-93AF-8541CA4C7440}"/>
                </a:ext>
              </a:extLst>
            </p:cNvPr>
            <p:cNvCxnSpPr>
              <a:stCxn id="702" idx="3"/>
              <a:endCxn id="701" idx="0"/>
            </p:cNvCxnSpPr>
            <p:nvPr/>
          </p:nvCxnSpPr>
          <p:spPr>
            <a:xfrm flipH="1">
              <a:off x="1044665" y="3300818"/>
              <a:ext cx="68310" cy="204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2" name="Conector Reto 167">
              <a:extLst>
                <a:ext uri="{FF2B5EF4-FFF2-40B4-BE49-F238E27FC236}">
                  <a16:creationId xmlns="" xmlns:a16="http://schemas.microsoft.com/office/drawing/2014/main" id="{86BBE516-61C6-E492-39A6-3E0F5867E50F}"/>
                </a:ext>
              </a:extLst>
            </p:cNvPr>
            <p:cNvCxnSpPr>
              <a:stCxn id="701" idx="4"/>
              <a:endCxn id="735" idx="0"/>
            </p:cNvCxnSpPr>
            <p:nvPr/>
          </p:nvCxnSpPr>
          <p:spPr>
            <a:xfrm flipH="1">
              <a:off x="1039796" y="3578307"/>
              <a:ext cx="4869" cy="2763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3" name="Conector Reto 169">
              <a:extLst>
                <a:ext uri="{FF2B5EF4-FFF2-40B4-BE49-F238E27FC236}">
                  <a16:creationId xmlns="" xmlns:a16="http://schemas.microsoft.com/office/drawing/2014/main" id="{0072AFBD-BD26-7328-C18A-891CCE07BEE6}"/>
                </a:ext>
              </a:extLst>
            </p:cNvPr>
            <p:cNvCxnSpPr>
              <a:stCxn id="735" idx="4"/>
              <a:endCxn id="734" idx="0"/>
            </p:cNvCxnSpPr>
            <p:nvPr/>
          </p:nvCxnSpPr>
          <p:spPr>
            <a:xfrm>
              <a:off x="1039796" y="3928048"/>
              <a:ext cx="70038" cy="2903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4" name="Conector Reto 171">
              <a:extLst>
                <a:ext uri="{FF2B5EF4-FFF2-40B4-BE49-F238E27FC236}">
                  <a16:creationId xmlns="" xmlns:a16="http://schemas.microsoft.com/office/drawing/2014/main" id="{0278C3B3-C354-04B8-500B-40806F0DBDF9}"/>
                </a:ext>
              </a:extLst>
            </p:cNvPr>
            <p:cNvCxnSpPr>
              <a:cxnSpLocks/>
              <a:stCxn id="734" idx="5"/>
              <a:endCxn id="733" idx="1"/>
            </p:cNvCxnSpPr>
            <p:nvPr/>
          </p:nvCxnSpPr>
          <p:spPr>
            <a:xfrm>
              <a:off x="1135766" y="4281039"/>
              <a:ext cx="194213" cy="2678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5" name="Conector Reto 174">
              <a:extLst>
                <a:ext uri="{FF2B5EF4-FFF2-40B4-BE49-F238E27FC236}">
                  <a16:creationId xmlns="" xmlns:a16="http://schemas.microsoft.com/office/drawing/2014/main" id="{CFA06CE8-AC13-B969-CD66-6BEA8705964D}"/>
                </a:ext>
              </a:extLst>
            </p:cNvPr>
            <p:cNvCxnSpPr>
              <a:cxnSpLocks/>
              <a:stCxn id="733" idx="5"/>
              <a:endCxn id="732" idx="1"/>
            </p:cNvCxnSpPr>
            <p:nvPr/>
          </p:nvCxnSpPr>
          <p:spPr>
            <a:xfrm>
              <a:off x="1381844" y="4600761"/>
              <a:ext cx="125753" cy="1015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6" name="Conector Reto 177">
              <a:extLst>
                <a:ext uri="{FF2B5EF4-FFF2-40B4-BE49-F238E27FC236}">
                  <a16:creationId xmlns="" xmlns:a16="http://schemas.microsoft.com/office/drawing/2014/main" id="{6D3E5D0E-91C0-0BB9-FE68-985E613AADB2}"/>
                </a:ext>
              </a:extLst>
            </p:cNvPr>
            <p:cNvCxnSpPr>
              <a:stCxn id="732" idx="5"/>
              <a:endCxn id="731" idx="2"/>
            </p:cNvCxnSpPr>
            <p:nvPr/>
          </p:nvCxnSpPr>
          <p:spPr>
            <a:xfrm>
              <a:off x="1559462" y="4754225"/>
              <a:ext cx="256822" cy="1030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7" name="Conector Reto 179">
              <a:extLst>
                <a:ext uri="{FF2B5EF4-FFF2-40B4-BE49-F238E27FC236}">
                  <a16:creationId xmlns="" xmlns:a16="http://schemas.microsoft.com/office/drawing/2014/main" id="{AE964D95-3AC3-CB72-CD12-7D5F6C97F87C}"/>
                </a:ext>
              </a:extLst>
            </p:cNvPr>
            <p:cNvCxnSpPr>
              <a:stCxn id="731" idx="6"/>
            </p:cNvCxnSpPr>
            <p:nvPr/>
          </p:nvCxnSpPr>
          <p:spPr>
            <a:xfrm flipV="1">
              <a:off x="1889631" y="4828136"/>
              <a:ext cx="309593" cy="291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8" name="Conector Reto 181">
              <a:extLst>
                <a:ext uri="{FF2B5EF4-FFF2-40B4-BE49-F238E27FC236}">
                  <a16:creationId xmlns="" xmlns:a16="http://schemas.microsoft.com/office/drawing/2014/main" id="{AFF488F9-D0C2-0C8A-A77C-82194C8198CD}"/>
                </a:ext>
              </a:extLst>
            </p:cNvPr>
            <p:cNvCxnSpPr>
              <a:cxnSpLocks/>
              <a:stCxn id="730" idx="6"/>
              <a:endCxn id="729" idx="3"/>
            </p:cNvCxnSpPr>
            <p:nvPr/>
          </p:nvCxnSpPr>
          <p:spPr>
            <a:xfrm flipV="1">
              <a:off x="2272629" y="4637597"/>
              <a:ext cx="305722" cy="1824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9" name="Conector Reto 183">
              <a:extLst>
                <a:ext uri="{FF2B5EF4-FFF2-40B4-BE49-F238E27FC236}">
                  <a16:creationId xmlns="" xmlns:a16="http://schemas.microsoft.com/office/drawing/2014/main" id="{B58331AC-DFBC-AC41-CD36-1C00B2D2AAFC}"/>
                </a:ext>
              </a:extLst>
            </p:cNvPr>
            <p:cNvCxnSpPr>
              <a:cxnSpLocks/>
              <a:stCxn id="729" idx="7"/>
              <a:endCxn id="728" idx="4"/>
            </p:cNvCxnSpPr>
            <p:nvPr/>
          </p:nvCxnSpPr>
          <p:spPr>
            <a:xfrm flipV="1">
              <a:off x="2630216" y="4405714"/>
              <a:ext cx="39225" cy="1800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0" name="Conector Reto 186">
              <a:extLst>
                <a:ext uri="{FF2B5EF4-FFF2-40B4-BE49-F238E27FC236}">
                  <a16:creationId xmlns="" xmlns:a16="http://schemas.microsoft.com/office/drawing/2014/main" id="{B27750ED-2287-2D64-0E8B-DA4BDBCB66C7}"/>
                </a:ext>
              </a:extLst>
            </p:cNvPr>
            <p:cNvCxnSpPr>
              <a:stCxn id="728" idx="0"/>
              <a:endCxn id="726" idx="4"/>
            </p:cNvCxnSpPr>
            <p:nvPr/>
          </p:nvCxnSpPr>
          <p:spPr>
            <a:xfrm flipV="1">
              <a:off x="2669441" y="4172209"/>
              <a:ext cx="36124" cy="160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1" name="Conector Reto 188">
              <a:extLst>
                <a:ext uri="{FF2B5EF4-FFF2-40B4-BE49-F238E27FC236}">
                  <a16:creationId xmlns="" xmlns:a16="http://schemas.microsoft.com/office/drawing/2014/main" id="{7AFAB524-0D8F-3470-A8D7-C7CF30195886}"/>
                </a:ext>
              </a:extLst>
            </p:cNvPr>
            <p:cNvCxnSpPr>
              <a:cxnSpLocks/>
              <a:stCxn id="726" idx="7"/>
              <a:endCxn id="725" idx="3"/>
            </p:cNvCxnSpPr>
            <p:nvPr/>
          </p:nvCxnSpPr>
          <p:spPr>
            <a:xfrm flipV="1">
              <a:off x="2731497" y="4060827"/>
              <a:ext cx="160548" cy="48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2" name="Conector Reto 190">
              <a:extLst>
                <a:ext uri="{FF2B5EF4-FFF2-40B4-BE49-F238E27FC236}">
                  <a16:creationId xmlns="" xmlns:a16="http://schemas.microsoft.com/office/drawing/2014/main" id="{FF78330C-7188-6BF9-A835-0F019D30600D}"/>
                </a:ext>
              </a:extLst>
            </p:cNvPr>
            <p:cNvCxnSpPr>
              <a:cxnSpLocks/>
              <a:stCxn id="725" idx="7"/>
              <a:endCxn id="724" idx="2"/>
            </p:cNvCxnSpPr>
            <p:nvPr/>
          </p:nvCxnSpPr>
          <p:spPr>
            <a:xfrm flipV="1">
              <a:off x="2955156" y="3990223"/>
              <a:ext cx="393020" cy="332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3" name="Conector Reto 193">
              <a:extLst>
                <a:ext uri="{FF2B5EF4-FFF2-40B4-BE49-F238E27FC236}">
                  <a16:creationId xmlns="" xmlns:a16="http://schemas.microsoft.com/office/drawing/2014/main" id="{E2DEEE85-9BE1-A7A0-7535-A03DFF97DBB0}"/>
                </a:ext>
              </a:extLst>
            </p:cNvPr>
            <p:cNvCxnSpPr>
              <a:cxnSpLocks/>
              <a:stCxn id="724" idx="6"/>
              <a:endCxn id="723" idx="2"/>
            </p:cNvCxnSpPr>
            <p:nvPr/>
          </p:nvCxnSpPr>
          <p:spPr>
            <a:xfrm flipV="1">
              <a:off x="3421523" y="3962756"/>
              <a:ext cx="285212" cy="274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4" name="Conector Reto 197">
              <a:extLst>
                <a:ext uri="{FF2B5EF4-FFF2-40B4-BE49-F238E27FC236}">
                  <a16:creationId xmlns="" xmlns:a16="http://schemas.microsoft.com/office/drawing/2014/main" id="{E2F6CFD3-D2F0-1BD4-5A34-8C80060E4FEA}"/>
                </a:ext>
              </a:extLst>
            </p:cNvPr>
            <p:cNvCxnSpPr>
              <a:cxnSpLocks/>
              <a:stCxn id="723" idx="7"/>
              <a:endCxn id="722" idx="2"/>
            </p:cNvCxnSpPr>
            <p:nvPr/>
          </p:nvCxnSpPr>
          <p:spPr>
            <a:xfrm flipV="1">
              <a:off x="3769341" y="3841537"/>
              <a:ext cx="200126" cy="95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5" name="Conector Reto 201">
              <a:extLst>
                <a:ext uri="{FF2B5EF4-FFF2-40B4-BE49-F238E27FC236}">
                  <a16:creationId xmlns="" xmlns:a16="http://schemas.microsoft.com/office/drawing/2014/main" id="{165289AE-2B5F-B837-E1E0-AE3D49605CD4}"/>
                </a:ext>
              </a:extLst>
            </p:cNvPr>
            <p:cNvCxnSpPr>
              <a:stCxn id="722" idx="7"/>
              <a:endCxn id="721" idx="3"/>
            </p:cNvCxnSpPr>
            <p:nvPr/>
          </p:nvCxnSpPr>
          <p:spPr>
            <a:xfrm flipV="1">
              <a:off x="4020326" y="3606128"/>
              <a:ext cx="101314" cy="1906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6" name="Conector Reto 203">
              <a:extLst>
                <a:ext uri="{FF2B5EF4-FFF2-40B4-BE49-F238E27FC236}">
                  <a16:creationId xmlns="" xmlns:a16="http://schemas.microsoft.com/office/drawing/2014/main" id="{C5E12132-28E8-EA3D-9E18-BF33B211C35F}"/>
                </a:ext>
              </a:extLst>
            </p:cNvPr>
            <p:cNvCxnSpPr>
              <a:stCxn id="720" idx="4"/>
              <a:endCxn id="721" idx="0"/>
            </p:cNvCxnSpPr>
            <p:nvPr/>
          </p:nvCxnSpPr>
          <p:spPr>
            <a:xfrm flipH="1">
              <a:off x="4147573" y="3408475"/>
              <a:ext cx="35822" cy="1350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7" name="Conector Reto 234">
              <a:extLst>
                <a:ext uri="{FF2B5EF4-FFF2-40B4-BE49-F238E27FC236}">
                  <a16:creationId xmlns="" xmlns:a16="http://schemas.microsoft.com/office/drawing/2014/main" id="{5AAF0419-E4AB-DBCB-5B19-8D44C2D0EBAE}"/>
                </a:ext>
              </a:extLst>
            </p:cNvPr>
            <p:cNvCxnSpPr>
              <a:cxnSpLocks/>
              <a:stCxn id="708" idx="4"/>
              <a:endCxn id="770" idx="0"/>
            </p:cNvCxnSpPr>
            <p:nvPr/>
          </p:nvCxnSpPr>
          <p:spPr>
            <a:xfrm>
              <a:off x="2149027" y="2451559"/>
              <a:ext cx="13582" cy="938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8" name="Conector Reto 238">
              <a:extLst>
                <a:ext uri="{FF2B5EF4-FFF2-40B4-BE49-F238E27FC236}">
                  <a16:creationId xmlns="" xmlns:a16="http://schemas.microsoft.com/office/drawing/2014/main" id="{6815B00E-7404-4B97-76F9-827264D76F87}"/>
                </a:ext>
              </a:extLst>
            </p:cNvPr>
            <p:cNvCxnSpPr>
              <a:cxnSpLocks/>
              <a:endCxn id="770" idx="7"/>
            </p:cNvCxnSpPr>
            <p:nvPr/>
          </p:nvCxnSpPr>
          <p:spPr>
            <a:xfrm flipH="1">
              <a:off x="2188541" y="2413336"/>
              <a:ext cx="102290" cy="1428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9" name="Conector Reto 240">
              <a:extLst>
                <a:ext uri="{FF2B5EF4-FFF2-40B4-BE49-F238E27FC236}">
                  <a16:creationId xmlns="" xmlns:a16="http://schemas.microsoft.com/office/drawing/2014/main" id="{49CF733B-401F-4EED-A9D1-394192BB7792}"/>
                </a:ext>
              </a:extLst>
            </p:cNvPr>
            <p:cNvCxnSpPr>
              <a:cxnSpLocks/>
              <a:stCxn id="710" idx="3"/>
              <a:endCxn id="771" idx="0"/>
            </p:cNvCxnSpPr>
            <p:nvPr/>
          </p:nvCxnSpPr>
          <p:spPr>
            <a:xfrm flipH="1">
              <a:off x="2396281" y="2381429"/>
              <a:ext cx="64688" cy="4192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0" name="Conector Reto 244">
              <a:extLst>
                <a:ext uri="{FF2B5EF4-FFF2-40B4-BE49-F238E27FC236}">
                  <a16:creationId xmlns="" xmlns:a16="http://schemas.microsoft.com/office/drawing/2014/main" id="{073916C5-B497-0C8D-11C5-10090B2BE00B}"/>
                </a:ext>
              </a:extLst>
            </p:cNvPr>
            <p:cNvCxnSpPr>
              <a:stCxn id="770" idx="5"/>
              <a:endCxn id="771" idx="1"/>
            </p:cNvCxnSpPr>
            <p:nvPr/>
          </p:nvCxnSpPr>
          <p:spPr>
            <a:xfrm>
              <a:off x="2188541" y="2608063"/>
              <a:ext cx="181807" cy="2033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1" name="Conector Reto 246">
              <a:extLst>
                <a:ext uri="{FF2B5EF4-FFF2-40B4-BE49-F238E27FC236}">
                  <a16:creationId xmlns="" xmlns:a16="http://schemas.microsoft.com/office/drawing/2014/main" id="{02D905F4-D462-DDA5-04AD-6B66F80F54C7}"/>
                </a:ext>
              </a:extLst>
            </p:cNvPr>
            <p:cNvCxnSpPr>
              <a:cxnSpLocks/>
              <a:stCxn id="707" idx="6"/>
              <a:endCxn id="770" idx="2"/>
            </p:cNvCxnSpPr>
            <p:nvPr/>
          </p:nvCxnSpPr>
          <p:spPr>
            <a:xfrm>
              <a:off x="1946680" y="2523097"/>
              <a:ext cx="179255" cy="590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2" name="Conector Reto 248">
              <a:extLst>
                <a:ext uri="{FF2B5EF4-FFF2-40B4-BE49-F238E27FC236}">
                  <a16:creationId xmlns="" xmlns:a16="http://schemas.microsoft.com/office/drawing/2014/main" id="{458843A9-7954-EC40-C1C3-29CF980FA2B0}"/>
                </a:ext>
              </a:extLst>
            </p:cNvPr>
            <p:cNvCxnSpPr>
              <a:cxnSpLocks/>
              <a:stCxn id="707" idx="5"/>
              <a:endCxn id="769" idx="0"/>
            </p:cNvCxnSpPr>
            <p:nvPr/>
          </p:nvCxnSpPr>
          <p:spPr>
            <a:xfrm>
              <a:off x="1931110" y="2546451"/>
              <a:ext cx="66105" cy="2160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3" name="Conector Reto 251">
              <a:extLst>
                <a:ext uri="{FF2B5EF4-FFF2-40B4-BE49-F238E27FC236}">
                  <a16:creationId xmlns="" xmlns:a16="http://schemas.microsoft.com/office/drawing/2014/main" id="{623CF6C6-4EDA-D694-9C4F-79741C5A1512}"/>
                </a:ext>
              </a:extLst>
            </p:cNvPr>
            <p:cNvCxnSpPr>
              <a:cxnSpLocks/>
              <a:stCxn id="707" idx="4"/>
              <a:endCxn id="753" idx="0"/>
            </p:cNvCxnSpPr>
            <p:nvPr/>
          </p:nvCxnSpPr>
          <p:spPr>
            <a:xfrm flipH="1">
              <a:off x="1891683" y="2551955"/>
              <a:ext cx="11903" cy="3683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4" name="Conector Reto 254">
              <a:extLst>
                <a:ext uri="{FF2B5EF4-FFF2-40B4-BE49-F238E27FC236}">
                  <a16:creationId xmlns="" xmlns:a16="http://schemas.microsoft.com/office/drawing/2014/main" id="{CA033EE3-6812-2060-BD20-7E7893A47A3B}"/>
                </a:ext>
              </a:extLst>
            </p:cNvPr>
            <p:cNvCxnSpPr>
              <a:cxnSpLocks/>
              <a:stCxn id="706" idx="5"/>
              <a:endCxn id="753" idx="1"/>
            </p:cNvCxnSpPr>
            <p:nvPr/>
          </p:nvCxnSpPr>
          <p:spPr>
            <a:xfrm>
              <a:off x="1751206" y="2660199"/>
              <a:ext cx="114544" cy="2708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5" name="Conector Reto 257">
              <a:extLst>
                <a:ext uri="{FF2B5EF4-FFF2-40B4-BE49-F238E27FC236}">
                  <a16:creationId xmlns="" xmlns:a16="http://schemas.microsoft.com/office/drawing/2014/main" id="{975634AA-89ED-9764-5DD5-F9CF1EC834E3}"/>
                </a:ext>
              </a:extLst>
            </p:cNvPr>
            <p:cNvCxnSpPr>
              <a:cxnSpLocks/>
              <a:endCxn id="753" idx="7"/>
            </p:cNvCxnSpPr>
            <p:nvPr/>
          </p:nvCxnSpPr>
          <p:spPr>
            <a:xfrm flipH="1">
              <a:off x="1917615" y="2829475"/>
              <a:ext cx="57054" cy="1016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6" name="Conector Reto 260">
              <a:extLst>
                <a:ext uri="{FF2B5EF4-FFF2-40B4-BE49-F238E27FC236}">
                  <a16:creationId xmlns="" xmlns:a16="http://schemas.microsoft.com/office/drawing/2014/main" id="{BBD4CD38-A903-D79F-707E-892E1CCAA1BA}"/>
                </a:ext>
              </a:extLst>
            </p:cNvPr>
            <p:cNvCxnSpPr>
              <a:cxnSpLocks/>
              <a:stCxn id="705" idx="5"/>
              <a:endCxn id="753" idx="1"/>
            </p:cNvCxnSpPr>
            <p:nvPr/>
          </p:nvCxnSpPr>
          <p:spPr>
            <a:xfrm>
              <a:off x="1597526" y="2765717"/>
              <a:ext cx="268224" cy="1653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7" name="Conector Reto 264">
              <a:extLst>
                <a:ext uri="{FF2B5EF4-FFF2-40B4-BE49-F238E27FC236}">
                  <a16:creationId xmlns="" xmlns:a16="http://schemas.microsoft.com/office/drawing/2014/main" id="{954BCF40-692C-152F-D729-E0DFD9A7859D}"/>
                </a:ext>
              </a:extLst>
            </p:cNvPr>
            <p:cNvCxnSpPr>
              <a:cxnSpLocks/>
              <a:stCxn id="704" idx="5"/>
              <a:endCxn id="737" idx="0"/>
            </p:cNvCxnSpPr>
            <p:nvPr/>
          </p:nvCxnSpPr>
          <p:spPr>
            <a:xfrm>
              <a:off x="1427971" y="2928965"/>
              <a:ext cx="24308" cy="1493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8" name="Conector Reto 267">
              <a:extLst>
                <a:ext uri="{FF2B5EF4-FFF2-40B4-BE49-F238E27FC236}">
                  <a16:creationId xmlns="" xmlns:a16="http://schemas.microsoft.com/office/drawing/2014/main" id="{57C926BC-36E7-B165-DF7D-AC8F8B97C969}"/>
                </a:ext>
              </a:extLst>
            </p:cNvPr>
            <p:cNvCxnSpPr>
              <a:stCxn id="703" idx="6"/>
              <a:endCxn id="737" idx="2"/>
            </p:cNvCxnSpPr>
            <p:nvPr/>
          </p:nvCxnSpPr>
          <p:spPr>
            <a:xfrm>
              <a:off x="1278937" y="3085841"/>
              <a:ext cx="136668" cy="2917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9" name="Conector Reto 269">
              <a:extLst>
                <a:ext uri="{FF2B5EF4-FFF2-40B4-BE49-F238E27FC236}">
                  <a16:creationId xmlns="" xmlns:a16="http://schemas.microsoft.com/office/drawing/2014/main" id="{95BA0171-4CE2-8EB7-F792-01E7308465B7}"/>
                </a:ext>
              </a:extLst>
            </p:cNvPr>
            <p:cNvCxnSpPr>
              <a:stCxn id="702" idx="5"/>
              <a:endCxn id="736" idx="1"/>
            </p:cNvCxnSpPr>
            <p:nvPr/>
          </p:nvCxnSpPr>
          <p:spPr>
            <a:xfrm>
              <a:off x="1164840" y="3300818"/>
              <a:ext cx="140839" cy="200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0" name="Conector Reto 271">
              <a:extLst>
                <a:ext uri="{FF2B5EF4-FFF2-40B4-BE49-F238E27FC236}">
                  <a16:creationId xmlns="" xmlns:a16="http://schemas.microsoft.com/office/drawing/2014/main" id="{5C7F931E-9471-5BE3-5275-074BA6F7E0B2}"/>
                </a:ext>
              </a:extLst>
            </p:cNvPr>
            <p:cNvCxnSpPr>
              <a:stCxn id="701" idx="6"/>
              <a:endCxn id="736" idx="2"/>
            </p:cNvCxnSpPr>
            <p:nvPr/>
          </p:nvCxnSpPr>
          <p:spPr>
            <a:xfrm flipV="1">
              <a:off x="1081338" y="3527643"/>
              <a:ext cx="213600" cy="13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1" name="Conector Reto 273">
              <a:extLst>
                <a:ext uri="{FF2B5EF4-FFF2-40B4-BE49-F238E27FC236}">
                  <a16:creationId xmlns="" xmlns:a16="http://schemas.microsoft.com/office/drawing/2014/main" id="{2E5CDEE0-677C-F01D-53A8-7E70FA4A82DD}"/>
                </a:ext>
              </a:extLst>
            </p:cNvPr>
            <p:cNvCxnSpPr>
              <a:stCxn id="735" idx="6"/>
              <a:endCxn id="741" idx="2"/>
            </p:cNvCxnSpPr>
            <p:nvPr/>
          </p:nvCxnSpPr>
          <p:spPr>
            <a:xfrm flipV="1">
              <a:off x="1076469" y="3800882"/>
              <a:ext cx="334421" cy="904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2" name="Conector Reto 275">
              <a:extLst>
                <a:ext uri="{FF2B5EF4-FFF2-40B4-BE49-F238E27FC236}">
                  <a16:creationId xmlns="" xmlns:a16="http://schemas.microsoft.com/office/drawing/2014/main" id="{E598A721-16EF-E7E0-08D4-93C54D7185A7}"/>
                </a:ext>
              </a:extLst>
            </p:cNvPr>
            <p:cNvCxnSpPr>
              <a:stCxn id="735" idx="7"/>
              <a:endCxn id="736" idx="3"/>
            </p:cNvCxnSpPr>
            <p:nvPr/>
          </p:nvCxnSpPr>
          <p:spPr>
            <a:xfrm flipV="1">
              <a:off x="1065728" y="3553575"/>
              <a:ext cx="239951" cy="3118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3" name="Conector Reto 277">
              <a:extLst>
                <a:ext uri="{FF2B5EF4-FFF2-40B4-BE49-F238E27FC236}">
                  <a16:creationId xmlns="" xmlns:a16="http://schemas.microsoft.com/office/drawing/2014/main" id="{3EF4CBD8-F7F9-177D-3511-A875A0AF913D}"/>
                </a:ext>
              </a:extLst>
            </p:cNvPr>
            <p:cNvCxnSpPr>
              <a:cxnSpLocks/>
              <a:stCxn id="735" idx="7"/>
              <a:endCxn id="737" idx="3"/>
            </p:cNvCxnSpPr>
            <p:nvPr/>
          </p:nvCxnSpPr>
          <p:spPr>
            <a:xfrm flipV="1">
              <a:off x="1065728" y="3140943"/>
              <a:ext cx="360618" cy="7244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4" name="Conector Reto 280">
              <a:extLst>
                <a:ext uri="{FF2B5EF4-FFF2-40B4-BE49-F238E27FC236}">
                  <a16:creationId xmlns="" xmlns:a16="http://schemas.microsoft.com/office/drawing/2014/main" id="{2BDD9D1F-6D25-8E1B-D98F-C5AB0AE9674F}"/>
                </a:ext>
              </a:extLst>
            </p:cNvPr>
            <p:cNvCxnSpPr>
              <a:cxnSpLocks/>
              <a:stCxn id="703" idx="5"/>
              <a:endCxn id="745" idx="1"/>
            </p:cNvCxnSpPr>
            <p:nvPr/>
          </p:nvCxnSpPr>
          <p:spPr>
            <a:xfrm>
              <a:off x="1268196" y="3111773"/>
              <a:ext cx="419360" cy="10331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5" name="Conector Reto 284">
              <a:extLst>
                <a:ext uri="{FF2B5EF4-FFF2-40B4-BE49-F238E27FC236}">
                  <a16:creationId xmlns="" xmlns:a16="http://schemas.microsoft.com/office/drawing/2014/main" id="{A3FC2EFA-2EDB-73E7-E78F-DBC67B4B1557}"/>
                </a:ext>
              </a:extLst>
            </p:cNvPr>
            <p:cNvCxnSpPr>
              <a:cxnSpLocks/>
              <a:stCxn id="736" idx="6"/>
              <a:endCxn id="738" idx="3"/>
            </p:cNvCxnSpPr>
            <p:nvPr/>
          </p:nvCxnSpPr>
          <p:spPr>
            <a:xfrm flipV="1">
              <a:off x="1368285" y="3456904"/>
              <a:ext cx="208068" cy="70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6" name="Conector Reto 287">
              <a:extLst>
                <a:ext uri="{FF2B5EF4-FFF2-40B4-BE49-F238E27FC236}">
                  <a16:creationId xmlns="" xmlns:a16="http://schemas.microsoft.com/office/drawing/2014/main" id="{51FBD99F-C4DF-5540-B822-9267AF1C9B64}"/>
                </a:ext>
              </a:extLst>
            </p:cNvPr>
            <p:cNvCxnSpPr>
              <a:cxnSpLocks/>
              <a:stCxn id="736" idx="4"/>
              <a:endCxn id="741" idx="1"/>
            </p:cNvCxnSpPr>
            <p:nvPr/>
          </p:nvCxnSpPr>
          <p:spPr>
            <a:xfrm>
              <a:off x="1331612" y="3564316"/>
              <a:ext cx="97142" cy="2149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7" name="Conector Reto 290">
              <a:extLst>
                <a:ext uri="{FF2B5EF4-FFF2-40B4-BE49-F238E27FC236}">
                  <a16:creationId xmlns="" xmlns:a16="http://schemas.microsoft.com/office/drawing/2014/main" id="{796AFDF6-A6FD-A291-F361-EB9AE7400927}"/>
                </a:ext>
              </a:extLst>
            </p:cNvPr>
            <p:cNvCxnSpPr>
              <a:cxnSpLocks/>
              <a:stCxn id="741" idx="0"/>
              <a:endCxn id="738" idx="4"/>
            </p:cNvCxnSpPr>
            <p:nvPr/>
          </p:nvCxnSpPr>
          <p:spPr>
            <a:xfrm flipV="1">
              <a:off x="1456695" y="3467645"/>
              <a:ext cx="145591" cy="30890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8" name="Conector Reto 292">
              <a:extLst>
                <a:ext uri="{FF2B5EF4-FFF2-40B4-BE49-F238E27FC236}">
                  <a16:creationId xmlns="" xmlns:a16="http://schemas.microsoft.com/office/drawing/2014/main" id="{35682193-1032-C6CF-FA92-0B1E9CBCAFA0}"/>
                </a:ext>
              </a:extLst>
            </p:cNvPr>
            <p:cNvCxnSpPr>
              <a:endCxn id="737" idx="5"/>
            </p:cNvCxnSpPr>
            <p:nvPr/>
          </p:nvCxnSpPr>
          <p:spPr>
            <a:xfrm flipH="1" flipV="1">
              <a:off x="1478211" y="3140943"/>
              <a:ext cx="107766" cy="253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9" name="Conector Reto 294">
              <a:extLst>
                <a:ext uri="{FF2B5EF4-FFF2-40B4-BE49-F238E27FC236}">
                  <a16:creationId xmlns="" xmlns:a16="http://schemas.microsoft.com/office/drawing/2014/main" id="{20075714-80DA-2324-0293-5BF7F2D9FB85}"/>
                </a:ext>
              </a:extLst>
            </p:cNvPr>
            <p:cNvCxnSpPr>
              <a:cxnSpLocks/>
              <a:stCxn id="738" idx="0"/>
              <a:endCxn id="705" idx="4"/>
            </p:cNvCxnSpPr>
            <p:nvPr/>
          </p:nvCxnSpPr>
          <p:spPr>
            <a:xfrm flipH="1" flipV="1">
              <a:off x="1571594" y="2776458"/>
              <a:ext cx="30692" cy="617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0" name="Conector Reto 297">
              <a:extLst>
                <a:ext uri="{FF2B5EF4-FFF2-40B4-BE49-F238E27FC236}">
                  <a16:creationId xmlns="" xmlns:a16="http://schemas.microsoft.com/office/drawing/2014/main" id="{F8F7C5ED-735C-1DEE-58C5-8DFA3112B85A}"/>
                </a:ext>
              </a:extLst>
            </p:cNvPr>
            <p:cNvCxnSpPr>
              <a:stCxn id="738" idx="6"/>
              <a:endCxn id="751" idx="3"/>
            </p:cNvCxnSpPr>
            <p:nvPr/>
          </p:nvCxnSpPr>
          <p:spPr>
            <a:xfrm flipV="1">
              <a:off x="1638959" y="3344374"/>
              <a:ext cx="239639" cy="865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1" name="Conector Reto 299">
              <a:extLst>
                <a:ext uri="{FF2B5EF4-FFF2-40B4-BE49-F238E27FC236}">
                  <a16:creationId xmlns="" xmlns:a16="http://schemas.microsoft.com/office/drawing/2014/main" id="{9FF50E91-B802-37B9-941E-00E9044C82BE}"/>
                </a:ext>
              </a:extLst>
            </p:cNvPr>
            <p:cNvCxnSpPr>
              <a:stCxn id="753" idx="4"/>
              <a:endCxn id="751" idx="0"/>
            </p:cNvCxnSpPr>
            <p:nvPr/>
          </p:nvCxnSpPr>
          <p:spPr>
            <a:xfrm>
              <a:off x="1891683" y="2993694"/>
              <a:ext cx="12848" cy="288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2" name="Conector Reto 301">
              <a:extLst>
                <a:ext uri="{FF2B5EF4-FFF2-40B4-BE49-F238E27FC236}">
                  <a16:creationId xmlns="" xmlns:a16="http://schemas.microsoft.com/office/drawing/2014/main" id="{1D7DE3F1-534E-B169-6565-7184EA3BF7F4}"/>
                </a:ext>
              </a:extLst>
            </p:cNvPr>
            <p:cNvCxnSpPr>
              <a:stCxn id="753" idx="3"/>
              <a:endCxn id="738" idx="7"/>
            </p:cNvCxnSpPr>
            <p:nvPr/>
          </p:nvCxnSpPr>
          <p:spPr>
            <a:xfrm flipH="1">
              <a:off x="1628218" y="2982953"/>
              <a:ext cx="237532" cy="4220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3" name="Conector Reto 303">
              <a:extLst>
                <a:ext uri="{FF2B5EF4-FFF2-40B4-BE49-F238E27FC236}">
                  <a16:creationId xmlns="" xmlns:a16="http://schemas.microsoft.com/office/drawing/2014/main" id="{C3CB31C0-4ABA-E6D3-83E9-547E62AC6591}"/>
                </a:ext>
              </a:extLst>
            </p:cNvPr>
            <p:cNvCxnSpPr>
              <a:stCxn id="737" idx="6"/>
              <a:endCxn id="753" idx="2"/>
            </p:cNvCxnSpPr>
            <p:nvPr/>
          </p:nvCxnSpPr>
          <p:spPr>
            <a:xfrm flipV="1">
              <a:off x="1488952" y="2957021"/>
              <a:ext cx="366057" cy="15799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4" name="Conector Reto 305">
              <a:extLst>
                <a:ext uri="{FF2B5EF4-FFF2-40B4-BE49-F238E27FC236}">
                  <a16:creationId xmlns="" xmlns:a16="http://schemas.microsoft.com/office/drawing/2014/main" id="{54F14F83-866D-DEC6-68CA-327082EB77AB}"/>
                </a:ext>
              </a:extLst>
            </p:cNvPr>
            <p:cNvCxnSpPr>
              <a:stCxn id="705" idx="4"/>
              <a:endCxn id="751" idx="1"/>
            </p:cNvCxnSpPr>
            <p:nvPr/>
          </p:nvCxnSpPr>
          <p:spPr>
            <a:xfrm>
              <a:off x="1571594" y="2776458"/>
              <a:ext cx="307004" cy="5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5" name="Conector Reto 308">
              <a:extLst>
                <a:ext uri="{FF2B5EF4-FFF2-40B4-BE49-F238E27FC236}">
                  <a16:creationId xmlns="" xmlns:a16="http://schemas.microsoft.com/office/drawing/2014/main" id="{EBACE626-2375-415A-09FC-F54ECAB2343E}"/>
                </a:ext>
              </a:extLst>
            </p:cNvPr>
            <p:cNvCxnSpPr>
              <a:stCxn id="741" idx="7"/>
              <a:endCxn id="739" idx="3"/>
            </p:cNvCxnSpPr>
            <p:nvPr/>
          </p:nvCxnSpPr>
          <p:spPr>
            <a:xfrm flipV="1">
              <a:off x="1478346" y="3621275"/>
              <a:ext cx="223564" cy="173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6" name="Conector Reto 310">
              <a:extLst>
                <a:ext uri="{FF2B5EF4-FFF2-40B4-BE49-F238E27FC236}">
                  <a16:creationId xmlns="" xmlns:a16="http://schemas.microsoft.com/office/drawing/2014/main" id="{E8326687-5B2D-89BE-A3F6-5F17B72300AD}"/>
                </a:ext>
              </a:extLst>
            </p:cNvPr>
            <p:cNvCxnSpPr>
              <a:stCxn id="738" idx="5"/>
              <a:endCxn id="739" idx="1"/>
            </p:cNvCxnSpPr>
            <p:nvPr/>
          </p:nvCxnSpPr>
          <p:spPr>
            <a:xfrm>
              <a:off x="1628218" y="3456904"/>
              <a:ext cx="73692" cy="1125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7" name="Conector Reto 312">
              <a:extLst>
                <a:ext uri="{FF2B5EF4-FFF2-40B4-BE49-F238E27FC236}">
                  <a16:creationId xmlns="" xmlns:a16="http://schemas.microsoft.com/office/drawing/2014/main" id="{EE24B652-B679-D2E0-3764-CCED86F29D60}"/>
                </a:ext>
              </a:extLst>
            </p:cNvPr>
            <p:cNvCxnSpPr>
              <a:stCxn id="751" idx="5"/>
              <a:endCxn id="750" idx="1"/>
            </p:cNvCxnSpPr>
            <p:nvPr/>
          </p:nvCxnSpPr>
          <p:spPr>
            <a:xfrm>
              <a:off x="1930463" y="3344374"/>
              <a:ext cx="106187" cy="12605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8" name="Conector Reto 314">
              <a:extLst>
                <a:ext uri="{FF2B5EF4-FFF2-40B4-BE49-F238E27FC236}">
                  <a16:creationId xmlns="" xmlns:a16="http://schemas.microsoft.com/office/drawing/2014/main" id="{67EB1E68-32D2-4842-4F5F-8A15CC265754}"/>
                </a:ext>
              </a:extLst>
            </p:cNvPr>
            <p:cNvCxnSpPr>
              <a:cxnSpLocks/>
              <a:stCxn id="752" idx="1"/>
              <a:endCxn id="753" idx="5"/>
            </p:cNvCxnSpPr>
            <p:nvPr/>
          </p:nvCxnSpPr>
          <p:spPr>
            <a:xfrm flipH="1" flipV="1">
              <a:off x="1917615" y="2982953"/>
              <a:ext cx="103702" cy="1105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9" name="Conector Reto 316">
              <a:extLst>
                <a:ext uri="{FF2B5EF4-FFF2-40B4-BE49-F238E27FC236}">
                  <a16:creationId xmlns="" xmlns:a16="http://schemas.microsoft.com/office/drawing/2014/main" id="{2D68E02D-15D3-B73A-8DC4-4C6F73F49323}"/>
                </a:ext>
              </a:extLst>
            </p:cNvPr>
            <p:cNvCxnSpPr>
              <a:stCxn id="769" idx="5"/>
              <a:endCxn id="768" idx="1"/>
            </p:cNvCxnSpPr>
            <p:nvPr/>
          </p:nvCxnSpPr>
          <p:spPr>
            <a:xfrm>
              <a:off x="2023147" y="2825086"/>
              <a:ext cx="242782" cy="2806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0" name="Conector Reto 320">
              <a:extLst>
                <a:ext uri="{FF2B5EF4-FFF2-40B4-BE49-F238E27FC236}">
                  <a16:creationId xmlns="" xmlns:a16="http://schemas.microsoft.com/office/drawing/2014/main" id="{584BC853-7708-7E90-45C6-0DE9B156EE8F}"/>
                </a:ext>
              </a:extLst>
            </p:cNvPr>
            <p:cNvCxnSpPr>
              <a:stCxn id="769" idx="4"/>
              <a:endCxn id="752" idx="0"/>
            </p:cNvCxnSpPr>
            <p:nvPr/>
          </p:nvCxnSpPr>
          <p:spPr>
            <a:xfrm>
              <a:off x="1997215" y="2835827"/>
              <a:ext cx="50035" cy="2469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1" name="Conector Reto 322">
              <a:extLst>
                <a:ext uri="{FF2B5EF4-FFF2-40B4-BE49-F238E27FC236}">
                  <a16:creationId xmlns="" xmlns:a16="http://schemas.microsoft.com/office/drawing/2014/main" id="{3739A3E9-E127-782B-D62D-6D3DFFC34DEF}"/>
                </a:ext>
              </a:extLst>
            </p:cNvPr>
            <p:cNvCxnSpPr>
              <a:cxnSpLocks/>
              <a:stCxn id="770" idx="4"/>
              <a:endCxn id="768" idx="0"/>
            </p:cNvCxnSpPr>
            <p:nvPr/>
          </p:nvCxnSpPr>
          <p:spPr>
            <a:xfrm>
              <a:off x="2162609" y="2618804"/>
              <a:ext cx="129253" cy="4761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2" name="Conector Reto 326">
              <a:extLst>
                <a:ext uri="{FF2B5EF4-FFF2-40B4-BE49-F238E27FC236}">
                  <a16:creationId xmlns="" xmlns:a16="http://schemas.microsoft.com/office/drawing/2014/main" id="{AE7E5713-FE0F-344F-00C2-D4F0FA414FD0}"/>
                </a:ext>
              </a:extLst>
            </p:cNvPr>
            <p:cNvCxnSpPr>
              <a:stCxn id="734" idx="7"/>
              <a:endCxn id="742" idx="3"/>
            </p:cNvCxnSpPr>
            <p:nvPr/>
          </p:nvCxnSpPr>
          <p:spPr>
            <a:xfrm flipV="1">
              <a:off x="1135766" y="4016596"/>
              <a:ext cx="194661" cy="212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3" name="Conector Reto 328">
              <a:extLst>
                <a:ext uri="{FF2B5EF4-FFF2-40B4-BE49-F238E27FC236}">
                  <a16:creationId xmlns="" xmlns:a16="http://schemas.microsoft.com/office/drawing/2014/main" id="{78F09CD2-C627-81C4-B34B-028F2DE3BD01}"/>
                </a:ext>
              </a:extLst>
            </p:cNvPr>
            <p:cNvCxnSpPr>
              <a:stCxn id="742" idx="0"/>
              <a:endCxn id="736" idx="4"/>
            </p:cNvCxnSpPr>
            <p:nvPr/>
          </p:nvCxnSpPr>
          <p:spPr>
            <a:xfrm flipH="1" flipV="1">
              <a:off x="1331612" y="3564316"/>
              <a:ext cx="24748" cy="389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4" name="Conector Reto 330">
              <a:extLst>
                <a:ext uri="{FF2B5EF4-FFF2-40B4-BE49-F238E27FC236}">
                  <a16:creationId xmlns="" xmlns:a16="http://schemas.microsoft.com/office/drawing/2014/main" id="{D49B73E8-1FD2-EAE5-098A-F8066220CB12}"/>
                </a:ext>
              </a:extLst>
            </p:cNvPr>
            <p:cNvCxnSpPr>
              <a:stCxn id="735" idx="5"/>
              <a:endCxn id="743" idx="1"/>
            </p:cNvCxnSpPr>
            <p:nvPr/>
          </p:nvCxnSpPr>
          <p:spPr>
            <a:xfrm>
              <a:off x="1065728" y="3917307"/>
              <a:ext cx="346252" cy="2704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5" name="Conector Reto 332">
              <a:extLst>
                <a:ext uri="{FF2B5EF4-FFF2-40B4-BE49-F238E27FC236}">
                  <a16:creationId xmlns="" xmlns:a16="http://schemas.microsoft.com/office/drawing/2014/main" id="{14C25FD4-B890-649C-62C4-C03F4AE8DF54}"/>
                </a:ext>
              </a:extLst>
            </p:cNvPr>
            <p:cNvCxnSpPr>
              <a:endCxn id="742" idx="4"/>
            </p:cNvCxnSpPr>
            <p:nvPr/>
          </p:nvCxnSpPr>
          <p:spPr>
            <a:xfrm flipH="1" flipV="1">
              <a:off x="1356360" y="4027337"/>
              <a:ext cx="58156" cy="15147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6" name="Conector Reto 334">
              <a:extLst>
                <a:ext uri="{FF2B5EF4-FFF2-40B4-BE49-F238E27FC236}">
                  <a16:creationId xmlns="" xmlns:a16="http://schemas.microsoft.com/office/drawing/2014/main" id="{98AEC48B-0706-70AD-71F0-A6AE9884D130}"/>
                </a:ext>
              </a:extLst>
            </p:cNvPr>
            <p:cNvCxnSpPr>
              <a:stCxn id="742" idx="5"/>
              <a:endCxn id="745" idx="1"/>
            </p:cNvCxnSpPr>
            <p:nvPr/>
          </p:nvCxnSpPr>
          <p:spPr>
            <a:xfrm>
              <a:off x="1382292" y="4016596"/>
              <a:ext cx="305264" cy="1282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7" name="Conector Reto 336">
              <a:extLst>
                <a:ext uri="{FF2B5EF4-FFF2-40B4-BE49-F238E27FC236}">
                  <a16:creationId xmlns="" xmlns:a16="http://schemas.microsoft.com/office/drawing/2014/main" id="{47019EF8-B23F-4B48-5522-6ABF6C53403B}"/>
                </a:ext>
              </a:extLst>
            </p:cNvPr>
            <p:cNvCxnSpPr>
              <a:stCxn id="741" idx="5"/>
              <a:endCxn id="745" idx="1"/>
            </p:cNvCxnSpPr>
            <p:nvPr/>
          </p:nvCxnSpPr>
          <p:spPr>
            <a:xfrm>
              <a:off x="1463159" y="3844009"/>
              <a:ext cx="224397" cy="3008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8" name="Conector Reto 338">
              <a:extLst>
                <a:ext uri="{FF2B5EF4-FFF2-40B4-BE49-F238E27FC236}">
                  <a16:creationId xmlns="" xmlns:a16="http://schemas.microsoft.com/office/drawing/2014/main" id="{3AD6E1C5-5FBA-562F-9F77-4C42EDF4778C}"/>
                </a:ext>
              </a:extLst>
            </p:cNvPr>
            <p:cNvCxnSpPr>
              <a:stCxn id="742" idx="7"/>
              <a:endCxn id="741" idx="4"/>
            </p:cNvCxnSpPr>
            <p:nvPr/>
          </p:nvCxnSpPr>
          <p:spPr>
            <a:xfrm flipV="1">
              <a:off x="1382292" y="3846686"/>
              <a:ext cx="52927" cy="1180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9" name="Conector Reto 340">
              <a:extLst>
                <a:ext uri="{FF2B5EF4-FFF2-40B4-BE49-F238E27FC236}">
                  <a16:creationId xmlns="" xmlns:a16="http://schemas.microsoft.com/office/drawing/2014/main" id="{B6936A34-87FA-BB4F-771C-3822BBC66884}"/>
                </a:ext>
              </a:extLst>
            </p:cNvPr>
            <p:cNvCxnSpPr>
              <a:stCxn id="745" idx="5"/>
              <a:endCxn id="746" idx="1"/>
            </p:cNvCxnSpPr>
            <p:nvPr/>
          </p:nvCxnSpPr>
          <p:spPr>
            <a:xfrm>
              <a:off x="1739421" y="4196758"/>
              <a:ext cx="132378" cy="1662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0" name="Conector Reto 348">
              <a:extLst>
                <a:ext uri="{FF2B5EF4-FFF2-40B4-BE49-F238E27FC236}">
                  <a16:creationId xmlns="" xmlns:a16="http://schemas.microsoft.com/office/drawing/2014/main" id="{1880ABE6-A31D-EE9D-C74A-F55239254E33}"/>
                </a:ext>
              </a:extLst>
            </p:cNvPr>
            <p:cNvCxnSpPr>
              <a:stCxn id="743" idx="5"/>
              <a:endCxn id="744" idx="1"/>
            </p:cNvCxnSpPr>
            <p:nvPr/>
          </p:nvCxnSpPr>
          <p:spPr>
            <a:xfrm>
              <a:off x="1463845" y="4239650"/>
              <a:ext cx="80425" cy="133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1" name="Conector Reto 350">
              <a:extLst>
                <a:ext uri="{FF2B5EF4-FFF2-40B4-BE49-F238E27FC236}">
                  <a16:creationId xmlns="" xmlns:a16="http://schemas.microsoft.com/office/drawing/2014/main" id="{0D3AD0E1-A44C-71E5-CBA5-6F11FD195165}"/>
                </a:ext>
              </a:extLst>
            </p:cNvPr>
            <p:cNvCxnSpPr>
              <a:endCxn id="740" idx="1"/>
            </p:cNvCxnSpPr>
            <p:nvPr/>
          </p:nvCxnSpPr>
          <p:spPr>
            <a:xfrm>
              <a:off x="1621384" y="3459689"/>
              <a:ext cx="64275" cy="2545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2" name="Conector Reto 352">
              <a:extLst>
                <a:ext uri="{FF2B5EF4-FFF2-40B4-BE49-F238E27FC236}">
                  <a16:creationId xmlns="" xmlns:a16="http://schemas.microsoft.com/office/drawing/2014/main" id="{40589841-2E83-962C-E14A-704AFACD905F}"/>
                </a:ext>
              </a:extLst>
            </p:cNvPr>
            <p:cNvCxnSpPr>
              <a:stCxn id="740" idx="5"/>
              <a:endCxn id="749" idx="2"/>
            </p:cNvCxnSpPr>
            <p:nvPr/>
          </p:nvCxnSpPr>
          <p:spPr>
            <a:xfrm>
              <a:off x="1737524" y="3766087"/>
              <a:ext cx="294849" cy="167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3" name="Conector Reto 354">
              <a:extLst>
                <a:ext uri="{FF2B5EF4-FFF2-40B4-BE49-F238E27FC236}">
                  <a16:creationId xmlns="" xmlns:a16="http://schemas.microsoft.com/office/drawing/2014/main" id="{6CAC753F-F6AC-740F-9443-25D349CC77A7}"/>
                </a:ext>
              </a:extLst>
            </p:cNvPr>
            <p:cNvCxnSpPr>
              <a:stCxn id="750" idx="4"/>
              <a:endCxn id="749" idx="0"/>
            </p:cNvCxnSpPr>
            <p:nvPr/>
          </p:nvCxnSpPr>
          <p:spPr>
            <a:xfrm>
              <a:off x="2062583" y="3533036"/>
              <a:ext cx="6464" cy="3637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4" name="Conector Reto 356">
              <a:extLst>
                <a:ext uri="{FF2B5EF4-FFF2-40B4-BE49-F238E27FC236}">
                  <a16:creationId xmlns="" xmlns:a16="http://schemas.microsoft.com/office/drawing/2014/main" id="{C545F2EE-E178-5903-C302-2ACD09710EC6}"/>
                </a:ext>
              </a:extLst>
            </p:cNvPr>
            <p:cNvCxnSpPr>
              <a:cxnSpLocks/>
              <a:stCxn id="739" idx="6"/>
              <a:endCxn id="750" idx="3"/>
            </p:cNvCxnSpPr>
            <p:nvPr/>
          </p:nvCxnSpPr>
          <p:spPr>
            <a:xfrm flipV="1">
              <a:off x="1764516" y="3522295"/>
              <a:ext cx="272134" cy="73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5" name="Conector Reto 359">
              <a:extLst>
                <a:ext uri="{FF2B5EF4-FFF2-40B4-BE49-F238E27FC236}">
                  <a16:creationId xmlns="" xmlns:a16="http://schemas.microsoft.com/office/drawing/2014/main" id="{DC498FEB-0E97-1802-C207-5CDE330B8BD0}"/>
                </a:ext>
              </a:extLst>
            </p:cNvPr>
            <p:cNvCxnSpPr>
              <a:cxnSpLocks/>
              <a:stCxn id="739" idx="5"/>
              <a:endCxn id="749" idx="1"/>
            </p:cNvCxnSpPr>
            <p:nvPr/>
          </p:nvCxnSpPr>
          <p:spPr>
            <a:xfrm>
              <a:off x="1753775" y="3621275"/>
              <a:ext cx="289339" cy="2862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6" name="Conector Reto 361">
              <a:extLst>
                <a:ext uri="{FF2B5EF4-FFF2-40B4-BE49-F238E27FC236}">
                  <a16:creationId xmlns="" xmlns:a16="http://schemas.microsoft.com/office/drawing/2014/main" id="{01EC9849-1439-443A-26C6-E2271B3E2ED2}"/>
                </a:ext>
              </a:extLst>
            </p:cNvPr>
            <p:cNvCxnSpPr>
              <a:stCxn id="734" idx="6"/>
              <a:endCxn id="743" idx="2"/>
            </p:cNvCxnSpPr>
            <p:nvPr/>
          </p:nvCxnSpPr>
          <p:spPr>
            <a:xfrm flipV="1">
              <a:off x="1146507" y="4213718"/>
              <a:ext cx="254732" cy="413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7" name="Conector Reto 363">
              <a:extLst>
                <a:ext uri="{FF2B5EF4-FFF2-40B4-BE49-F238E27FC236}">
                  <a16:creationId xmlns="" xmlns:a16="http://schemas.microsoft.com/office/drawing/2014/main" id="{240CA798-F3F8-1AC3-6227-BD4292811AF4}"/>
                </a:ext>
              </a:extLst>
            </p:cNvPr>
            <p:cNvCxnSpPr>
              <a:cxnSpLocks/>
              <a:stCxn id="743" idx="4"/>
              <a:endCxn id="733" idx="0"/>
            </p:cNvCxnSpPr>
            <p:nvPr/>
          </p:nvCxnSpPr>
          <p:spPr>
            <a:xfrm flipH="1">
              <a:off x="1355912" y="4250391"/>
              <a:ext cx="82001" cy="2877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8" name="Conector Reto 366">
              <a:extLst>
                <a:ext uri="{FF2B5EF4-FFF2-40B4-BE49-F238E27FC236}">
                  <a16:creationId xmlns="" xmlns:a16="http://schemas.microsoft.com/office/drawing/2014/main" id="{B89B83B0-69A2-039D-2AC0-7AB0C1DB73AF}"/>
                </a:ext>
              </a:extLst>
            </p:cNvPr>
            <p:cNvCxnSpPr>
              <a:stCxn id="743" idx="6"/>
              <a:endCxn id="745" idx="2"/>
            </p:cNvCxnSpPr>
            <p:nvPr/>
          </p:nvCxnSpPr>
          <p:spPr>
            <a:xfrm flipV="1">
              <a:off x="1474586" y="4170826"/>
              <a:ext cx="202229" cy="42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9" name="Conector Reto 368">
              <a:extLst>
                <a:ext uri="{FF2B5EF4-FFF2-40B4-BE49-F238E27FC236}">
                  <a16:creationId xmlns="" xmlns:a16="http://schemas.microsoft.com/office/drawing/2014/main" id="{66447590-C815-0BB5-D883-9F1DF818EF1C}"/>
                </a:ext>
              </a:extLst>
            </p:cNvPr>
            <p:cNvCxnSpPr>
              <a:stCxn id="745" idx="3"/>
              <a:endCxn id="744" idx="7"/>
            </p:cNvCxnSpPr>
            <p:nvPr/>
          </p:nvCxnSpPr>
          <p:spPr>
            <a:xfrm flipH="1">
              <a:off x="1596135" y="4196758"/>
              <a:ext cx="91421" cy="17651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0" name="Conector Reto 370">
              <a:extLst>
                <a:ext uri="{FF2B5EF4-FFF2-40B4-BE49-F238E27FC236}">
                  <a16:creationId xmlns="" xmlns:a16="http://schemas.microsoft.com/office/drawing/2014/main" id="{C2BBAB44-1E54-4483-6F16-E3A36C51B096}"/>
                </a:ext>
              </a:extLst>
            </p:cNvPr>
            <p:cNvCxnSpPr>
              <a:stCxn id="743" idx="6"/>
              <a:endCxn id="746" idx="2"/>
            </p:cNvCxnSpPr>
            <p:nvPr/>
          </p:nvCxnSpPr>
          <p:spPr>
            <a:xfrm>
              <a:off x="1474586" y="4213718"/>
              <a:ext cx="386472" cy="1752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1" name="Conector Reto 372">
              <a:extLst>
                <a:ext uri="{FF2B5EF4-FFF2-40B4-BE49-F238E27FC236}">
                  <a16:creationId xmlns="" xmlns:a16="http://schemas.microsoft.com/office/drawing/2014/main" id="{CC79187B-8A7D-14F4-BE23-6026D2F59507}"/>
                </a:ext>
              </a:extLst>
            </p:cNvPr>
            <p:cNvCxnSpPr>
              <a:stCxn id="733" idx="7"/>
              <a:endCxn id="744" idx="3"/>
            </p:cNvCxnSpPr>
            <p:nvPr/>
          </p:nvCxnSpPr>
          <p:spPr>
            <a:xfrm flipV="1">
              <a:off x="1381844" y="4425135"/>
              <a:ext cx="162426" cy="1237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2" name="Conector Reto 374">
              <a:extLst>
                <a:ext uri="{FF2B5EF4-FFF2-40B4-BE49-F238E27FC236}">
                  <a16:creationId xmlns="" xmlns:a16="http://schemas.microsoft.com/office/drawing/2014/main" id="{2F5FCBCD-92F7-EAD7-B9C8-8D45580F49C9}"/>
                </a:ext>
              </a:extLst>
            </p:cNvPr>
            <p:cNvCxnSpPr>
              <a:stCxn id="734" idx="6"/>
              <a:endCxn id="744" idx="2"/>
            </p:cNvCxnSpPr>
            <p:nvPr/>
          </p:nvCxnSpPr>
          <p:spPr>
            <a:xfrm>
              <a:off x="1146507" y="4255107"/>
              <a:ext cx="387022" cy="14409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3" name="Conector Reto 378">
              <a:extLst>
                <a:ext uri="{FF2B5EF4-FFF2-40B4-BE49-F238E27FC236}">
                  <a16:creationId xmlns="" xmlns:a16="http://schemas.microsoft.com/office/drawing/2014/main" id="{91281B23-265B-66BF-9BD7-94DC3E1B04DE}"/>
                </a:ext>
              </a:extLst>
            </p:cNvPr>
            <p:cNvCxnSpPr>
              <a:endCxn id="750" idx="2"/>
            </p:cNvCxnSpPr>
            <p:nvPr/>
          </p:nvCxnSpPr>
          <p:spPr>
            <a:xfrm>
              <a:off x="1637038" y="3429000"/>
              <a:ext cx="388871" cy="673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4" name="Conector Reto 382">
              <a:extLst>
                <a:ext uri="{FF2B5EF4-FFF2-40B4-BE49-F238E27FC236}">
                  <a16:creationId xmlns="" xmlns:a16="http://schemas.microsoft.com/office/drawing/2014/main" id="{4112D259-33AE-55C7-9AF3-3A9C2212A78A}"/>
                </a:ext>
              </a:extLst>
            </p:cNvPr>
            <p:cNvCxnSpPr>
              <a:stCxn id="740" idx="4"/>
              <a:endCxn id="745" idx="0"/>
            </p:cNvCxnSpPr>
            <p:nvPr/>
          </p:nvCxnSpPr>
          <p:spPr>
            <a:xfrm>
              <a:off x="1711592" y="3776828"/>
              <a:ext cx="1897" cy="35732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5" name="Conector Reto 384">
              <a:extLst>
                <a:ext uri="{FF2B5EF4-FFF2-40B4-BE49-F238E27FC236}">
                  <a16:creationId xmlns="" xmlns:a16="http://schemas.microsoft.com/office/drawing/2014/main" id="{B7C4C210-2120-3BBB-45BF-1586149B6761}"/>
                </a:ext>
              </a:extLst>
            </p:cNvPr>
            <p:cNvCxnSpPr>
              <a:stCxn id="746" idx="0"/>
              <a:endCxn id="749" idx="3"/>
            </p:cNvCxnSpPr>
            <p:nvPr/>
          </p:nvCxnSpPr>
          <p:spPr>
            <a:xfrm flipV="1">
              <a:off x="1897732" y="3959383"/>
              <a:ext cx="145382" cy="3929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76" name="Oval 385">
              <a:extLst>
                <a:ext uri="{FF2B5EF4-FFF2-40B4-BE49-F238E27FC236}">
                  <a16:creationId xmlns="" xmlns:a16="http://schemas.microsoft.com/office/drawing/2014/main" id="{2AA1B7CE-9904-F864-EEC1-547BD6B3BDAE}"/>
                </a:ext>
              </a:extLst>
            </p:cNvPr>
            <p:cNvSpPr/>
            <p:nvPr/>
          </p:nvSpPr>
          <p:spPr>
            <a:xfrm>
              <a:off x="1811246" y="40118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877" name="Conector Reto 387">
              <a:extLst>
                <a:ext uri="{FF2B5EF4-FFF2-40B4-BE49-F238E27FC236}">
                  <a16:creationId xmlns="" xmlns:a16="http://schemas.microsoft.com/office/drawing/2014/main" id="{60E2B250-75E9-374E-C28A-805789A1205A}"/>
                </a:ext>
              </a:extLst>
            </p:cNvPr>
            <p:cNvCxnSpPr>
              <a:endCxn id="740" idx="4"/>
            </p:cNvCxnSpPr>
            <p:nvPr/>
          </p:nvCxnSpPr>
          <p:spPr>
            <a:xfrm flipH="1" flipV="1">
              <a:off x="1711592" y="3776828"/>
              <a:ext cx="98662" cy="2290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8" name="Conector Reto 389">
              <a:extLst>
                <a:ext uri="{FF2B5EF4-FFF2-40B4-BE49-F238E27FC236}">
                  <a16:creationId xmlns="" xmlns:a16="http://schemas.microsoft.com/office/drawing/2014/main" id="{03EBC482-76C2-F52E-3FED-07B1C0A92439}"/>
                </a:ext>
              </a:extLst>
            </p:cNvPr>
            <p:cNvCxnSpPr>
              <a:stCxn id="745" idx="6"/>
              <a:endCxn id="876" idx="3"/>
            </p:cNvCxnSpPr>
            <p:nvPr/>
          </p:nvCxnSpPr>
          <p:spPr>
            <a:xfrm flipV="1">
              <a:off x="1750162" y="4074474"/>
              <a:ext cx="71825" cy="963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9" name="Conector Reto 391">
              <a:extLst>
                <a:ext uri="{FF2B5EF4-FFF2-40B4-BE49-F238E27FC236}">
                  <a16:creationId xmlns="" xmlns:a16="http://schemas.microsoft.com/office/drawing/2014/main" id="{DEE7757F-15F7-EDC1-E30C-43AF9C89D2E7}"/>
                </a:ext>
              </a:extLst>
            </p:cNvPr>
            <p:cNvCxnSpPr>
              <a:endCxn id="876" idx="4"/>
            </p:cNvCxnSpPr>
            <p:nvPr/>
          </p:nvCxnSpPr>
          <p:spPr>
            <a:xfrm flipH="1" flipV="1">
              <a:off x="1847920" y="4085215"/>
              <a:ext cx="49719" cy="2670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0" name="Conector Reto 393">
              <a:extLst>
                <a:ext uri="{FF2B5EF4-FFF2-40B4-BE49-F238E27FC236}">
                  <a16:creationId xmlns="" xmlns:a16="http://schemas.microsoft.com/office/drawing/2014/main" id="{10E2BE10-FDC9-9DD3-83A8-0F9466399E39}"/>
                </a:ext>
              </a:extLst>
            </p:cNvPr>
            <p:cNvCxnSpPr>
              <a:stCxn id="876" idx="7"/>
              <a:endCxn id="749" idx="2"/>
            </p:cNvCxnSpPr>
            <p:nvPr/>
          </p:nvCxnSpPr>
          <p:spPr>
            <a:xfrm flipV="1">
              <a:off x="1873852" y="3933451"/>
              <a:ext cx="158521" cy="89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1" name="Conector Reto 395">
              <a:extLst>
                <a:ext uri="{FF2B5EF4-FFF2-40B4-BE49-F238E27FC236}">
                  <a16:creationId xmlns="" xmlns:a16="http://schemas.microsoft.com/office/drawing/2014/main" id="{D1071213-EB20-4F26-74C9-7F2FDFA7446C}"/>
                </a:ext>
              </a:extLst>
            </p:cNvPr>
            <p:cNvCxnSpPr>
              <a:stCxn id="740" idx="6"/>
              <a:endCxn id="780" idx="2"/>
            </p:cNvCxnSpPr>
            <p:nvPr/>
          </p:nvCxnSpPr>
          <p:spPr>
            <a:xfrm flipV="1">
              <a:off x="1748265" y="3592977"/>
              <a:ext cx="520890" cy="147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2" name="Conector Reto 397">
              <a:extLst>
                <a:ext uri="{FF2B5EF4-FFF2-40B4-BE49-F238E27FC236}">
                  <a16:creationId xmlns="" xmlns:a16="http://schemas.microsoft.com/office/drawing/2014/main" id="{AD077545-4D60-8F94-6E48-4727C6B1790A}"/>
                </a:ext>
              </a:extLst>
            </p:cNvPr>
            <p:cNvCxnSpPr>
              <a:endCxn id="782" idx="1"/>
            </p:cNvCxnSpPr>
            <p:nvPr/>
          </p:nvCxnSpPr>
          <p:spPr>
            <a:xfrm>
              <a:off x="1764516" y="3596201"/>
              <a:ext cx="596038" cy="2839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3" name="Conector Reto 400">
              <a:extLst>
                <a:ext uri="{FF2B5EF4-FFF2-40B4-BE49-F238E27FC236}">
                  <a16:creationId xmlns="" xmlns:a16="http://schemas.microsoft.com/office/drawing/2014/main" id="{AED3220F-C364-DDDE-93BD-1E71D81CA7AE}"/>
                </a:ext>
              </a:extLst>
            </p:cNvPr>
            <p:cNvCxnSpPr>
              <a:stCxn id="782" idx="3"/>
              <a:endCxn id="748" idx="7"/>
            </p:cNvCxnSpPr>
            <p:nvPr/>
          </p:nvCxnSpPr>
          <p:spPr>
            <a:xfrm flipH="1">
              <a:off x="2169903" y="3932028"/>
              <a:ext cx="190651" cy="1827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4" name="Conector Reto 402">
              <a:extLst>
                <a:ext uri="{FF2B5EF4-FFF2-40B4-BE49-F238E27FC236}">
                  <a16:creationId xmlns="" xmlns:a16="http://schemas.microsoft.com/office/drawing/2014/main" id="{CEB07C84-6D29-0F48-4539-40AE86622B81}"/>
                </a:ext>
              </a:extLst>
            </p:cNvPr>
            <p:cNvCxnSpPr>
              <a:stCxn id="732" idx="0"/>
              <a:endCxn id="744" idx="3"/>
            </p:cNvCxnSpPr>
            <p:nvPr/>
          </p:nvCxnSpPr>
          <p:spPr>
            <a:xfrm flipV="1">
              <a:off x="1533530" y="4425135"/>
              <a:ext cx="10740" cy="2664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5" name="Conector Reto 404">
              <a:extLst>
                <a:ext uri="{FF2B5EF4-FFF2-40B4-BE49-F238E27FC236}">
                  <a16:creationId xmlns="" xmlns:a16="http://schemas.microsoft.com/office/drawing/2014/main" id="{ABC5E85D-0E87-C2A9-89B3-1D85C96AE901}"/>
                </a:ext>
              </a:extLst>
            </p:cNvPr>
            <p:cNvCxnSpPr>
              <a:stCxn id="733" idx="7"/>
              <a:endCxn id="746" idx="2"/>
            </p:cNvCxnSpPr>
            <p:nvPr/>
          </p:nvCxnSpPr>
          <p:spPr>
            <a:xfrm flipV="1">
              <a:off x="1381844" y="4388986"/>
              <a:ext cx="479214" cy="1599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6" name="Conector Reto 406">
              <a:extLst>
                <a:ext uri="{FF2B5EF4-FFF2-40B4-BE49-F238E27FC236}">
                  <a16:creationId xmlns="" xmlns:a16="http://schemas.microsoft.com/office/drawing/2014/main" id="{1F6AAA7F-653A-92B7-5049-7880B172BB1C}"/>
                </a:ext>
              </a:extLst>
            </p:cNvPr>
            <p:cNvCxnSpPr>
              <a:stCxn id="744" idx="5"/>
              <a:endCxn id="731" idx="1"/>
            </p:cNvCxnSpPr>
            <p:nvPr/>
          </p:nvCxnSpPr>
          <p:spPr>
            <a:xfrm>
              <a:off x="1596135" y="4425135"/>
              <a:ext cx="230890" cy="406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7" name="Conector Reto 408">
              <a:extLst>
                <a:ext uri="{FF2B5EF4-FFF2-40B4-BE49-F238E27FC236}">
                  <a16:creationId xmlns="" xmlns:a16="http://schemas.microsoft.com/office/drawing/2014/main" id="{07E605AC-661C-A569-FF41-582BD367F5DC}"/>
                </a:ext>
              </a:extLst>
            </p:cNvPr>
            <p:cNvCxnSpPr>
              <a:endCxn id="730" idx="1"/>
            </p:cNvCxnSpPr>
            <p:nvPr/>
          </p:nvCxnSpPr>
          <p:spPr>
            <a:xfrm>
              <a:off x="1589359" y="4425659"/>
              <a:ext cx="620664"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8" name="Conector Reto 410">
              <a:extLst>
                <a:ext uri="{FF2B5EF4-FFF2-40B4-BE49-F238E27FC236}">
                  <a16:creationId xmlns="" xmlns:a16="http://schemas.microsoft.com/office/drawing/2014/main" id="{232B4708-7DC1-9DE2-82F2-26AF47E24F0C}"/>
                </a:ext>
              </a:extLst>
            </p:cNvPr>
            <p:cNvCxnSpPr>
              <a:endCxn id="747" idx="3"/>
            </p:cNvCxnSpPr>
            <p:nvPr/>
          </p:nvCxnSpPr>
          <p:spPr>
            <a:xfrm flipV="1">
              <a:off x="1888921" y="4441047"/>
              <a:ext cx="252080" cy="4210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9" name="Conector Reto 412">
              <a:extLst>
                <a:ext uri="{FF2B5EF4-FFF2-40B4-BE49-F238E27FC236}">
                  <a16:creationId xmlns="" xmlns:a16="http://schemas.microsoft.com/office/drawing/2014/main" id="{3EAB176C-45E9-044D-68C4-1B794AD8781E}"/>
                </a:ext>
              </a:extLst>
            </p:cNvPr>
            <p:cNvCxnSpPr>
              <a:cxnSpLocks/>
              <a:stCxn id="747" idx="2"/>
              <a:endCxn id="746" idx="6"/>
            </p:cNvCxnSpPr>
            <p:nvPr/>
          </p:nvCxnSpPr>
          <p:spPr>
            <a:xfrm flipH="1" flipV="1">
              <a:off x="1934405" y="4388986"/>
              <a:ext cx="195855" cy="261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0" name="Conector Reto 414">
              <a:extLst>
                <a:ext uri="{FF2B5EF4-FFF2-40B4-BE49-F238E27FC236}">
                  <a16:creationId xmlns="" xmlns:a16="http://schemas.microsoft.com/office/drawing/2014/main" id="{77CEF605-1B38-2F20-5717-1AC6CE955240}"/>
                </a:ext>
              </a:extLst>
            </p:cNvPr>
            <p:cNvCxnSpPr>
              <a:endCxn id="748" idx="3"/>
            </p:cNvCxnSpPr>
            <p:nvPr/>
          </p:nvCxnSpPr>
          <p:spPr>
            <a:xfrm flipV="1">
              <a:off x="1936956" y="4166647"/>
              <a:ext cx="181082" cy="211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1" name="Conector Reto 416">
              <a:extLst>
                <a:ext uri="{FF2B5EF4-FFF2-40B4-BE49-F238E27FC236}">
                  <a16:creationId xmlns="" xmlns:a16="http://schemas.microsoft.com/office/drawing/2014/main" id="{B31EE38E-E7B7-C7DD-8069-A283EFB6FB55}"/>
                </a:ext>
              </a:extLst>
            </p:cNvPr>
            <p:cNvCxnSpPr>
              <a:stCxn id="732" idx="7"/>
              <a:endCxn id="746" idx="2"/>
            </p:cNvCxnSpPr>
            <p:nvPr/>
          </p:nvCxnSpPr>
          <p:spPr>
            <a:xfrm flipV="1">
              <a:off x="1559462" y="4388986"/>
              <a:ext cx="301596" cy="3133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2" name="Conector Reto 418">
              <a:extLst>
                <a:ext uri="{FF2B5EF4-FFF2-40B4-BE49-F238E27FC236}">
                  <a16:creationId xmlns="" xmlns:a16="http://schemas.microsoft.com/office/drawing/2014/main" id="{530A56D6-785C-1404-56B2-260E1F3E946C}"/>
                </a:ext>
              </a:extLst>
            </p:cNvPr>
            <p:cNvCxnSpPr>
              <a:stCxn id="746" idx="4"/>
              <a:endCxn id="731" idx="0"/>
            </p:cNvCxnSpPr>
            <p:nvPr/>
          </p:nvCxnSpPr>
          <p:spPr>
            <a:xfrm flipH="1">
              <a:off x="1852958" y="4425659"/>
              <a:ext cx="44774" cy="3949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3" name="Conector Reto 420">
              <a:extLst>
                <a:ext uri="{FF2B5EF4-FFF2-40B4-BE49-F238E27FC236}">
                  <a16:creationId xmlns="" xmlns:a16="http://schemas.microsoft.com/office/drawing/2014/main" id="{CB319EC0-96CF-4932-A5AA-B63D4CDC0DE6}"/>
                </a:ext>
              </a:extLst>
            </p:cNvPr>
            <p:cNvCxnSpPr>
              <a:stCxn id="730" idx="1"/>
            </p:cNvCxnSpPr>
            <p:nvPr/>
          </p:nvCxnSpPr>
          <p:spPr>
            <a:xfrm flipH="1" flipV="1">
              <a:off x="1893560" y="4425659"/>
              <a:ext cx="316463"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4" name="Conector Reto 422">
              <a:extLst>
                <a:ext uri="{FF2B5EF4-FFF2-40B4-BE49-F238E27FC236}">
                  <a16:creationId xmlns="" xmlns:a16="http://schemas.microsoft.com/office/drawing/2014/main" id="{F28AF561-73CB-9424-D686-FFBBD9C4F918}"/>
                </a:ext>
              </a:extLst>
            </p:cNvPr>
            <p:cNvCxnSpPr>
              <a:endCxn id="747" idx="4"/>
            </p:cNvCxnSpPr>
            <p:nvPr/>
          </p:nvCxnSpPr>
          <p:spPr>
            <a:xfrm flipH="1" flipV="1">
              <a:off x="2166934" y="4451788"/>
              <a:ext cx="69021" cy="33102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5" name="Conector Reto 424">
              <a:extLst>
                <a:ext uri="{FF2B5EF4-FFF2-40B4-BE49-F238E27FC236}">
                  <a16:creationId xmlns="" xmlns:a16="http://schemas.microsoft.com/office/drawing/2014/main" id="{99F9B8A3-4995-53F4-9047-B89FDC87C948}"/>
                </a:ext>
              </a:extLst>
            </p:cNvPr>
            <p:cNvCxnSpPr>
              <a:stCxn id="747" idx="0"/>
              <a:endCxn id="748" idx="4"/>
            </p:cNvCxnSpPr>
            <p:nvPr/>
          </p:nvCxnSpPr>
          <p:spPr>
            <a:xfrm flipH="1" flipV="1">
              <a:off x="2143971" y="4177388"/>
              <a:ext cx="22963" cy="201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6" name="Conector Reto 426">
              <a:extLst>
                <a:ext uri="{FF2B5EF4-FFF2-40B4-BE49-F238E27FC236}">
                  <a16:creationId xmlns="" xmlns:a16="http://schemas.microsoft.com/office/drawing/2014/main" id="{CA41821A-B1FD-9A51-6BEA-F90C92ECFCE3}"/>
                </a:ext>
              </a:extLst>
            </p:cNvPr>
            <p:cNvCxnSpPr>
              <a:stCxn id="876" idx="6"/>
            </p:cNvCxnSpPr>
            <p:nvPr/>
          </p:nvCxnSpPr>
          <p:spPr>
            <a:xfrm>
              <a:off x="1884593" y="4048542"/>
              <a:ext cx="222704" cy="851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7" name="Conector Reto 428">
              <a:extLst>
                <a:ext uri="{FF2B5EF4-FFF2-40B4-BE49-F238E27FC236}">
                  <a16:creationId xmlns="" xmlns:a16="http://schemas.microsoft.com/office/drawing/2014/main" id="{ACC9327A-6E82-3FC0-DB76-84E26BB5BB2C}"/>
                </a:ext>
              </a:extLst>
            </p:cNvPr>
            <p:cNvCxnSpPr>
              <a:stCxn id="748" idx="0"/>
              <a:endCxn id="749" idx="5"/>
            </p:cNvCxnSpPr>
            <p:nvPr/>
          </p:nvCxnSpPr>
          <p:spPr>
            <a:xfrm flipH="1" flipV="1">
              <a:off x="2094979" y="3959383"/>
              <a:ext cx="48992" cy="144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8" name="Conector Reto 430">
              <a:extLst>
                <a:ext uri="{FF2B5EF4-FFF2-40B4-BE49-F238E27FC236}">
                  <a16:creationId xmlns="" xmlns:a16="http://schemas.microsoft.com/office/drawing/2014/main" id="{381EB78F-8561-88BF-FA86-52B0FF908AAD}"/>
                </a:ext>
              </a:extLst>
            </p:cNvPr>
            <p:cNvCxnSpPr>
              <a:cxnSpLocks/>
              <a:stCxn id="749" idx="7"/>
              <a:endCxn id="782" idx="2"/>
            </p:cNvCxnSpPr>
            <p:nvPr/>
          </p:nvCxnSpPr>
          <p:spPr>
            <a:xfrm flipV="1">
              <a:off x="2094979" y="3906096"/>
              <a:ext cx="254834" cy="142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9" name="Conector Reto 433">
              <a:extLst>
                <a:ext uri="{FF2B5EF4-FFF2-40B4-BE49-F238E27FC236}">
                  <a16:creationId xmlns="" xmlns:a16="http://schemas.microsoft.com/office/drawing/2014/main" id="{823B0261-FE74-7AF4-BCE3-7C263E77F2CC}"/>
                </a:ext>
              </a:extLst>
            </p:cNvPr>
            <p:cNvCxnSpPr>
              <a:stCxn id="752" idx="4"/>
              <a:endCxn id="750" idx="0"/>
            </p:cNvCxnSpPr>
            <p:nvPr/>
          </p:nvCxnSpPr>
          <p:spPr>
            <a:xfrm>
              <a:off x="2047250" y="3156107"/>
              <a:ext cx="15333" cy="3035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0" name="Conector Reto 435">
              <a:extLst>
                <a:ext uri="{FF2B5EF4-FFF2-40B4-BE49-F238E27FC236}">
                  <a16:creationId xmlns="" xmlns:a16="http://schemas.microsoft.com/office/drawing/2014/main" id="{2E2171AD-B890-144A-8F37-B3EA886DBBD8}"/>
                </a:ext>
              </a:extLst>
            </p:cNvPr>
            <p:cNvCxnSpPr>
              <a:stCxn id="750" idx="7"/>
              <a:endCxn id="768" idx="3"/>
            </p:cNvCxnSpPr>
            <p:nvPr/>
          </p:nvCxnSpPr>
          <p:spPr>
            <a:xfrm flipV="1">
              <a:off x="2088515" y="3157603"/>
              <a:ext cx="177414" cy="3128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1" name="Conector Reto 437">
              <a:extLst>
                <a:ext uri="{FF2B5EF4-FFF2-40B4-BE49-F238E27FC236}">
                  <a16:creationId xmlns="" xmlns:a16="http://schemas.microsoft.com/office/drawing/2014/main" id="{FF69074C-9F02-EA9A-6C84-4C631FED99F0}"/>
                </a:ext>
              </a:extLst>
            </p:cNvPr>
            <p:cNvCxnSpPr>
              <a:stCxn id="752" idx="6"/>
              <a:endCxn id="768" idx="2"/>
            </p:cNvCxnSpPr>
            <p:nvPr/>
          </p:nvCxnSpPr>
          <p:spPr>
            <a:xfrm>
              <a:off x="2083923" y="3119434"/>
              <a:ext cx="171265" cy="122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2" name="Conector Reto 439">
              <a:extLst>
                <a:ext uri="{FF2B5EF4-FFF2-40B4-BE49-F238E27FC236}">
                  <a16:creationId xmlns="" xmlns:a16="http://schemas.microsoft.com/office/drawing/2014/main" id="{A8B2E0A8-201C-CF24-B9A6-7EEA5B0814E0}"/>
                </a:ext>
              </a:extLst>
            </p:cNvPr>
            <p:cNvCxnSpPr>
              <a:cxnSpLocks/>
              <a:stCxn id="768" idx="5"/>
              <a:endCxn id="767" idx="1"/>
            </p:cNvCxnSpPr>
            <p:nvPr/>
          </p:nvCxnSpPr>
          <p:spPr>
            <a:xfrm>
              <a:off x="2317794" y="3157603"/>
              <a:ext cx="197174" cy="2337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3" name="Conector Reto 442">
              <a:extLst>
                <a:ext uri="{FF2B5EF4-FFF2-40B4-BE49-F238E27FC236}">
                  <a16:creationId xmlns="" xmlns:a16="http://schemas.microsoft.com/office/drawing/2014/main" id="{C496B28E-7FF2-88A4-82E8-F9B64973DA9E}"/>
                </a:ext>
              </a:extLst>
            </p:cNvPr>
            <p:cNvCxnSpPr>
              <a:stCxn id="780" idx="6"/>
              <a:endCxn id="781" idx="2"/>
            </p:cNvCxnSpPr>
            <p:nvPr/>
          </p:nvCxnSpPr>
          <p:spPr>
            <a:xfrm>
              <a:off x="2342502" y="3592977"/>
              <a:ext cx="257758"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4" name="Conector Reto 444">
              <a:extLst>
                <a:ext uri="{FF2B5EF4-FFF2-40B4-BE49-F238E27FC236}">
                  <a16:creationId xmlns="" xmlns:a16="http://schemas.microsoft.com/office/drawing/2014/main" id="{BC6D0A93-8E73-2C2C-BD14-C82D5228FAEB}"/>
                </a:ext>
              </a:extLst>
            </p:cNvPr>
            <p:cNvCxnSpPr>
              <a:stCxn id="780" idx="0"/>
              <a:endCxn id="768" idx="4"/>
            </p:cNvCxnSpPr>
            <p:nvPr/>
          </p:nvCxnSpPr>
          <p:spPr>
            <a:xfrm flipH="1" flipV="1">
              <a:off x="2291862" y="3168344"/>
              <a:ext cx="13967" cy="38795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5" name="Conector Reto 447">
              <a:extLst>
                <a:ext uri="{FF2B5EF4-FFF2-40B4-BE49-F238E27FC236}">
                  <a16:creationId xmlns="" xmlns:a16="http://schemas.microsoft.com/office/drawing/2014/main" id="{959141AB-7F34-E38C-B667-F51D8FA6467B}"/>
                </a:ext>
              </a:extLst>
            </p:cNvPr>
            <p:cNvCxnSpPr>
              <a:stCxn id="768" idx="7"/>
              <a:endCxn id="771" idx="4"/>
            </p:cNvCxnSpPr>
            <p:nvPr/>
          </p:nvCxnSpPr>
          <p:spPr>
            <a:xfrm flipV="1">
              <a:off x="2317794" y="2874045"/>
              <a:ext cx="78487" cy="2316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6" name="Conector Reto 449">
              <a:extLst>
                <a:ext uri="{FF2B5EF4-FFF2-40B4-BE49-F238E27FC236}">
                  <a16:creationId xmlns="" xmlns:a16="http://schemas.microsoft.com/office/drawing/2014/main" id="{6291DF73-4E9B-201F-8948-1D955FA0FEFE}"/>
                </a:ext>
              </a:extLst>
            </p:cNvPr>
            <p:cNvCxnSpPr>
              <a:stCxn id="771" idx="6"/>
              <a:endCxn id="783" idx="2"/>
            </p:cNvCxnSpPr>
            <p:nvPr/>
          </p:nvCxnSpPr>
          <p:spPr>
            <a:xfrm>
              <a:off x="2432954" y="2837372"/>
              <a:ext cx="214391" cy="632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7" name="Conector Reto 451">
              <a:extLst>
                <a:ext uri="{FF2B5EF4-FFF2-40B4-BE49-F238E27FC236}">
                  <a16:creationId xmlns="" xmlns:a16="http://schemas.microsoft.com/office/drawing/2014/main" id="{60915C28-63BE-2236-3ED1-271BE48B69AE}"/>
                </a:ext>
              </a:extLst>
            </p:cNvPr>
            <p:cNvCxnSpPr>
              <a:stCxn id="709" idx="5"/>
              <a:endCxn id="759" idx="1"/>
            </p:cNvCxnSpPr>
            <p:nvPr/>
          </p:nvCxnSpPr>
          <p:spPr>
            <a:xfrm>
              <a:off x="2343470" y="2401163"/>
              <a:ext cx="241269" cy="2476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8" name="Conector Reto 453">
              <a:extLst>
                <a:ext uri="{FF2B5EF4-FFF2-40B4-BE49-F238E27FC236}">
                  <a16:creationId xmlns="" xmlns:a16="http://schemas.microsoft.com/office/drawing/2014/main" id="{467BF99C-F234-73C8-2548-ADBAC57ED9F5}"/>
                </a:ext>
              </a:extLst>
            </p:cNvPr>
            <p:cNvCxnSpPr>
              <a:endCxn id="759" idx="1"/>
            </p:cNvCxnSpPr>
            <p:nvPr/>
          </p:nvCxnSpPr>
          <p:spPr>
            <a:xfrm>
              <a:off x="2194615" y="2605704"/>
              <a:ext cx="390124" cy="43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9" name="Conector Reto 455">
              <a:extLst>
                <a:ext uri="{FF2B5EF4-FFF2-40B4-BE49-F238E27FC236}">
                  <a16:creationId xmlns="" xmlns:a16="http://schemas.microsoft.com/office/drawing/2014/main" id="{D27B9C67-B5D6-12ED-4B6A-AE086E582176}"/>
                </a:ext>
              </a:extLst>
            </p:cNvPr>
            <p:cNvCxnSpPr>
              <a:stCxn id="710" idx="5"/>
              <a:endCxn id="711" idx="2"/>
            </p:cNvCxnSpPr>
            <p:nvPr/>
          </p:nvCxnSpPr>
          <p:spPr>
            <a:xfrm>
              <a:off x="2510503" y="2366054"/>
              <a:ext cx="119987" cy="69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0" name="Conector Reto 457">
              <a:extLst>
                <a:ext uri="{FF2B5EF4-FFF2-40B4-BE49-F238E27FC236}">
                  <a16:creationId xmlns="" xmlns:a16="http://schemas.microsoft.com/office/drawing/2014/main" id="{6B05EDFE-7EF1-A5A1-9A81-A873231F0922}"/>
                </a:ext>
              </a:extLst>
            </p:cNvPr>
            <p:cNvCxnSpPr>
              <a:stCxn id="767" idx="7"/>
              <a:endCxn id="772" idx="3"/>
            </p:cNvCxnSpPr>
            <p:nvPr/>
          </p:nvCxnSpPr>
          <p:spPr>
            <a:xfrm flipV="1">
              <a:off x="2566833" y="3121827"/>
              <a:ext cx="115717" cy="2695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1" name="Conector Reto 459">
              <a:extLst>
                <a:ext uri="{FF2B5EF4-FFF2-40B4-BE49-F238E27FC236}">
                  <a16:creationId xmlns="" xmlns:a16="http://schemas.microsoft.com/office/drawing/2014/main" id="{FD1A673F-F19F-6A33-855C-7D5D6B09193E}"/>
                </a:ext>
              </a:extLst>
            </p:cNvPr>
            <p:cNvCxnSpPr>
              <a:stCxn id="771" idx="5"/>
              <a:endCxn id="772" idx="1"/>
            </p:cNvCxnSpPr>
            <p:nvPr/>
          </p:nvCxnSpPr>
          <p:spPr>
            <a:xfrm>
              <a:off x="2422213" y="2863304"/>
              <a:ext cx="260337" cy="206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2" name="Conector Reto 461">
              <a:extLst>
                <a:ext uri="{FF2B5EF4-FFF2-40B4-BE49-F238E27FC236}">
                  <a16:creationId xmlns="" xmlns:a16="http://schemas.microsoft.com/office/drawing/2014/main" id="{BD2895F3-826D-889F-8C98-9D409FF7110C}"/>
                </a:ext>
              </a:extLst>
            </p:cNvPr>
            <p:cNvCxnSpPr>
              <a:stCxn id="768" idx="6"/>
              <a:endCxn id="772" idx="2"/>
            </p:cNvCxnSpPr>
            <p:nvPr/>
          </p:nvCxnSpPr>
          <p:spPr>
            <a:xfrm flipV="1">
              <a:off x="2328535" y="3095895"/>
              <a:ext cx="343274" cy="35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3" name="Conector Reto 463">
              <a:extLst>
                <a:ext uri="{FF2B5EF4-FFF2-40B4-BE49-F238E27FC236}">
                  <a16:creationId xmlns="" xmlns:a16="http://schemas.microsoft.com/office/drawing/2014/main" id="{B9214FA1-2D83-F071-D5BC-E814B5312741}"/>
                </a:ext>
              </a:extLst>
            </p:cNvPr>
            <p:cNvCxnSpPr>
              <a:cxnSpLocks/>
              <a:stCxn id="767" idx="5"/>
              <a:endCxn id="781" idx="0"/>
            </p:cNvCxnSpPr>
            <p:nvPr/>
          </p:nvCxnSpPr>
          <p:spPr>
            <a:xfrm>
              <a:off x="2566833" y="3443250"/>
              <a:ext cx="70101" cy="113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4" name="Conector Reto 466">
              <a:extLst>
                <a:ext uri="{FF2B5EF4-FFF2-40B4-BE49-F238E27FC236}">
                  <a16:creationId xmlns="" xmlns:a16="http://schemas.microsoft.com/office/drawing/2014/main" id="{320507E3-F80F-E6F3-5C6B-025023C87ED3}"/>
                </a:ext>
              </a:extLst>
            </p:cNvPr>
            <p:cNvCxnSpPr>
              <a:stCxn id="780" idx="7"/>
              <a:endCxn id="767" idx="3"/>
            </p:cNvCxnSpPr>
            <p:nvPr/>
          </p:nvCxnSpPr>
          <p:spPr>
            <a:xfrm flipV="1">
              <a:off x="2331761" y="3443250"/>
              <a:ext cx="183207" cy="123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5" name="Conector Reto 468">
              <a:extLst>
                <a:ext uri="{FF2B5EF4-FFF2-40B4-BE49-F238E27FC236}">
                  <a16:creationId xmlns="" xmlns:a16="http://schemas.microsoft.com/office/drawing/2014/main" id="{EC5EABAE-A809-653B-ABF7-54C19593CCF3}"/>
                </a:ext>
              </a:extLst>
            </p:cNvPr>
            <p:cNvCxnSpPr>
              <a:stCxn id="780" idx="4"/>
              <a:endCxn id="782" idx="0"/>
            </p:cNvCxnSpPr>
            <p:nvPr/>
          </p:nvCxnSpPr>
          <p:spPr>
            <a:xfrm>
              <a:off x="2305829" y="3629650"/>
              <a:ext cx="80658" cy="2397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6" name="Conector Reto 470">
              <a:extLst>
                <a:ext uri="{FF2B5EF4-FFF2-40B4-BE49-F238E27FC236}">
                  <a16:creationId xmlns="" xmlns:a16="http://schemas.microsoft.com/office/drawing/2014/main" id="{8497BC9C-E82D-03A0-528E-FA5F4DDD8A99}"/>
                </a:ext>
              </a:extLst>
            </p:cNvPr>
            <p:cNvCxnSpPr>
              <a:stCxn id="748" idx="5"/>
              <a:endCxn id="727" idx="2"/>
            </p:cNvCxnSpPr>
            <p:nvPr/>
          </p:nvCxnSpPr>
          <p:spPr>
            <a:xfrm>
              <a:off x="2169903" y="4166647"/>
              <a:ext cx="166166" cy="820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7" name="Conector Reto 472">
              <a:extLst>
                <a:ext uri="{FF2B5EF4-FFF2-40B4-BE49-F238E27FC236}">
                  <a16:creationId xmlns="" xmlns:a16="http://schemas.microsoft.com/office/drawing/2014/main" id="{340157DE-6742-E81B-7973-F04A5ADC49B5}"/>
                </a:ext>
              </a:extLst>
            </p:cNvPr>
            <p:cNvCxnSpPr>
              <a:cxnSpLocks/>
              <a:stCxn id="747" idx="7"/>
              <a:endCxn id="727" idx="3"/>
            </p:cNvCxnSpPr>
            <p:nvPr/>
          </p:nvCxnSpPr>
          <p:spPr>
            <a:xfrm flipV="1">
              <a:off x="2192866" y="4274596"/>
              <a:ext cx="153944" cy="114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8" name="Conector Reto 474">
              <a:extLst>
                <a:ext uri="{FF2B5EF4-FFF2-40B4-BE49-F238E27FC236}">
                  <a16:creationId xmlns="" xmlns:a16="http://schemas.microsoft.com/office/drawing/2014/main" id="{11F180B0-B694-EA60-2EC4-F62480032F1C}"/>
                </a:ext>
              </a:extLst>
            </p:cNvPr>
            <p:cNvCxnSpPr>
              <a:stCxn id="727" idx="5"/>
              <a:endCxn id="729" idx="1"/>
            </p:cNvCxnSpPr>
            <p:nvPr/>
          </p:nvCxnSpPr>
          <p:spPr>
            <a:xfrm>
              <a:off x="2398675" y="4274596"/>
              <a:ext cx="179676" cy="3111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9" name="Conector Reto 476">
              <a:extLst>
                <a:ext uri="{FF2B5EF4-FFF2-40B4-BE49-F238E27FC236}">
                  <a16:creationId xmlns="" xmlns:a16="http://schemas.microsoft.com/office/drawing/2014/main" id="{841E275F-2580-2870-7C6B-D4EFFB793D0D}"/>
                </a:ext>
              </a:extLst>
            </p:cNvPr>
            <p:cNvCxnSpPr>
              <a:stCxn id="730" idx="0"/>
              <a:endCxn id="727" idx="4"/>
            </p:cNvCxnSpPr>
            <p:nvPr/>
          </p:nvCxnSpPr>
          <p:spPr>
            <a:xfrm flipV="1">
              <a:off x="2235956" y="4285337"/>
              <a:ext cx="136787" cy="4980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0" name="Conector Reto 479">
              <a:extLst>
                <a:ext uri="{FF2B5EF4-FFF2-40B4-BE49-F238E27FC236}">
                  <a16:creationId xmlns="" xmlns:a16="http://schemas.microsoft.com/office/drawing/2014/main" id="{81976DC1-829E-D841-89E7-6E073F131782}"/>
                </a:ext>
              </a:extLst>
            </p:cNvPr>
            <p:cNvCxnSpPr>
              <a:stCxn id="782" idx="4"/>
              <a:endCxn id="727" idx="0"/>
            </p:cNvCxnSpPr>
            <p:nvPr/>
          </p:nvCxnSpPr>
          <p:spPr>
            <a:xfrm flipH="1">
              <a:off x="2372743" y="3942769"/>
              <a:ext cx="13744" cy="26922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1" name="Conector Reto 481">
              <a:extLst>
                <a:ext uri="{FF2B5EF4-FFF2-40B4-BE49-F238E27FC236}">
                  <a16:creationId xmlns="" xmlns:a16="http://schemas.microsoft.com/office/drawing/2014/main" id="{48739A6D-5563-2A6A-7649-491656A69360}"/>
                </a:ext>
              </a:extLst>
            </p:cNvPr>
            <p:cNvCxnSpPr>
              <a:stCxn id="782" idx="6"/>
            </p:cNvCxnSpPr>
            <p:nvPr/>
          </p:nvCxnSpPr>
          <p:spPr>
            <a:xfrm flipV="1">
              <a:off x="2423160" y="3869422"/>
              <a:ext cx="165294" cy="36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2" name="Conector Reto 483">
              <a:extLst>
                <a:ext uri="{FF2B5EF4-FFF2-40B4-BE49-F238E27FC236}">
                  <a16:creationId xmlns="" xmlns:a16="http://schemas.microsoft.com/office/drawing/2014/main" id="{41A6BDDB-0787-8A1C-F50B-BD833B42BABD}"/>
                </a:ext>
              </a:extLst>
            </p:cNvPr>
            <p:cNvCxnSpPr>
              <a:stCxn id="781" idx="4"/>
              <a:endCxn id="779" idx="0"/>
            </p:cNvCxnSpPr>
            <p:nvPr/>
          </p:nvCxnSpPr>
          <p:spPr>
            <a:xfrm flipH="1">
              <a:off x="2630490" y="3629650"/>
              <a:ext cx="6444" cy="1955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3" name="Conector Reto 485">
              <a:extLst>
                <a:ext uri="{FF2B5EF4-FFF2-40B4-BE49-F238E27FC236}">
                  <a16:creationId xmlns="" xmlns:a16="http://schemas.microsoft.com/office/drawing/2014/main" id="{97513328-2575-365B-ED89-E20486256DA9}"/>
                </a:ext>
              </a:extLst>
            </p:cNvPr>
            <p:cNvCxnSpPr>
              <a:stCxn id="780" idx="5"/>
              <a:endCxn id="779" idx="1"/>
            </p:cNvCxnSpPr>
            <p:nvPr/>
          </p:nvCxnSpPr>
          <p:spPr>
            <a:xfrm>
              <a:off x="2331761" y="3618909"/>
              <a:ext cx="272796" cy="2169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4" name="Conector Reto 487">
              <a:extLst>
                <a:ext uri="{FF2B5EF4-FFF2-40B4-BE49-F238E27FC236}">
                  <a16:creationId xmlns="" xmlns:a16="http://schemas.microsoft.com/office/drawing/2014/main" id="{8A08BA3E-DEBD-3A7B-B317-6633A816FD8B}"/>
                </a:ext>
              </a:extLst>
            </p:cNvPr>
            <p:cNvCxnSpPr>
              <a:endCxn id="750" idx="6"/>
            </p:cNvCxnSpPr>
            <p:nvPr/>
          </p:nvCxnSpPr>
          <p:spPr>
            <a:xfrm flipH="1" flipV="1">
              <a:off x="2099256" y="3496363"/>
              <a:ext cx="175933" cy="674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5" name="Conector Reto 489">
              <a:extLst>
                <a:ext uri="{FF2B5EF4-FFF2-40B4-BE49-F238E27FC236}">
                  <a16:creationId xmlns="" xmlns:a16="http://schemas.microsoft.com/office/drawing/2014/main" id="{1D374998-5436-8BDF-E81D-6469AFB580DD}"/>
                </a:ext>
              </a:extLst>
            </p:cNvPr>
            <p:cNvCxnSpPr>
              <a:stCxn id="782" idx="5"/>
              <a:endCxn id="726" idx="1"/>
            </p:cNvCxnSpPr>
            <p:nvPr/>
          </p:nvCxnSpPr>
          <p:spPr>
            <a:xfrm>
              <a:off x="2412419" y="3932028"/>
              <a:ext cx="267213" cy="1775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6" name="Conector Reto 491">
              <a:extLst>
                <a:ext uri="{FF2B5EF4-FFF2-40B4-BE49-F238E27FC236}">
                  <a16:creationId xmlns="" xmlns:a16="http://schemas.microsoft.com/office/drawing/2014/main" id="{D2941A40-F8FE-B6A2-6CCC-EEBE0D42ECFA}"/>
                </a:ext>
              </a:extLst>
            </p:cNvPr>
            <p:cNvCxnSpPr>
              <a:stCxn id="727" idx="6"/>
              <a:endCxn id="726" idx="2"/>
            </p:cNvCxnSpPr>
            <p:nvPr/>
          </p:nvCxnSpPr>
          <p:spPr>
            <a:xfrm flipV="1">
              <a:off x="2409416" y="4135536"/>
              <a:ext cx="259475" cy="1131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7" name="Conector Reto 493">
              <a:extLst>
                <a:ext uri="{FF2B5EF4-FFF2-40B4-BE49-F238E27FC236}">
                  <a16:creationId xmlns="" xmlns:a16="http://schemas.microsoft.com/office/drawing/2014/main" id="{71743AD5-0279-D366-B169-D9CCB38F2244}"/>
                </a:ext>
              </a:extLst>
            </p:cNvPr>
            <p:cNvCxnSpPr>
              <a:stCxn id="728" idx="1"/>
              <a:endCxn id="782" idx="5"/>
            </p:cNvCxnSpPr>
            <p:nvPr/>
          </p:nvCxnSpPr>
          <p:spPr>
            <a:xfrm flipH="1" flipV="1">
              <a:off x="2412419" y="3932028"/>
              <a:ext cx="231089" cy="41108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8" name="Conector Reto 495">
              <a:extLst>
                <a:ext uri="{FF2B5EF4-FFF2-40B4-BE49-F238E27FC236}">
                  <a16:creationId xmlns="" xmlns:a16="http://schemas.microsoft.com/office/drawing/2014/main" id="{5E06445C-AD3C-15DC-4AD7-7E01106891EE}"/>
                </a:ext>
              </a:extLst>
            </p:cNvPr>
            <p:cNvCxnSpPr>
              <a:endCxn id="725" idx="2"/>
            </p:cNvCxnSpPr>
            <p:nvPr/>
          </p:nvCxnSpPr>
          <p:spPr>
            <a:xfrm>
              <a:off x="2430082" y="3906095"/>
              <a:ext cx="457992" cy="1269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9" name="Conector Reto 497">
              <a:extLst>
                <a:ext uri="{FF2B5EF4-FFF2-40B4-BE49-F238E27FC236}">
                  <a16:creationId xmlns="" xmlns:a16="http://schemas.microsoft.com/office/drawing/2014/main" id="{F90B8F70-C7BC-9D55-9EA6-4B708959203D}"/>
                </a:ext>
              </a:extLst>
            </p:cNvPr>
            <p:cNvCxnSpPr>
              <a:stCxn id="726" idx="0"/>
              <a:endCxn id="779" idx="5"/>
            </p:cNvCxnSpPr>
            <p:nvPr/>
          </p:nvCxnSpPr>
          <p:spPr>
            <a:xfrm flipH="1" flipV="1">
              <a:off x="2656422" y="3887760"/>
              <a:ext cx="49143" cy="21110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0" name="Conector Reto 499">
              <a:extLst>
                <a:ext uri="{FF2B5EF4-FFF2-40B4-BE49-F238E27FC236}">
                  <a16:creationId xmlns="" xmlns:a16="http://schemas.microsoft.com/office/drawing/2014/main" id="{C17151FD-3373-F95F-7435-032B5B82E119}"/>
                </a:ext>
              </a:extLst>
            </p:cNvPr>
            <p:cNvCxnSpPr>
              <a:cxnSpLocks/>
              <a:stCxn id="747" idx="6"/>
              <a:endCxn id="728" idx="2"/>
            </p:cNvCxnSpPr>
            <p:nvPr/>
          </p:nvCxnSpPr>
          <p:spPr>
            <a:xfrm flipV="1">
              <a:off x="2203607" y="4369041"/>
              <a:ext cx="429160" cy="46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1" name="Conector Reto 503">
              <a:extLst>
                <a:ext uri="{FF2B5EF4-FFF2-40B4-BE49-F238E27FC236}">
                  <a16:creationId xmlns="" xmlns:a16="http://schemas.microsoft.com/office/drawing/2014/main" id="{DFA4B658-0B7D-9CA1-2235-4349120AC08B}"/>
                </a:ext>
              </a:extLst>
            </p:cNvPr>
            <p:cNvCxnSpPr>
              <a:stCxn id="767" idx="6"/>
              <a:endCxn id="762" idx="2"/>
            </p:cNvCxnSpPr>
            <p:nvPr/>
          </p:nvCxnSpPr>
          <p:spPr>
            <a:xfrm flipV="1">
              <a:off x="2577574" y="3405823"/>
              <a:ext cx="1211463" cy="114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2" name="Conector Reto 505">
              <a:extLst>
                <a:ext uri="{FF2B5EF4-FFF2-40B4-BE49-F238E27FC236}">
                  <a16:creationId xmlns="" xmlns:a16="http://schemas.microsoft.com/office/drawing/2014/main" id="{7FC5E48F-1A1E-8E50-F102-01271E420B1A}"/>
                </a:ext>
              </a:extLst>
            </p:cNvPr>
            <p:cNvCxnSpPr>
              <a:stCxn id="772" idx="5"/>
              <a:endCxn id="777" idx="1"/>
            </p:cNvCxnSpPr>
            <p:nvPr/>
          </p:nvCxnSpPr>
          <p:spPr>
            <a:xfrm>
              <a:off x="2734415" y="3121827"/>
              <a:ext cx="439979" cy="656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3" name="Conector Reto 507">
              <a:extLst>
                <a:ext uri="{FF2B5EF4-FFF2-40B4-BE49-F238E27FC236}">
                  <a16:creationId xmlns="" xmlns:a16="http://schemas.microsoft.com/office/drawing/2014/main" id="{A56F2153-2F28-688D-C9C2-553DB7DE7154}"/>
                </a:ext>
              </a:extLst>
            </p:cNvPr>
            <p:cNvCxnSpPr>
              <a:stCxn id="774" idx="7"/>
              <a:endCxn id="755" idx="3"/>
            </p:cNvCxnSpPr>
            <p:nvPr/>
          </p:nvCxnSpPr>
          <p:spPr>
            <a:xfrm flipV="1">
              <a:off x="2920308" y="3048129"/>
              <a:ext cx="350633" cy="804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4" name="Conector Reto 509">
              <a:extLst>
                <a:ext uri="{FF2B5EF4-FFF2-40B4-BE49-F238E27FC236}">
                  <a16:creationId xmlns="" xmlns:a16="http://schemas.microsoft.com/office/drawing/2014/main" id="{637914B7-E410-FD68-4140-9C3BBDC08270}"/>
                </a:ext>
              </a:extLst>
            </p:cNvPr>
            <p:cNvCxnSpPr>
              <a:stCxn id="758" idx="4"/>
              <a:endCxn id="754" idx="0"/>
            </p:cNvCxnSpPr>
            <p:nvPr/>
          </p:nvCxnSpPr>
          <p:spPr>
            <a:xfrm>
              <a:off x="2974324" y="2597440"/>
              <a:ext cx="1013" cy="28177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5" name="Conector Reto 511">
              <a:extLst>
                <a:ext uri="{FF2B5EF4-FFF2-40B4-BE49-F238E27FC236}">
                  <a16:creationId xmlns="" xmlns:a16="http://schemas.microsoft.com/office/drawing/2014/main" id="{9902CA31-46E3-2E0B-CC50-BC686F2A2359}"/>
                </a:ext>
              </a:extLst>
            </p:cNvPr>
            <p:cNvCxnSpPr>
              <a:stCxn id="759" idx="6"/>
              <a:endCxn id="764" idx="2"/>
            </p:cNvCxnSpPr>
            <p:nvPr/>
          </p:nvCxnSpPr>
          <p:spPr>
            <a:xfrm>
              <a:off x="2647345" y="2674700"/>
              <a:ext cx="974562" cy="742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6" name="Conector Reto 513">
              <a:extLst>
                <a:ext uri="{FF2B5EF4-FFF2-40B4-BE49-F238E27FC236}">
                  <a16:creationId xmlns="" xmlns:a16="http://schemas.microsoft.com/office/drawing/2014/main" id="{3DD7E2EF-E678-5B76-EEFF-36C0D43FBB6F}"/>
                </a:ext>
              </a:extLst>
            </p:cNvPr>
            <p:cNvCxnSpPr>
              <a:stCxn id="717" idx="3"/>
              <a:endCxn id="763" idx="7"/>
            </p:cNvCxnSpPr>
            <p:nvPr/>
          </p:nvCxnSpPr>
          <p:spPr>
            <a:xfrm flipH="1">
              <a:off x="3781881" y="2669858"/>
              <a:ext cx="130969" cy="4369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7" name="Conector Reto 515">
              <a:extLst>
                <a:ext uri="{FF2B5EF4-FFF2-40B4-BE49-F238E27FC236}">
                  <a16:creationId xmlns="" xmlns:a16="http://schemas.microsoft.com/office/drawing/2014/main" id="{AB55309C-79F6-1EB9-0A8C-A56AE96ADD6D}"/>
                </a:ext>
              </a:extLst>
            </p:cNvPr>
            <p:cNvCxnSpPr>
              <a:stCxn id="755" idx="0"/>
              <a:endCxn id="757" idx="4"/>
            </p:cNvCxnSpPr>
            <p:nvPr/>
          </p:nvCxnSpPr>
          <p:spPr>
            <a:xfrm flipH="1" flipV="1">
              <a:off x="3260200" y="2591972"/>
              <a:ext cx="36674" cy="3935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8" name="Conector Reto 517">
              <a:extLst>
                <a:ext uri="{FF2B5EF4-FFF2-40B4-BE49-F238E27FC236}">
                  <a16:creationId xmlns="" xmlns:a16="http://schemas.microsoft.com/office/drawing/2014/main" id="{338FD1E6-BCB6-67CC-0479-E98EA7A01EA6}"/>
                </a:ext>
              </a:extLst>
            </p:cNvPr>
            <p:cNvCxnSpPr>
              <a:cxnSpLocks/>
              <a:stCxn id="713" idx="4"/>
              <a:endCxn id="775" idx="0"/>
            </p:cNvCxnSpPr>
            <p:nvPr/>
          </p:nvCxnSpPr>
          <p:spPr>
            <a:xfrm>
              <a:off x="3030726" y="2355574"/>
              <a:ext cx="302821" cy="11468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9" name="Conector Reto 519">
              <a:extLst>
                <a:ext uri="{FF2B5EF4-FFF2-40B4-BE49-F238E27FC236}">
                  <a16:creationId xmlns="" xmlns:a16="http://schemas.microsoft.com/office/drawing/2014/main" id="{DD8D768C-4ACB-B71E-5521-552DA17A12BD}"/>
                </a:ext>
              </a:extLst>
            </p:cNvPr>
            <p:cNvCxnSpPr>
              <a:stCxn id="758" idx="6"/>
              <a:endCxn id="757" idx="2"/>
            </p:cNvCxnSpPr>
            <p:nvPr/>
          </p:nvCxnSpPr>
          <p:spPr>
            <a:xfrm flipV="1">
              <a:off x="3010997" y="2555299"/>
              <a:ext cx="212529" cy="54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0" name="Conector Reto 521">
              <a:extLst>
                <a:ext uri="{FF2B5EF4-FFF2-40B4-BE49-F238E27FC236}">
                  <a16:creationId xmlns="" xmlns:a16="http://schemas.microsoft.com/office/drawing/2014/main" id="{94098C8A-AFBC-ED7C-BE6B-08A893223A07}"/>
                </a:ext>
              </a:extLst>
            </p:cNvPr>
            <p:cNvCxnSpPr>
              <a:cxnSpLocks/>
              <a:stCxn id="759" idx="7"/>
              <a:endCxn id="713" idx="3"/>
            </p:cNvCxnSpPr>
            <p:nvPr/>
          </p:nvCxnSpPr>
          <p:spPr>
            <a:xfrm flipV="1">
              <a:off x="2636604" y="2344833"/>
              <a:ext cx="368189" cy="3039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1" name="Conector Reto 524">
              <a:extLst>
                <a:ext uri="{FF2B5EF4-FFF2-40B4-BE49-F238E27FC236}">
                  <a16:creationId xmlns="" xmlns:a16="http://schemas.microsoft.com/office/drawing/2014/main" id="{5651BB1E-C657-6CD8-A73A-72D022E8AA22}"/>
                </a:ext>
              </a:extLst>
            </p:cNvPr>
            <p:cNvCxnSpPr>
              <a:stCxn id="712" idx="3"/>
              <a:endCxn id="711" idx="7"/>
            </p:cNvCxnSpPr>
            <p:nvPr/>
          </p:nvCxnSpPr>
          <p:spPr>
            <a:xfrm flipH="1">
              <a:off x="2693096" y="2332036"/>
              <a:ext cx="83461" cy="771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2" name="Conector Reto 526">
              <a:extLst>
                <a:ext uri="{FF2B5EF4-FFF2-40B4-BE49-F238E27FC236}">
                  <a16:creationId xmlns="" xmlns:a16="http://schemas.microsoft.com/office/drawing/2014/main" id="{F43795A3-BB6B-795A-2A07-4E12C5EFDA61}"/>
                </a:ext>
              </a:extLst>
            </p:cNvPr>
            <p:cNvCxnSpPr>
              <a:cxnSpLocks/>
              <a:stCxn id="711" idx="4"/>
              <a:endCxn id="759" idx="0"/>
            </p:cNvCxnSpPr>
            <p:nvPr/>
          </p:nvCxnSpPr>
          <p:spPr>
            <a:xfrm flipH="1">
              <a:off x="2610672" y="2471790"/>
              <a:ext cx="56492" cy="1662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3" name="Conector Reto 529">
              <a:extLst>
                <a:ext uri="{FF2B5EF4-FFF2-40B4-BE49-F238E27FC236}">
                  <a16:creationId xmlns="" xmlns:a16="http://schemas.microsoft.com/office/drawing/2014/main" id="{330B5B16-B271-B8F2-212F-C3CF82281CD9}"/>
                </a:ext>
              </a:extLst>
            </p:cNvPr>
            <p:cNvCxnSpPr>
              <a:stCxn id="711" idx="5"/>
              <a:endCxn id="758" idx="1"/>
            </p:cNvCxnSpPr>
            <p:nvPr/>
          </p:nvCxnSpPr>
          <p:spPr>
            <a:xfrm>
              <a:off x="2693096" y="2461049"/>
              <a:ext cx="255295" cy="737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4" name="Conector Reto 531">
              <a:extLst>
                <a:ext uri="{FF2B5EF4-FFF2-40B4-BE49-F238E27FC236}">
                  <a16:creationId xmlns="" xmlns:a16="http://schemas.microsoft.com/office/drawing/2014/main" id="{117BB84F-F5D6-4CA7-49C7-9D606F3BE21C}"/>
                </a:ext>
              </a:extLst>
            </p:cNvPr>
            <p:cNvCxnSpPr>
              <a:stCxn id="712" idx="4"/>
            </p:cNvCxnSpPr>
            <p:nvPr/>
          </p:nvCxnSpPr>
          <p:spPr>
            <a:xfrm>
              <a:off x="2802490" y="2342777"/>
              <a:ext cx="142886" cy="1923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5" name="Conector Reto 533">
              <a:extLst>
                <a:ext uri="{FF2B5EF4-FFF2-40B4-BE49-F238E27FC236}">
                  <a16:creationId xmlns="" xmlns:a16="http://schemas.microsoft.com/office/drawing/2014/main" id="{DAD55697-6BB7-8C0E-B73A-F180BE7E6018}"/>
                </a:ext>
              </a:extLst>
            </p:cNvPr>
            <p:cNvCxnSpPr>
              <a:cxnSpLocks/>
              <a:stCxn id="713" idx="4"/>
              <a:endCxn id="758" idx="0"/>
            </p:cNvCxnSpPr>
            <p:nvPr/>
          </p:nvCxnSpPr>
          <p:spPr>
            <a:xfrm flipH="1">
              <a:off x="2974324" y="2355574"/>
              <a:ext cx="56402" cy="16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6" name="Conector Reto 536">
              <a:extLst>
                <a:ext uri="{FF2B5EF4-FFF2-40B4-BE49-F238E27FC236}">
                  <a16:creationId xmlns="" xmlns:a16="http://schemas.microsoft.com/office/drawing/2014/main" id="{7A256CEB-2FA9-28A8-7357-5A32977BB412}"/>
                </a:ext>
              </a:extLst>
            </p:cNvPr>
            <p:cNvCxnSpPr>
              <a:cxnSpLocks/>
              <a:stCxn id="758" idx="7"/>
              <a:endCxn id="714" idx="3"/>
            </p:cNvCxnSpPr>
            <p:nvPr/>
          </p:nvCxnSpPr>
          <p:spPr>
            <a:xfrm flipV="1">
              <a:off x="3000256" y="2392185"/>
              <a:ext cx="313962" cy="1426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7" name="Conector Reto 539">
              <a:extLst>
                <a:ext uri="{FF2B5EF4-FFF2-40B4-BE49-F238E27FC236}">
                  <a16:creationId xmlns="" xmlns:a16="http://schemas.microsoft.com/office/drawing/2014/main" id="{E2F83DCC-E5DC-BC59-B471-87AA1EFC5C78}"/>
                </a:ext>
              </a:extLst>
            </p:cNvPr>
            <p:cNvCxnSpPr>
              <a:stCxn id="781" idx="6"/>
              <a:endCxn id="773" idx="2"/>
            </p:cNvCxnSpPr>
            <p:nvPr/>
          </p:nvCxnSpPr>
          <p:spPr>
            <a:xfrm flipV="1">
              <a:off x="2673607" y="3580196"/>
              <a:ext cx="207972" cy="1278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8" name="Conector Reto 541">
              <a:extLst>
                <a:ext uri="{FF2B5EF4-FFF2-40B4-BE49-F238E27FC236}">
                  <a16:creationId xmlns="" xmlns:a16="http://schemas.microsoft.com/office/drawing/2014/main" id="{BF09675F-B046-74B9-CA06-53F18A589657}"/>
                </a:ext>
              </a:extLst>
            </p:cNvPr>
            <p:cNvCxnSpPr>
              <a:cxnSpLocks/>
              <a:stCxn id="772" idx="4"/>
              <a:endCxn id="773" idx="1"/>
            </p:cNvCxnSpPr>
            <p:nvPr/>
          </p:nvCxnSpPr>
          <p:spPr>
            <a:xfrm>
              <a:off x="2708483" y="3132568"/>
              <a:ext cx="183837" cy="4216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9" name="Conector Reto 544">
              <a:extLst>
                <a:ext uri="{FF2B5EF4-FFF2-40B4-BE49-F238E27FC236}">
                  <a16:creationId xmlns="" xmlns:a16="http://schemas.microsoft.com/office/drawing/2014/main" id="{83ED3F5A-99EB-0821-E375-02A76CE93B92}"/>
                </a:ext>
              </a:extLst>
            </p:cNvPr>
            <p:cNvCxnSpPr>
              <a:stCxn id="767" idx="6"/>
              <a:endCxn id="760" idx="2"/>
            </p:cNvCxnSpPr>
            <p:nvPr/>
          </p:nvCxnSpPr>
          <p:spPr>
            <a:xfrm flipV="1">
              <a:off x="2577574" y="3264858"/>
              <a:ext cx="453151" cy="1524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0" name="Conector Reto 546">
              <a:extLst>
                <a:ext uri="{FF2B5EF4-FFF2-40B4-BE49-F238E27FC236}">
                  <a16:creationId xmlns="" xmlns:a16="http://schemas.microsoft.com/office/drawing/2014/main" id="{6BC7AC67-D496-4FB0-AEFF-78C4F6A18579}"/>
                </a:ext>
              </a:extLst>
            </p:cNvPr>
            <p:cNvCxnSpPr>
              <a:stCxn id="783" idx="6"/>
              <a:endCxn id="754" idx="2"/>
            </p:cNvCxnSpPr>
            <p:nvPr/>
          </p:nvCxnSpPr>
          <p:spPr>
            <a:xfrm>
              <a:off x="2720692" y="2900643"/>
              <a:ext cx="217971" cy="152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1" name="Conector Reto 548">
              <a:extLst>
                <a:ext uri="{FF2B5EF4-FFF2-40B4-BE49-F238E27FC236}">
                  <a16:creationId xmlns="" xmlns:a16="http://schemas.microsoft.com/office/drawing/2014/main" id="{07AB0E88-940E-B1BC-FD90-0644FB65031E}"/>
                </a:ext>
              </a:extLst>
            </p:cNvPr>
            <p:cNvCxnSpPr>
              <a:stCxn id="783" idx="5"/>
              <a:endCxn id="760" idx="1"/>
            </p:cNvCxnSpPr>
            <p:nvPr/>
          </p:nvCxnSpPr>
          <p:spPr>
            <a:xfrm>
              <a:off x="2709951" y="2926575"/>
              <a:ext cx="331515" cy="3123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2" name="Conector Reto 550">
              <a:extLst>
                <a:ext uri="{FF2B5EF4-FFF2-40B4-BE49-F238E27FC236}">
                  <a16:creationId xmlns="" xmlns:a16="http://schemas.microsoft.com/office/drawing/2014/main" id="{BBAEC1D2-9FD3-5BCD-1CA9-A21921B1A670}"/>
                </a:ext>
              </a:extLst>
            </p:cNvPr>
            <p:cNvCxnSpPr>
              <a:stCxn id="772" idx="6"/>
              <a:endCxn id="754" idx="3"/>
            </p:cNvCxnSpPr>
            <p:nvPr/>
          </p:nvCxnSpPr>
          <p:spPr>
            <a:xfrm flipV="1">
              <a:off x="2745156" y="2941823"/>
              <a:ext cx="204248" cy="1540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3" name="Conector Reto 552">
              <a:extLst>
                <a:ext uri="{FF2B5EF4-FFF2-40B4-BE49-F238E27FC236}">
                  <a16:creationId xmlns="" xmlns:a16="http://schemas.microsoft.com/office/drawing/2014/main" id="{F07684F4-D9E7-B361-E121-20BC05F803D3}"/>
                </a:ext>
              </a:extLst>
            </p:cNvPr>
            <p:cNvCxnSpPr>
              <a:stCxn id="772" idx="0"/>
              <a:endCxn id="783" idx="4"/>
            </p:cNvCxnSpPr>
            <p:nvPr/>
          </p:nvCxnSpPr>
          <p:spPr>
            <a:xfrm flipH="1" flipV="1">
              <a:off x="2684019" y="2937316"/>
              <a:ext cx="24464" cy="12190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4" name="Conector Reto 554">
              <a:extLst>
                <a:ext uri="{FF2B5EF4-FFF2-40B4-BE49-F238E27FC236}">
                  <a16:creationId xmlns="" xmlns:a16="http://schemas.microsoft.com/office/drawing/2014/main" id="{DDC425F0-64B9-0463-1032-9821F1CBAF76}"/>
                </a:ext>
              </a:extLst>
            </p:cNvPr>
            <p:cNvCxnSpPr>
              <a:stCxn id="773" idx="7"/>
              <a:endCxn id="766" idx="2"/>
            </p:cNvCxnSpPr>
            <p:nvPr/>
          </p:nvCxnSpPr>
          <p:spPr>
            <a:xfrm flipV="1">
              <a:off x="2944185" y="3238212"/>
              <a:ext cx="402796" cy="3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5" name="Conector Reto 556">
              <a:extLst>
                <a:ext uri="{FF2B5EF4-FFF2-40B4-BE49-F238E27FC236}">
                  <a16:creationId xmlns="" xmlns:a16="http://schemas.microsoft.com/office/drawing/2014/main" id="{F24B668B-8D53-B8FC-C112-51ECB80FD90D}"/>
                </a:ext>
              </a:extLst>
            </p:cNvPr>
            <p:cNvCxnSpPr>
              <a:stCxn id="760" idx="5"/>
              <a:endCxn id="775" idx="1"/>
            </p:cNvCxnSpPr>
            <p:nvPr/>
          </p:nvCxnSpPr>
          <p:spPr>
            <a:xfrm>
              <a:off x="3093331" y="3290790"/>
              <a:ext cx="214283" cy="22237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6" name="Conector Reto 559">
              <a:extLst>
                <a:ext uri="{FF2B5EF4-FFF2-40B4-BE49-F238E27FC236}">
                  <a16:creationId xmlns="" xmlns:a16="http://schemas.microsoft.com/office/drawing/2014/main" id="{947254E9-B4DF-D467-2D9D-5742AD8B6A80}"/>
                </a:ext>
              </a:extLst>
            </p:cNvPr>
            <p:cNvCxnSpPr>
              <a:cxnSpLocks/>
              <a:stCxn id="779" idx="6"/>
              <a:endCxn id="774" idx="2"/>
            </p:cNvCxnSpPr>
            <p:nvPr/>
          </p:nvCxnSpPr>
          <p:spPr>
            <a:xfrm>
              <a:off x="2667163" y="3861828"/>
              <a:ext cx="190539" cy="172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7" name="Conector Reto 562">
              <a:extLst>
                <a:ext uri="{FF2B5EF4-FFF2-40B4-BE49-F238E27FC236}">
                  <a16:creationId xmlns="" xmlns:a16="http://schemas.microsoft.com/office/drawing/2014/main" id="{7F9C4FAF-01FE-A4CD-721A-0F2DA78D0576}"/>
                </a:ext>
              </a:extLst>
            </p:cNvPr>
            <p:cNvCxnSpPr>
              <a:stCxn id="781" idx="5"/>
              <a:endCxn id="774" idx="1"/>
            </p:cNvCxnSpPr>
            <p:nvPr/>
          </p:nvCxnSpPr>
          <p:spPr>
            <a:xfrm>
              <a:off x="2662866" y="3618909"/>
              <a:ext cx="205577" cy="234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8" name="Conector Reto 564">
              <a:extLst>
                <a:ext uri="{FF2B5EF4-FFF2-40B4-BE49-F238E27FC236}">
                  <a16:creationId xmlns="" xmlns:a16="http://schemas.microsoft.com/office/drawing/2014/main" id="{95009604-CC1A-0BD4-91B9-11E47FBDD0BF}"/>
                </a:ext>
              </a:extLst>
            </p:cNvPr>
            <p:cNvCxnSpPr>
              <a:stCxn id="773" idx="4"/>
              <a:endCxn id="774" idx="0"/>
            </p:cNvCxnSpPr>
            <p:nvPr/>
          </p:nvCxnSpPr>
          <p:spPr>
            <a:xfrm flipH="1">
              <a:off x="2894376" y="3616869"/>
              <a:ext cx="23877" cy="2255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9" name="Conector Reto 567">
              <a:extLst>
                <a:ext uri="{FF2B5EF4-FFF2-40B4-BE49-F238E27FC236}">
                  <a16:creationId xmlns="" xmlns:a16="http://schemas.microsoft.com/office/drawing/2014/main" id="{4D2C7AB6-CF5D-5A63-D591-163B7BE5F14C}"/>
                </a:ext>
              </a:extLst>
            </p:cNvPr>
            <p:cNvCxnSpPr>
              <a:stCxn id="775" idx="3"/>
              <a:endCxn id="777" idx="0"/>
            </p:cNvCxnSpPr>
            <p:nvPr/>
          </p:nvCxnSpPr>
          <p:spPr>
            <a:xfrm flipH="1">
              <a:off x="3202078" y="3565034"/>
              <a:ext cx="105536" cy="20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0" name="Conector Reto 569">
              <a:extLst>
                <a:ext uri="{FF2B5EF4-FFF2-40B4-BE49-F238E27FC236}">
                  <a16:creationId xmlns="" xmlns:a16="http://schemas.microsoft.com/office/drawing/2014/main" id="{31D382CE-2071-EE1D-BB2B-808BC2BF09E5}"/>
                </a:ext>
              </a:extLst>
            </p:cNvPr>
            <p:cNvCxnSpPr>
              <a:cxnSpLocks/>
              <a:endCxn id="777" idx="3"/>
            </p:cNvCxnSpPr>
            <p:nvPr/>
          </p:nvCxnSpPr>
          <p:spPr>
            <a:xfrm flipV="1">
              <a:off x="3083814" y="3828729"/>
              <a:ext cx="78923" cy="68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1" name="Conector Reto 574">
              <a:extLst>
                <a:ext uri="{FF2B5EF4-FFF2-40B4-BE49-F238E27FC236}">
                  <a16:creationId xmlns="" xmlns:a16="http://schemas.microsoft.com/office/drawing/2014/main" id="{0C8FD189-306E-A6D0-8445-38F02F9429D5}"/>
                </a:ext>
              </a:extLst>
            </p:cNvPr>
            <p:cNvCxnSpPr>
              <a:stCxn id="774" idx="6"/>
              <a:endCxn id="778" idx="2"/>
            </p:cNvCxnSpPr>
            <p:nvPr/>
          </p:nvCxnSpPr>
          <p:spPr>
            <a:xfrm>
              <a:off x="2931049" y="3879053"/>
              <a:ext cx="87004" cy="3782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2" name="Conector Reto 576">
              <a:extLst>
                <a:ext uri="{FF2B5EF4-FFF2-40B4-BE49-F238E27FC236}">
                  <a16:creationId xmlns="" xmlns:a16="http://schemas.microsoft.com/office/drawing/2014/main" id="{A4C21488-2E8D-3A8E-829D-47F1E4BE0228}"/>
                </a:ext>
              </a:extLst>
            </p:cNvPr>
            <p:cNvCxnSpPr>
              <a:cxnSpLocks/>
              <a:stCxn id="725" idx="7"/>
              <a:endCxn id="778" idx="3"/>
            </p:cNvCxnSpPr>
            <p:nvPr/>
          </p:nvCxnSpPr>
          <p:spPr>
            <a:xfrm flipV="1">
              <a:off x="2955156" y="3942808"/>
              <a:ext cx="73638" cy="806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3" name="Conector Reto 579">
              <a:extLst>
                <a:ext uri="{FF2B5EF4-FFF2-40B4-BE49-F238E27FC236}">
                  <a16:creationId xmlns="" xmlns:a16="http://schemas.microsoft.com/office/drawing/2014/main" id="{1EC91F78-8B33-ED45-30D0-4225F31AED1D}"/>
                </a:ext>
              </a:extLst>
            </p:cNvPr>
            <p:cNvCxnSpPr>
              <a:cxnSpLocks/>
              <a:stCxn id="725" idx="0"/>
              <a:endCxn id="774" idx="4"/>
            </p:cNvCxnSpPr>
            <p:nvPr/>
          </p:nvCxnSpPr>
          <p:spPr>
            <a:xfrm flipH="1" flipV="1">
              <a:off x="2894376" y="3915726"/>
              <a:ext cx="38324" cy="9088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4" name="Conector Reto 582">
              <a:extLst>
                <a:ext uri="{FF2B5EF4-FFF2-40B4-BE49-F238E27FC236}">
                  <a16:creationId xmlns="" xmlns:a16="http://schemas.microsoft.com/office/drawing/2014/main" id="{9DB6BABD-784C-E103-22AB-A923042F289D}"/>
                </a:ext>
              </a:extLst>
            </p:cNvPr>
            <p:cNvCxnSpPr>
              <a:cxnSpLocks/>
              <a:stCxn id="778" idx="6"/>
              <a:endCxn id="724" idx="1"/>
            </p:cNvCxnSpPr>
            <p:nvPr/>
          </p:nvCxnSpPr>
          <p:spPr>
            <a:xfrm>
              <a:off x="3091400" y="3916876"/>
              <a:ext cx="267517" cy="474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5" name="Conector Reto 592">
              <a:extLst>
                <a:ext uri="{FF2B5EF4-FFF2-40B4-BE49-F238E27FC236}">
                  <a16:creationId xmlns="" xmlns:a16="http://schemas.microsoft.com/office/drawing/2014/main" id="{0BBEF183-9425-22D4-FA62-C0368A7419E8}"/>
                </a:ext>
              </a:extLst>
            </p:cNvPr>
            <p:cNvCxnSpPr>
              <a:stCxn id="777" idx="6"/>
              <a:endCxn id="776" idx="2"/>
            </p:cNvCxnSpPr>
            <p:nvPr/>
          </p:nvCxnSpPr>
          <p:spPr>
            <a:xfrm flipV="1">
              <a:off x="3229570" y="3740317"/>
              <a:ext cx="242609" cy="7721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6" name="Conector Reto 594">
              <a:extLst>
                <a:ext uri="{FF2B5EF4-FFF2-40B4-BE49-F238E27FC236}">
                  <a16:creationId xmlns="" xmlns:a16="http://schemas.microsoft.com/office/drawing/2014/main" id="{E6E8B534-AAC3-72EE-C62C-6124FE2E1185}"/>
                </a:ext>
              </a:extLst>
            </p:cNvPr>
            <p:cNvCxnSpPr>
              <a:stCxn id="724" idx="0"/>
              <a:endCxn id="775" idx="4"/>
            </p:cNvCxnSpPr>
            <p:nvPr/>
          </p:nvCxnSpPr>
          <p:spPr>
            <a:xfrm flipH="1" flipV="1">
              <a:off x="3333547" y="3575775"/>
              <a:ext cx="51303" cy="3777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7" name="Conector Reto 596">
              <a:extLst>
                <a:ext uri="{FF2B5EF4-FFF2-40B4-BE49-F238E27FC236}">
                  <a16:creationId xmlns="" xmlns:a16="http://schemas.microsoft.com/office/drawing/2014/main" id="{51FFB409-AC9B-F1C3-808C-1972F7C7E7E2}"/>
                </a:ext>
              </a:extLst>
            </p:cNvPr>
            <p:cNvCxnSpPr>
              <a:cxnSpLocks/>
              <a:stCxn id="754" idx="6"/>
              <a:endCxn id="755" idx="2"/>
            </p:cNvCxnSpPr>
            <p:nvPr/>
          </p:nvCxnSpPr>
          <p:spPr>
            <a:xfrm>
              <a:off x="3012010" y="2915891"/>
              <a:ext cx="248190" cy="1063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8" name="Conector Reto 599">
              <a:extLst>
                <a:ext uri="{FF2B5EF4-FFF2-40B4-BE49-F238E27FC236}">
                  <a16:creationId xmlns="" xmlns:a16="http://schemas.microsoft.com/office/drawing/2014/main" id="{365A28DA-9D68-894B-7B16-C3C0AF9FC88D}"/>
                </a:ext>
              </a:extLst>
            </p:cNvPr>
            <p:cNvCxnSpPr>
              <a:stCxn id="759" idx="4"/>
              <a:endCxn id="783" idx="1"/>
            </p:cNvCxnSpPr>
            <p:nvPr/>
          </p:nvCxnSpPr>
          <p:spPr>
            <a:xfrm>
              <a:off x="2610672" y="2711373"/>
              <a:ext cx="47414" cy="1633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9" name="Conector Reto 601">
              <a:extLst>
                <a:ext uri="{FF2B5EF4-FFF2-40B4-BE49-F238E27FC236}">
                  <a16:creationId xmlns="" xmlns:a16="http://schemas.microsoft.com/office/drawing/2014/main" id="{9D4E2D94-6053-5232-C16C-675B0F110CF0}"/>
                </a:ext>
              </a:extLst>
            </p:cNvPr>
            <p:cNvCxnSpPr>
              <a:stCxn id="756" idx="5"/>
              <a:endCxn id="765" idx="0"/>
            </p:cNvCxnSpPr>
            <p:nvPr/>
          </p:nvCxnSpPr>
          <p:spPr>
            <a:xfrm>
              <a:off x="3390736" y="2873577"/>
              <a:ext cx="196053" cy="3781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0" name="Conector Reto 603">
              <a:extLst>
                <a:ext uri="{FF2B5EF4-FFF2-40B4-BE49-F238E27FC236}">
                  <a16:creationId xmlns="" xmlns:a16="http://schemas.microsoft.com/office/drawing/2014/main" id="{BD608E6C-AC80-3E1F-7E8A-A2390078BBB5}"/>
                </a:ext>
              </a:extLst>
            </p:cNvPr>
            <p:cNvCxnSpPr>
              <a:cxnSpLocks/>
              <a:stCxn id="755" idx="6"/>
              <a:endCxn id="763" idx="2"/>
            </p:cNvCxnSpPr>
            <p:nvPr/>
          </p:nvCxnSpPr>
          <p:spPr>
            <a:xfrm>
              <a:off x="3333547" y="3022197"/>
              <a:ext cx="385728" cy="1105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1" name="Conector Reto 606">
              <a:extLst>
                <a:ext uri="{FF2B5EF4-FFF2-40B4-BE49-F238E27FC236}">
                  <a16:creationId xmlns="" xmlns:a16="http://schemas.microsoft.com/office/drawing/2014/main" id="{EC5AE6E4-EFA8-8AE8-04F6-D1E90B4E7DC9}"/>
                </a:ext>
              </a:extLst>
            </p:cNvPr>
            <p:cNvCxnSpPr>
              <a:stCxn id="715" idx="4"/>
              <a:endCxn id="764" idx="0"/>
            </p:cNvCxnSpPr>
            <p:nvPr/>
          </p:nvCxnSpPr>
          <p:spPr>
            <a:xfrm>
              <a:off x="3551765" y="2487128"/>
              <a:ext cx="106816" cy="225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2" name="Conector Reto 608">
              <a:extLst>
                <a:ext uri="{FF2B5EF4-FFF2-40B4-BE49-F238E27FC236}">
                  <a16:creationId xmlns="" xmlns:a16="http://schemas.microsoft.com/office/drawing/2014/main" id="{B3C0ED33-07E2-B237-11D6-64A5B89194DE}"/>
                </a:ext>
              </a:extLst>
            </p:cNvPr>
            <p:cNvCxnSpPr>
              <a:cxnSpLocks/>
              <a:stCxn id="715" idx="2"/>
              <a:endCxn id="757" idx="6"/>
            </p:cNvCxnSpPr>
            <p:nvPr/>
          </p:nvCxnSpPr>
          <p:spPr>
            <a:xfrm flipH="1">
              <a:off x="3296873" y="2462850"/>
              <a:ext cx="209061" cy="924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3" name="Conector Reto 611">
              <a:extLst>
                <a:ext uri="{FF2B5EF4-FFF2-40B4-BE49-F238E27FC236}">
                  <a16:creationId xmlns="" xmlns:a16="http://schemas.microsoft.com/office/drawing/2014/main" id="{C3B93B10-710F-2887-C61B-D37F561F0E5F}"/>
                </a:ext>
              </a:extLst>
            </p:cNvPr>
            <p:cNvCxnSpPr>
              <a:stCxn id="714" idx="4"/>
              <a:endCxn id="757" idx="7"/>
            </p:cNvCxnSpPr>
            <p:nvPr/>
          </p:nvCxnSpPr>
          <p:spPr>
            <a:xfrm flipH="1">
              <a:off x="3286132" y="2410526"/>
              <a:ext cx="49334" cy="118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4" name="Conector Reto 613">
              <a:extLst>
                <a:ext uri="{FF2B5EF4-FFF2-40B4-BE49-F238E27FC236}">
                  <a16:creationId xmlns="" xmlns:a16="http://schemas.microsoft.com/office/drawing/2014/main" id="{BEE810B6-93E7-6F4F-F2FD-934CF30F8237}"/>
                </a:ext>
              </a:extLst>
            </p:cNvPr>
            <p:cNvCxnSpPr>
              <a:stCxn id="716" idx="4"/>
              <a:endCxn id="764" idx="7"/>
            </p:cNvCxnSpPr>
            <p:nvPr/>
          </p:nvCxnSpPr>
          <p:spPr>
            <a:xfrm flipH="1">
              <a:off x="3684513" y="2547672"/>
              <a:ext cx="46279" cy="175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5" name="Conector Reto 615">
              <a:extLst>
                <a:ext uri="{FF2B5EF4-FFF2-40B4-BE49-F238E27FC236}">
                  <a16:creationId xmlns="" xmlns:a16="http://schemas.microsoft.com/office/drawing/2014/main" id="{795F3F79-E450-7AF3-5524-72D7296DA30E}"/>
                </a:ext>
              </a:extLst>
            </p:cNvPr>
            <p:cNvCxnSpPr>
              <a:endCxn id="717" idx="2"/>
            </p:cNvCxnSpPr>
            <p:nvPr/>
          </p:nvCxnSpPr>
          <p:spPr>
            <a:xfrm flipV="1">
              <a:off x="3692774" y="2643926"/>
              <a:ext cx="209335" cy="818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6" name="Conector Reto 617">
              <a:extLst>
                <a:ext uri="{FF2B5EF4-FFF2-40B4-BE49-F238E27FC236}">
                  <a16:creationId xmlns="" xmlns:a16="http://schemas.microsoft.com/office/drawing/2014/main" id="{E5B0ECA7-F285-B5F0-216F-D727F4B8835A}"/>
                </a:ext>
              </a:extLst>
            </p:cNvPr>
            <p:cNvCxnSpPr>
              <a:stCxn id="756" idx="6"/>
              <a:endCxn id="763" idx="1"/>
            </p:cNvCxnSpPr>
            <p:nvPr/>
          </p:nvCxnSpPr>
          <p:spPr>
            <a:xfrm>
              <a:off x="3414625" y="2858841"/>
              <a:ext cx="315391" cy="2479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7" name="Conector Reto 621">
              <a:extLst>
                <a:ext uri="{FF2B5EF4-FFF2-40B4-BE49-F238E27FC236}">
                  <a16:creationId xmlns="" xmlns:a16="http://schemas.microsoft.com/office/drawing/2014/main" id="{E7A3465E-34CE-1969-4924-634D352BD42F}"/>
                </a:ext>
              </a:extLst>
            </p:cNvPr>
            <p:cNvCxnSpPr>
              <a:stCxn id="715" idx="3"/>
              <a:endCxn id="756" idx="0"/>
            </p:cNvCxnSpPr>
            <p:nvPr/>
          </p:nvCxnSpPr>
          <p:spPr>
            <a:xfrm flipH="1">
              <a:off x="3406362" y="2484481"/>
              <a:ext cx="117459" cy="323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8" name="Conector Reto 623">
              <a:extLst>
                <a:ext uri="{FF2B5EF4-FFF2-40B4-BE49-F238E27FC236}">
                  <a16:creationId xmlns="" xmlns:a16="http://schemas.microsoft.com/office/drawing/2014/main" id="{253F39A5-FF3F-2EF8-A2B8-4A497AE7D235}"/>
                </a:ext>
              </a:extLst>
            </p:cNvPr>
            <p:cNvCxnSpPr>
              <a:stCxn id="754" idx="7"/>
              <a:endCxn id="756" idx="3"/>
            </p:cNvCxnSpPr>
            <p:nvPr/>
          </p:nvCxnSpPr>
          <p:spPr>
            <a:xfrm flipV="1">
              <a:off x="3001269" y="2843215"/>
              <a:ext cx="347418" cy="467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9" name="Conector Reto 625">
              <a:extLst>
                <a:ext uri="{FF2B5EF4-FFF2-40B4-BE49-F238E27FC236}">
                  <a16:creationId xmlns="" xmlns:a16="http://schemas.microsoft.com/office/drawing/2014/main" id="{383C1A86-7BC5-147E-6434-734124340194}"/>
                </a:ext>
              </a:extLst>
            </p:cNvPr>
            <p:cNvCxnSpPr>
              <a:stCxn id="764" idx="4"/>
              <a:endCxn id="763" idx="0"/>
            </p:cNvCxnSpPr>
            <p:nvPr/>
          </p:nvCxnSpPr>
          <p:spPr>
            <a:xfrm>
              <a:off x="3658581" y="2785633"/>
              <a:ext cx="97368" cy="3104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0" name="Conector Reto 627">
              <a:extLst>
                <a:ext uri="{FF2B5EF4-FFF2-40B4-BE49-F238E27FC236}">
                  <a16:creationId xmlns="" xmlns:a16="http://schemas.microsoft.com/office/drawing/2014/main" id="{B2035098-BEB0-B5ED-B188-5DDB9DC1F9C3}"/>
                </a:ext>
              </a:extLst>
            </p:cNvPr>
            <p:cNvCxnSpPr>
              <a:stCxn id="760" idx="6"/>
              <a:endCxn id="766" idx="2"/>
            </p:cNvCxnSpPr>
            <p:nvPr/>
          </p:nvCxnSpPr>
          <p:spPr>
            <a:xfrm flipV="1">
              <a:off x="3104072" y="3238212"/>
              <a:ext cx="242909" cy="266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1" name="Conector Reto 629">
              <a:extLst>
                <a:ext uri="{FF2B5EF4-FFF2-40B4-BE49-F238E27FC236}">
                  <a16:creationId xmlns="" xmlns:a16="http://schemas.microsoft.com/office/drawing/2014/main" id="{C7B3C659-39E5-40A1-5211-99EE40399687}"/>
                </a:ext>
              </a:extLst>
            </p:cNvPr>
            <p:cNvCxnSpPr>
              <a:cxnSpLocks/>
              <a:stCxn id="754" idx="4"/>
              <a:endCxn id="760" idx="0"/>
            </p:cNvCxnSpPr>
            <p:nvPr/>
          </p:nvCxnSpPr>
          <p:spPr>
            <a:xfrm>
              <a:off x="2975337" y="2952564"/>
              <a:ext cx="92062" cy="275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2" name="Conector Reto 632">
              <a:extLst>
                <a:ext uri="{FF2B5EF4-FFF2-40B4-BE49-F238E27FC236}">
                  <a16:creationId xmlns="" xmlns:a16="http://schemas.microsoft.com/office/drawing/2014/main" id="{ED57640F-8816-B0D2-133F-00A238338183}"/>
                </a:ext>
              </a:extLst>
            </p:cNvPr>
            <p:cNvCxnSpPr>
              <a:cxnSpLocks/>
              <a:stCxn id="718" idx="4"/>
              <a:endCxn id="762" idx="7"/>
            </p:cNvCxnSpPr>
            <p:nvPr/>
          </p:nvCxnSpPr>
          <p:spPr>
            <a:xfrm flipH="1">
              <a:off x="3851643" y="2946018"/>
              <a:ext cx="240906" cy="4338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3" name="Conector Reto 636">
              <a:extLst>
                <a:ext uri="{FF2B5EF4-FFF2-40B4-BE49-F238E27FC236}">
                  <a16:creationId xmlns="" xmlns:a16="http://schemas.microsoft.com/office/drawing/2014/main" id="{0A6C79F3-E73A-657D-C065-A1F4493F55DA}"/>
                </a:ext>
              </a:extLst>
            </p:cNvPr>
            <p:cNvCxnSpPr>
              <a:stCxn id="766" idx="6"/>
              <a:endCxn id="765" idx="1"/>
            </p:cNvCxnSpPr>
            <p:nvPr/>
          </p:nvCxnSpPr>
          <p:spPr>
            <a:xfrm>
              <a:off x="3420328" y="3238212"/>
              <a:ext cx="147936" cy="34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4" name="Conector Reto 638">
              <a:extLst>
                <a:ext uri="{FF2B5EF4-FFF2-40B4-BE49-F238E27FC236}">
                  <a16:creationId xmlns="" xmlns:a16="http://schemas.microsoft.com/office/drawing/2014/main" id="{9A1C4310-8DE5-D9DB-E973-C6D0303A360E}"/>
                </a:ext>
              </a:extLst>
            </p:cNvPr>
            <p:cNvCxnSpPr>
              <a:cxnSpLocks/>
              <a:stCxn id="755" idx="4"/>
            </p:cNvCxnSpPr>
            <p:nvPr/>
          </p:nvCxnSpPr>
          <p:spPr>
            <a:xfrm>
              <a:off x="3296874" y="3058870"/>
              <a:ext cx="63729" cy="1517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5" name="Conector Reto 641">
              <a:extLst>
                <a:ext uri="{FF2B5EF4-FFF2-40B4-BE49-F238E27FC236}">
                  <a16:creationId xmlns="" xmlns:a16="http://schemas.microsoft.com/office/drawing/2014/main" id="{CEE643A4-60D9-DB45-F913-991CBDC96097}"/>
                </a:ext>
              </a:extLst>
            </p:cNvPr>
            <p:cNvCxnSpPr>
              <a:stCxn id="766" idx="4"/>
              <a:endCxn id="776" idx="0"/>
            </p:cNvCxnSpPr>
            <p:nvPr/>
          </p:nvCxnSpPr>
          <p:spPr>
            <a:xfrm>
              <a:off x="3383655" y="3274885"/>
              <a:ext cx="125198" cy="4287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6" name="Conector Reto 643">
              <a:extLst>
                <a:ext uri="{FF2B5EF4-FFF2-40B4-BE49-F238E27FC236}">
                  <a16:creationId xmlns="" xmlns:a16="http://schemas.microsoft.com/office/drawing/2014/main" id="{119469F7-72D9-0B34-2998-1F92175AB566}"/>
                </a:ext>
              </a:extLst>
            </p:cNvPr>
            <p:cNvCxnSpPr>
              <a:stCxn id="775" idx="6"/>
              <a:endCxn id="721" idx="2"/>
            </p:cNvCxnSpPr>
            <p:nvPr/>
          </p:nvCxnSpPr>
          <p:spPr>
            <a:xfrm>
              <a:off x="3370220" y="3539102"/>
              <a:ext cx="740679" cy="410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7" name="Conector Reto 645">
              <a:extLst>
                <a:ext uri="{FF2B5EF4-FFF2-40B4-BE49-F238E27FC236}">
                  <a16:creationId xmlns="" xmlns:a16="http://schemas.microsoft.com/office/drawing/2014/main" id="{776A61FB-8909-A2C2-9A5C-C53CFF2979DB}"/>
                </a:ext>
              </a:extLst>
            </p:cNvPr>
            <p:cNvCxnSpPr>
              <a:cxnSpLocks/>
              <a:stCxn id="722" idx="0"/>
              <a:endCxn id="762" idx="5"/>
            </p:cNvCxnSpPr>
            <p:nvPr/>
          </p:nvCxnSpPr>
          <p:spPr>
            <a:xfrm flipH="1" flipV="1">
              <a:off x="3851643" y="3431755"/>
              <a:ext cx="140671" cy="3632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8" name="Conector Reto 647">
              <a:extLst>
                <a:ext uri="{FF2B5EF4-FFF2-40B4-BE49-F238E27FC236}">
                  <a16:creationId xmlns="" xmlns:a16="http://schemas.microsoft.com/office/drawing/2014/main" id="{D3C5095D-B6B1-FACA-F431-75A48E3848EB}"/>
                </a:ext>
              </a:extLst>
            </p:cNvPr>
            <p:cNvCxnSpPr>
              <a:cxnSpLocks/>
              <a:stCxn id="763" idx="4"/>
              <a:endCxn id="762" idx="0"/>
            </p:cNvCxnSpPr>
            <p:nvPr/>
          </p:nvCxnSpPr>
          <p:spPr>
            <a:xfrm>
              <a:off x="3755949" y="3169399"/>
              <a:ext cx="69762" cy="1997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9" name="Conector Reto 650">
              <a:extLst>
                <a:ext uri="{FF2B5EF4-FFF2-40B4-BE49-F238E27FC236}">
                  <a16:creationId xmlns="" xmlns:a16="http://schemas.microsoft.com/office/drawing/2014/main" id="{CCF67BAB-D624-A4C9-2875-757700026E56}"/>
                </a:ext>
              </a:extLst>
            </p:cNvPr>
            <p:cNvCxnSpPr>
              <a:stCxn id="763" idx="7"/>
              <a:endCxn id="718" idx="3"/>
            </p:cNvCxnSpPr>
            <p:nvPr/>
          </p:nvCxnSpPr>
          <p:spPr>
            <a:xfrm flipV="1">
              <a:off x="3781881" y="2928054"/>
              <a:ext cx="289100" cy="178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0" name="Conector Reto 652">
              <a:extLst>
                <a:ext uri="{FF2B5EF4-FFF2-40B4-BE49-F238E27FC236}">
                  <a16:creationId xmlns="" xmlns:a16="http://schemas.microsoft.com/office/drawing/2014/main" id="{83BA5128-5238-99D7-BE16-220718F815B5}"/>
                </a:ext>
              </a:extLst>
            </p:cNvPr>
            <p:cNvCxnSpPr>
              <a:stCxn id="763" idx="6"/>
              <a:endCxn id="719" idx="2"/>
            </p:cNvCxnSpPr>
            <p:nvPr/>
          </p:nvCxnSpPr>
          <p:spPr>
            <a:xfrm flipV="1">
              <a:off x="3792622" y="3099838"/>
              <a:ext cx="345911" cy="3288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1" name="Conector Reto 655">
              <a:extLst>
                <a:ext uri="{FF2B5EF4-FFF2-40B4-BE49-F238E27FC236}">
                  <a16:creationId xmlns="" xmlns:a16="http://schemas.microsoft.com/office/drawing/2014/main" id="{0EF1FED4-E605-B370-9B01-15BF6AF25DB3}"/>
                </a:ext>
              </a:extLst>
            </p:cNvPr>
            <p:cNvCxnSpPr>
              <a:cxnSpLocks/>
              <a:stCxn id="762" idx="6"/>
            </p:cNvCxnSpPr>
            <p:nvPr/>
          </p:nvCxnSpPr>
          <p:spPr>
            <a:xfrm flipV="1">
              <a:off x="3862384" y="3380645"/>
              <a:ext cx="280545" cy="25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2" name="Conector Reto 659">
              <a:extLst>
                <a:ext uri="{FF2B5EF4-FFF2-40B4-BE49-F238E27FC236}">
                  <a16:creationId xmlns="" xmlns:a16="http://schemas.microsoft.com/office/drawing/2014/main" id="{4DCC8D6B-C37C-FEBD-7489-0534CD8D8E58}"/>
                </a:ext>
              </a:extLst>
            </p:cNvPr>
            <p:cNvCxnSpPr>
              <a:stCxn id="762" idx="3"/>
              <a:endCxn id="761" idx="7"/>
            </p:cNvCxnSpPr>
            <p:nvPr/>
          </p:nvCxnSpPr>
          <p:spPr>
            <a:xfrm flipH="1">
              <a:off x="3684514" y="3431755"/>
              <a:ext cx="115264" cy="2424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3" name="Conector Reto 663">
              <a:extLst>
                <a:ext uri="{FF2B5EF4-FFF2-40B4-BE49-F238E27FC236}">
                  <a16:creationId xmlns="" xmlns:a16="http://schemas.microsoft.com/office/drawing/2014/main" id="{60A71420-C862-A745-3CCD-1DC9852C07D1}"/>
                </a:ext>
              </a:extLst>
            </p:cNvPr>
            <p:cNvCxnSpPr>
              <a:stCxn id="765" idx="3"/>
              <a:endCxn id="776" idx="0"/>
            </p:cNvCxnSpPr>
            <p:nvPr/>
          </p:nvCxnSpPr>
          <p:spPr>
            <a:xfrm flipH="1">
              <a:off x="3508853" y="3319325"/>
              <a:ext cx="82311" cy="3843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4" name="Conector Reto 665">
              <a:extLst>
                <a:ext uri="{FF2B5EF4-FFF2-40B4-BE49-F238E27FC236}">
                  <a16:creationId xmlns="" xmlns:a16="http://schemas.microsoft.com/office/drawing/2014/main" id="{AF265556-D281-C72F-BF34-63BC1BC9325D}"/>
                </a:ext>
              </a:extLst>
            </p:cNvPr>
            <p:cNvCxnSpPr>
              <a:stCxn id="765" idx="5"/>
              <a:endCxn id="762" idx="1"/>
            </p:cNvCxnSpPr>
            <p:nvPr/>
          </p:nvCxnSpPr>
          <p:spPr>
            <a:xfrm>
              <a:off x="3637699" y="3296425"/>
              <a:ext cx="162079" cy="8346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5" name="Conector Reto 667">
              <a:extLst>
                <a:ext uri="{FF2B5EF4-FFF2-40B4-BE49-F238E27FC236}">
                  <a16:creationId xmlns="" xmlns:a16="http://schemas.microsoft.com/office/drawing/2014/main" id="{F94C79F6-F6EA-D837-F702-6F90E5C720DF}"/>
                </a:ext>
              </a:extLst>
            </p:cNvPr>
            <p:cNvCxnSpPr>
              <a:cxnSpLocks/>
              <a:stCxn id="765" idx="6"/>
              <a:endCxn id="763" idx="3"/>
            </p:cNvCxnSpPr>
            <p:nvPr/>
          </p:nvCxnSpPr>
          <p:spPr>
            <a:xfrm flipV="1">
              <a:off x="3635887" y="3158658"/>
              <a:ext cx="94129" cy="1097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6" name="Conector Reto 670">
              <a:extLst>
                <a:ext uri="{FF2B5EF4-FFF2-40B4-BE49-F238E27FC236}">
                  <a16:creationId xmlns="" xmlns:a16="http://schemas.microsoft.com/office/drawing/2014/main" id="{0FFD0CAE-8F6C-90B2-3080-5FE7FE7E3D07}"/>
                </a:ext>
              </a:extLst>
            </p:cNvPr>
            <p:cNvCxnSpPr>
              <a:cxnSpLocks/>
              <a:stCxn id="776" idx="6"/>
              <a:endCxn id="761" idx="3"/>
            </p:cNvCxnSpPr>
            <p:nvPr/>
          </p:nvCxnSpPr>
          <p:spPr>
            <a:xfrm flipV="1">
              <a:off x="3545526" y="3726031"/>
              <a:ext cx="87123" cy="14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7" name="Conector Reto 674">
              <a:extLst>
                <a:ext uri="{FF2B5EF4-FFF2-40B4-BE49-F238E27FC236}">
                  <a16:creationId xmlns="" xmlns:a16="http://schemas.microsoft.com/office/drawing/2014/main" id="{F0CD4174-F6E1-A401-D2F5-CA3A63BB35F2}"/>
                </a:ext>
              </a:extLst>
            </p:cNvPr>
            <p:cNvCxnSpPr>
              <a:stCxn id="776" idx="3"/>
              <a:endCxn id="724" idx="7"/>
            </p:cNvCxnSpPr>
            <p:nvPr/>
          </p:nvCxnSpPr>
          <p:spPr>
            <a:xfrm flipH="1">
              <a:off x="3410782" y="3766249"/>
              <a:ext cx="72138" cy="1980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8" name="Conector Reto 676">
              <a:extLst>
                <a:ext uri="{FF2B5EF4-FFF2-40B4-BE49-F238E27FC236}">
                  <a16:creationId xmlns="" xmlns:a16="http://schemas.microsoft.com/office/drawing/2014/main" id="{33700B4B-BE48-0388-08F1-A5CE5D2C411F}"/>
                </a:ext>
              </a:extLst>
            </p:cNvPr>
            <p:cNvCxnSpPr>
              <a:cxnSpLocks/>
              <a:stCxn id="761" idx="5"/>
              <a:endCxn id="723" idx="0"/>
            </p:cNvCxnSpPr>
            <p:nvPr/>
          </p:nvCxnSpPr>
          <p:spPr>
            <a:xfrm>
              <a:off x="3684514" y="3726031"/>
              <a:ext cx="58895" cy="200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9" name="Conector Reto 679">
              <a:extLst>
                <a:ext uri="{FF2B5EF4-FFF2-40B4-BE49-F238E27FC236}">
                  <a16:creationId xmlns="" xmlns:a16="http://schemas.microsoft.com/office/drawing/2014/main" id="{00DFA8AC-C5A8-F41C-9C66-CB8CFE491CFB}"/>
                </a:ext>
              </a:extLst>
            </p:cNvPr>
            <p:cNvCxnSpPr>
              <a:cxnSpLocks/>
              <a:stCxn id="723" idx="1"/>
              <a:endCxn id="776" idx="5"/>
            </p:cNvCxnSpPr>
            <p:nvPr/>
          </p:nvCxnSpPr>
          <p:spPr>
            <a:xfrm flipH="1" flipV="1">
              <a:off x="3534785" y="3766249"/>
              <a:ext cx="182691" cy="170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0" name="Conector Reto 682">
              <a:extLst>
                <a:ext uri="{FF2B5EF4-FFF2-40B4-BE49-F238E27FC236}">
                  <a16:creationId xmlns="" xmlns:a16="http://schemas.microsoft.com/office/drawing/2014/main" id="{176FA8B1-1BC6-DFA2-88B1-2FC583AE2995}"/>
                </a:ext>
              </a:extLst>
            </p:cNvPr>
            <p:cNvCxnSpPr>
              <a:stCxn id="762" idx="4"/>
              <a:endCxn id="723" idx="0"/>
            </p:cNvCxnSpPr>
            <p:nvPr/>
          </p:nvCxnSpPr>
          <p:spPr>
            <a:xfrm flipH="1">
              <a:off x="3743409" y="3442496"/>
              <a:ext cx="82302" cy="483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1" name="Conector Reto 685">
              <a:extLst>
                <a:ext uri="{FF2B5EF4-FFF2-40B4-BE49-F238E27FC236}">
                  <a16:creationId xmlns="" xmlns:a16="http://schemas.microsoft.com/office/drawing/2014/main" id="{D5C6D8B5-1A1C-A216-F3E5-8174CC1B2C0D}"/>
                </a:ext>
              </a:extLst>
            </p:cNvPr>
            <p:cNvCxnSpPr>
              <a:stCxn id="763" idx="5"/>
              <a:endCxn id="720" idx="1"/>
            </p:cNvCxnSpPr>
            <p:nvPr/>
          </p:nvCxnSpPr>
          <p:spPr>
            <a:xfrm>
              <a:off x="3781881" y="3158658"/>
              <a:ext cx="375581" cy="187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2" name="Conector Reto 687">
              <a:extLst>
                <a:ext uri="{FF2B5EF4-FFF2-40B4-BE49-F238E27FC236}">
                  <a16:creationId xmlns="" xmlns:a16="http://schemas.microsoft.com/office/drawing/2014/main" id="{77E7E881-F03E-CA2C-36BA-9E6DA8C4E76F}"/>
                </a:ext>
              </a:extLst>
            </p:cNvPr>
            <p:cNvCxnSpPr>
              <a:stCxn id="721" idx="0"/>
              <a:endCxn id="762" idx="6"/>
            </p:cNvCxnSpPr>
            <p:nvPr/>
          </p:nvCxnSpPr>
          <p:spPr>
            <a:xfrm flipH="1" flipV="1">
              <a:off x="3862384" y="3405823"/>
              <a:ext cx="285189" cy="1376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3" name="Conector Reto 689">
              <a:extLst>
                <a:ext uri="{FF2B5EF4-FFF2-40B4-BE49-F238E27FC236}">
                  <a16:creationId xmlns="" xmlns:a16="http://schemas.microsoft.com/office/drawing/2014/main" id="{23933637-7DE3-345F-40B6-F52A3D87331F}"/>
                </a:ext>
              </a:extLst>
            </p:cNvPr>
            <p:cNvCxnSpPr>
              <a:stCxn id="761" idx="6"/>
              <a:endCxn id="722" idx="1"/>
            </p:cNvCxnSpPr>
            <p:nvPr/>
          </p:nvCxnSpPr>
          <p:spPr>
            <a:xfrm>
              <a:off x="3695255" y="3700099"/>
              <a:ext cx="275992" cy="1134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04" name="Oval 697">
            <a:extLst>
              <a:ext uri="{FF2B5EF4-FFF2-40B4-BE49-F238E27FC236}">
                <a16:creationId xmlns="" xmlns:a16="http://schemas.microsoft.com/office/drawing/2014/main" id="{BF540944-0F7B-DF68-60AA-B756D7811E09}"/>
              </a:ext>
            </a:extLst>
          </p:cNvPr>
          <p:cNvSpPr/>
          <p:nvPr/>
        </p:nvSpPr>
        <p:spPr>
          <a:xfrm>
            <a:off x="2470868" y="3174120"/>
            <a:ext cx="767674" cy="794897"/>
          </a:xfrm>
          <a:prstGeom prst="ellipse">
            <a:avLst/>
          </a:prstGeom>
          <a:gradFill>
            <a:gsLst>
              <a:gs pos="52000">
                <a:schemeClr val="accent1">
                  <a:alpha val="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5" name="E1">
            <a:extLst>
              <a:ext uri="{FF2B5EF4-FFF2-40B4-BE49-F238E27FC236}">
                <a16:creationId xmlns="" xmlns:a16="http://schemas.microsoft.com/office/drawing/2014/main" id="{B8A4BC78-D0FE-F819-B4EF-EC96148EADBF}"/>
              </a:ext>
            </a:extLst>
          </p:cNvPr>
          <p:cNvSpPr>
            <a:spLocks noChangeAspect="1"/>
          </p:cNvSpPr>
          <p:nvPr/>
        </p:nvSpPr>
        <p:spPr>
          <a:xfrm>
            <a:off x="4795059" y="3084231"/>
            <a:ext cx="120797" cy="1207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6" name="E2">
            <a:extLst>
              <a:ext uri="{FF2B5EF4-FFF2-40B4-BE49-F238E27FC236}">
                <a16:creationId xmlns="" xmlns:a16="http://schemas.microsoft.com/office/drawing/2014/main" id="{61988F3A-424B-14F1-36B6-DCAD817B3972}"/>
              </a:ext>
            </a:extLst>
          </p:cNvPr>
          <p:cNvSpPr>
            <a:spLocks noChangeAspect="1"/>
          </p:cNvSpPr>
          <p:nvPr/>
        </p:nvSpPr>
        <p:spPr>
          <a:xfrm>
            <a:off x="3852804" y="2263627"/>
            <a:ext cx="120797" cy="120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7" name="E3">
            <a:extLst>
              <a:ext uri="{FF2B5EF4-FFF2-40B4-BE49-F238E27FC236}">
                <a16:creationId xmlns="" xmlns:a16="http://schemas.microsoft.com/office/drawing/2014/main" id="{AAA182E0-1535-9FF9-5BC2-D0FDD6DF9A8E}"/>
              </a:ext>
            </a:extLst>
          </p:cNvPr>
          <p:cNvSpPr>
            <a:spLocks noChangeAspect="1"/>
          </p:cNvSpPr>
          <p:nvPr/>
        </p:nvSpPr>
        <p:spPr>
          <a:xfrm>
            <a:off x="2935633" y="2459004"/>
            <a:ext cx="120797" cy="120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8" name="E4">
            <a:extLst>
              <a:ext uri="{FF2B5EF4-FFF2-40B4-BE49-F238E27FC236}">
                <a16:creationId xmlns="" xmlns:a16="http://schemas.microsoft.com/office/drawing/2014/main" id="{277399F3-C216-4C3A-5AAC-B42D37D1F5D5}"/>
              </a:ext>
            </a:extLst>
          </p:cNvPr>
          <p:cNvSpPr>
            <a:spLocks noChangeAspect="1"/>
          </p:cNvSpPr>
          <p:nvPr/>
        </p:nvSpPr>
        <p:spPr>
          <a:xfrm>
            <a:off x="5245088" y="3323703"/>
            <a:ext cx="120797" cy="120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9" name="E5">
            <a:extLst>
              <a:ext uri="{FF2B5EF4-FFF2-40B4-BE49-F238E27FC236}">
                <a16:creationId xmlns="" xmlns:a16="http://schemas.microsoft.com/office/drawing/2014/main" id="{61F1FA5C-9D96-D6B3-693C-A8BA0E06D69F}"/>
              </a:ext>
            </a:extLst>
          </p:cNvPr>
          <p:cNvSpPr>
            <a:spLocks noChangeAspect="1"/>
          </p:cNvSpPr>
          <p:nvPr/>
        </p:nvSpPr>
        <p:spPr>
          <a:xfrm>
            <a:off x="4222622" y="3757431"/>
            <a:ext cx="120797" cy="1207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0" name="E6">
            <a:extLst>
              <a:ext uri="{FF2B5EF4-FFF2-40B4-BE49-F238E27FC236}">
                <a16:creationId xmlns="" xmlns:a16="http://schemas.microsoft.com/office/drawing/2014/main" id="{F06BBB6E-E2F3-7B38-E9CC-6865F89A855B}"/>
              </a:ext>
            </a:extLst>
          </p:cNvPr>
          <p:cNvSpPr>
            <a:spLocks noChangeAspect="1"/>
          </p:cNvSpPr>
          <p:nvPr/>
        </p:nvSpPr>
        <p:spPr>
          <a:xfrm>
            <a:off x="2086967" y="3492877"/>
            <a:ext cx="120797" cy="1207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1" name="E7">
            <a:extLst>
              <a:ext uri="{FF2B5EF4-FFF2-40B4-BE49-F238E27FC236}">
                <a16:creationId xmlns="" xmlns:a16="http://schemas.microsoft.com/office/drawing/2014/main" id="{1AA9AD0B-80CB-7755-59BA-0EBAA733A1C5}"/>
              </a:ext>
            </a:extLst>
          </p:cNvPr>
          <p:cNvSpPr>
            <a:spLocks noChangeAspect="1"/>
          </p:cNvSpPr>
          <p:nvPr/>
        </p:nvSpPr>
        <p:spPr>
          <a:xfrm>
            <a:off x="3275687" y="4771540"/>
            <a:ext cx="120797" cy="120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2" name="E8">
            <a:extLst>
              <a:ext uri="{FF2B5EF4-FFF2-40B4-BE49-F238E27FC236}">
                <a16:creationId xmlns="" xmlns:a16="http://schemas.microsoft.com/office/drawing/2014/main" id="{6E8C2FF0-28D2-CCBE-8231-453B32855D45}"/>
              </a:ext>
            </a:extLst>
          </p:cNvPr>
          <p:cNvSpPr>
            <a:spLocks noChangeAspect="1"/>
          </p:cNvSpPr>
          <p:nvPr/>
        </p:nvSpPr>
        <p:spPr>
          <a:xfrm>
            <a:off x="4979796" y="2598700"/>
            <a:ext cx="120797" cy="12079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3" name="Oval 733">
            <a:extLst>
              <a:ext uri="{FF2B5EF4-FFF2-40B4-BE49-F238E27FC236}">
                <a16:creationId xmlns="" xmlns:a16="http://schemas.microsoft.com/office/drawing/2014/main" id="{620E9B8A-FC54-5009-A048-C8F903911DD0}"/>
              </a:ext>
            </a:extLst>
          </p:cNvPr>
          <p:cNvSpPr/>
          <p:nvPr/>
        </p:nvSpPr>
        <p:spPr>
          <a:xfrm>
            <a:off x="3699773" y="3545321"/>
            <a:ext cx="623106" cy="645203"/>
          </a:xfrm>
          <a:prstGeom prst="ellipse">
            <a:avLst/>
          </a:prstGeom>
          <a:gradFill>
            <a:gsLst>
              <a:gs pos="52000">
                <a:schemeClr val="accent2">
                  <a:alpha val="0"/>
                </a:schemeClr>
              </a:gs>
              <a:gs pos="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4" name="Oval 734">
            <a:extLst>
              <a:ext uri="{FF2B5EF4-FFF2-40B4-BE49-F238E27FC236}">
                <a16:creationId xmlns="" xmlns:a16="http://schemas.microsoft.com/office/drawing/2014/main" id="{1393CA8A-B8FA-4707-5A6B-B2AE7ADC3FA3}"/>
              </a:ext>
            </a:extLst>
          </p:cNvPr>
          <p:cNvSpPr/>
          <p:nvPr/>
        </p:nvSpPr>
        <p:spPr>
          <a:xfrm>
            <a:off x="2791837" y="3629303"/>
            <a:ext cx="946645" cy="980215"/>
          </a:xfrm>
          <a:prstGeom prst="ellipse">
            <a:avLst/>
          </a:prstGeom>
          <a:gradFill>
            <a:gsLst>
              <a:gs pos="52000">
                <a:schemeClr val="accent3">
                  <a:alpha val="0"/>
                </a:schemeClr>
              </a:gs>
              <a:gs pos="0">
                <a:schemeClr val="accent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5" name="Oval 735">
            <a:extLst>
              <a:ext uri="{FF2B5EF4-FFF2-40B4-BE49-F238E27FC236}">
                <a16:creationId xmlns="" xmlns:a16="http://schemas.microsoft.com/office/drawing/2014/main" id="{0841E29B-6192-66E8-ABC1-8F6FF365A071}"/>
              </a:ext>
            </a:extLst>
          </p:cNvPr>
          <p:cNvSpPr/>
          <p:nvPr/>
        </p:nvSpPr>
        <p:spPr>
          <a:xfrm>
            <a:off x="2945937" y="2214707"/>
            <a:ext cx="674884" cy="698817"/>
          </a:xfrm>
          <a:prstGeom prst="ellipse">
            <a:avLst/>
          </a:prstGeom>
          <a:gradFill>
            <a:gsLst>
              <a:gs pos="52000">
                <a:schemeClr val="accent4">
                  <a:alpha val="0"/>
                </a:schemeClr>
              </a:gs>
              <a:gs pos="0">
                <a:schemeClr val="accent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6" name="Oval 736">
            <a:extLst>
              <a:ext uri="{FF2B5EF4-FFF2-40B4-BE49-F238E27FC236}">
                <a16:creationId xmlns="" xmlns:a16="http://schemas.microsoft.com/office/drawing/2014/main" id="{438DCD5E-D28A-0C53-145E-01119FA9EB01}"/>
              </a:ext>
            </a:extLst>
          </p:cNvPr>
          <p:cNvSpPr/>
          <p:nvPr/>
        </p:nvSpPr>
        <p:spPr>
          <a:xfrm>
            <a:off x="2346364" y="4392468"/>
            <a:ext cx="618801" cy="640744"/>
          </a:xfrm>
          <a:prstGeom prst="ellipse">
            <a:avLst/>
          </a:prstGeom>
          <a:gradFill>
            <a:gsLst>
              <a:gs pos="52000">
                <a:schemeClr val="accent5">
                  <a:alpha val="0"/>
                </a:schemeClr>
              </a:gs>
              <a:gs pos="0">
                <a:schemeClr val="accent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7" name="Oval 737">
            <a:extLst>
              <a:ext uri="{FF2B5EF4-FFF2-40B4-BE49-F238E27FC236}">
                <a16:creationId xmlns="" xmlns:a16="http://schemas.microsoft.com/office/drawing/2014/main" id="{97BA4D2D-A799-350B-E36C-9ABDFB919560}"/>
              </a:ext>
            </a:extLst>
          </p:cNvPr>
          <p:cNvSpPr/>
          <p:nvPr/>
        </p:nvSpPr>
        <p:spPr>
          <a:xfrm>
            <a:off x="4356174" y="3214994"/>
            <a:ext cx="893659" cy="925350"/>
          </a:xfrm>
          <a:prstGeom prst="ellipse">
            <a:avLst/>
          </a:prstGeom>
          <a:gradFill>
            <a:gsLst>
              <a:gs pos="52000">
                <a:schemeClr val="accent6">
                  <a:alpha val="0"/>
                </a:schemeClr>
              </a:gs>
              <a:gs pos="0">
                <a:schemeClr val="accent6"/>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8" name="Oval 738">
            <a:extLst>
              <a:ext uri="{FF2B5EF4-FFF2-40B4-BE49-F238E27FC236}">
                <a16:creationId xmlns="" xmlns:a16="http://schemas.microsoft.com/office/drawing/2014/main" id="{8E7B194E-58BD-4370-406D-8E2CA8118515}"/>
              </a:ext>
            </a:extLst>
          </p:cNvPr>
          <p:cNvSpPr/>
          <p:nvPr/>
        </p:nvSpPr>
        <p:spPr>
          <a:xfrm>
            <a:off x="3802097" y="2574843"/>
            <a:ext cx="623106" cy="645203"/>
          </a:xfrm>
          <a:prstGeom prst="ellipse">
            <a:avLst/>
          </a:prstGeom>
          <a:gradFill>
            <a:gsLst>
              <a:gs pos="52000">
                <a:schemeClr val="tx2">
                  <a:alpha val="0"/>
                </a:schemeClr>
              </a:gs>
              <a:gs pos="0">
                <a:schemeClr val="tx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9" name="Oval 739">
            <a:extLst>
              <a:ext uri="{FF2B5EF4-FFF2-40B4-BE49-F238E27FC236}">
                <a16:creationId xmlns="" xmlns:a16="http://schemas.microsoft.com/office/drawing/2014/main" id="{7AAD6A0F-AA94-69A6-476D-767B9A61F8AC}"/>
              </a:ext>
            </a:extLst>
          </p:cNvPr>
          <p:cNvSpPr/>
          <p:nvPr/>
        </p:nvSpPr>
        <p:spPr>
          <a:xfrm>
            <a:off x="3424448" y="3166973"/>
            <a:ext cx="478144" cy="495100"/>
          </a:xfrm>
          <a:prstGeom prst="ellipse">
            <a:avLst/>
          </a:prstGeom>
          <a:gradFill>
            <a:gsLst>
              <a:gs pos="51000">
                <a:schemeClr val="accent6">
                  <a:lumMod val="50000"/>
                  <a:alpha val="0"/>
                </a:schemeClr>
              </a:gs>
              <a:gs pos="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0" name="Rectangle: Rounded Corners 9">
            <a:extLst>
              <a:ext uri="{FF2B5EF4-FFF2-40B4-BE49-F238E27FC236}">
                <a16:creationId xmlns="" xmlns:a16="http://schemas.microsoft.com/office/drawing/2014/main" id="{0069BAAB-CB5B-B92A-187D-FCDACEA19B89}"/>
              </a:ext>
            </a:extLst>
          </p:cNvPr>
          <p:cNvSpPr/>
          <p:nvPr/>
        </p:nvSpPr>
        <p:spPr>
          <a:xfrm>
            <a:off x="10929644" y="2522846"/>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1" name="Rectangle: Rounded Corners 10">
            <a:extLst>
              <a:ext uri="{FF2B5EF4-FFF2-40B4-BE49-F238E27FC236}">
                <a16:creationId xmlns="" xmlns:a16="http://schemas.microsoft.com/office/drawing/2014/main" id="{09FE94AC-C6B4-F0B2-21B7-81361761D218}"/>
              </a:ext>
            </a:extLst>
          </p:cNvPr>
          <p:cNvSpPr/>
          <p:nvPr/>
        </p:nvSpPr>
        <p:spPr>
          <a:xfrm>
            <a:off x="11166906" y="2522846"/>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2" name="Rectangle: Rounded Corners 11">
            <a:extLst>
              <a:ext uri="{FF2B5EF4-FFF2-40B4-BE49-F238E27FC236}">
                <a16:creationId xmlns="" xmlns:a16="http://schemas.microsoft.com/office/drawing/2014/main" id="{96E06669-6D64-A0F6-C520-F0FC3697AF5E}"/>
              </a:ext>
            </a:extLst>
          </p:cNvPr>
          <p:cNvSpPr/>
          <p:nvPr/>
        </p:nvSpPr>
        <p:spPr>
          <a:xfrm>
            <a:off x="11404167" y="2522846"/>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3" name="TextBox 12">
            <a:extLst>
              <a:ext uri="{FF2B5EF4-FFF2-40B4-BE49-F238E27FC236}">
                <a16:creationId xmlns="" xmlns:a16="http://schemas.microsoft.com/office/drawing/2014/main" id="{818F4265-AC67-3292-B153-31E128AFCA3B}"/>
              </a:ext>
            </a:extLst>
          </p:cNvPr>
          <p:cNvSpPr txBox="1"/>
          <p:nvPr/>
        </p:nvSpPr>
        <p:spPr>
          <a:xfrm>
            <a:off x="2573064" y="1565344"/>
            <a:ext cx="918173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smtClean="0">
                <a:ln>
                  <a:noFill/>
                </a:ln>
                <a:solidFill>
                  <a:srgbClr val="2C4166"/>
                </a:solidFill>
                <a:effectLst/>
                <a:uLnTx/>
                <a:uFillTx/>
                <a:latin typeface="Roboto"/>
                <a:ea typeface="+mn-ea"/>
                <a:cs typeface="+mn-cs"/>
              </a:rPr>
              <a:t>#REFLEXÕES</a:t>
            </a:r>
            <a:endParaRPr kumimoji="0" lang="pt-BR" sz="4800" b="0" i="0" u="none" strike="noStrike" kern="1200" cap="none" spc="0" normalizeH="0" baseline="0" noProof="0" dirty="0">
              <a:ln>
                <a:noFill/>
              </a:ln>
              <a:solidFill>
                <a:srgbClr val="2C4166"/>
              </a:solidFill>
              <a:effectLst/>
              <a:uLnTx/>
              <a:uFillTx/>
              <a:latin typeface="Roboto"/>
              <a:ea typeface="+mn-ea"/>
              <a:cs typeface="+mn-cs"/>
            </a:endParaRPr>
          </a:p>
        </p:txBody>
      </p:sp>
      <p:sp>
        <p:nvSpPr>
          <p:cNvPr id="1024" name="TextBox 52">
            <a:extLst>
              <a:ext uri="{FF2B5EF4-FFF2-40B4-BE49-F238E27FC236}">
                <a16:creationId xmlns="" xmlns:a16="http://schemas.microsoft.com/office/drawing/2014/main" id="{E3CB0D2C-FA5D-EE43-C988-A1083ABCBA6F}"/>
              </a:ext>
            </a:extLst>
          </p:cNvPr>
          <p:cNvSpPr txBox="1"/>
          <p:nvPr/>
        </p:nvSpPr>
        <p:spPr>
          <a:xfrm>
            <a:off x="8072846" y="2805120"/>
            <a:ext cx="3681955" cy="422039"/>
          </a:xfrm>
          <a:prstGeom prst="rect">
            <a:avLst/>
          </a:prstGeom>
          <a:noFill/>
        </p:spPr>
        <p:txBody>
          <a:bodyPr wrap="square" rtlCol="0">
            <a:spAutoFit/>
          </a:bodyPr>
          <a:lstStyle/>
          <a:p>
            <a:pPr marL="0" marR="0" lvl="0" indent="0" algn="r" defTabSz="914400" rtl="0" eaLnBrk="1" fontAlgn="auto" latinLnBrk="0" hangingPunct="1">
              <a:lnSpc>
                <a:spcPct val="130000"/>
              </a:lnSpc>
              <a:spcBef>
                <a:spcPts val="1200"/>
              </a:spcBef>
              <a:spcAft>
                <a:spcPts val="0"/>
              </a:spcAft>
              <a:buClrTx/>
              <a:buSzTx/>
              <a:buFontTx/>
              <a:buNone/>
              <a:tabLst/>
              <a:defRPr/>
            </a:pPr>
            <a:r>
              <a:rPr lang="pt-BR" dirty="0">
                <a:solidFill>
                  <a:srgbClr val="2C4166"/>
                </a:solidFill>
                <a:latin typeface="Open Sans Light" panose="020B0306030504020204" pitchFamily="34" charset="0"/>
                <a:ea typeface="Open Sans Light" panose="020B0306030504020204" pitchFamily="34" charset="0"/>
                <a:cs typeface="Open Sans Light" panose="020B0306030504020204" pitchFamily="34" charset="0"/>
              </a:rPr>
              <a:t>Comece pelo por quê.</a:t>
            </a:r>
            <a:endParaRPr kumimoji="0" lang="pt-BR" sz="1800" b="1" i="0" u="none" strike="noStrike" kern="1200" cap="none" spc="0" normalizeH="0" baseline="0" noProof="0" dirty="0">
              <a:ln>
                <a:noFill/>
              </a:ln>
              <a:solidFill>
                <a:srgbClr val="2C416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14847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circle(out)">
                                      <p:cBhvr>
                                        <p:cTn id="12" dur="2000"/>
                                        <p:tgtEl>
                                          <p:spTgt spid="7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5"/>
                                        </p:tgtEl>
                                        <p:attrNameLst>
                                          <p:attrName>style.visibility</p:attrName>
                                        </p:attrNameLst>
                                      </p:cBhvr>
                                      <p:to>
                                        <p:strVal val="visible"/>
                                      </p:to>
                                    </p:set>
                                    <p:animEffect transition="in" filter="fade">
                                      <p:cBhvr>
                                        <p:cTn id="15" dur="500"/>
                                        <p:tgtEl>
                                          <p:spTgt spid="1005"/>
                                        </p:tgtEl>
                                      </p:cBhvr>
                                    </p:animEffect>
                                  </p:childTnLst>
                                </p:cTn>
                              </p:par>
                              <p:par>
                                <p:cTn id="16" presetID="0" presetClass="path" presetSubtype="0" fill="hold" grpId="1" nodeType="withEffect">
                                  <p:stCondLst>
                                    <p:cond delay="0"/>
                                  </p:stCondLst>
                                  <p:childTnLst>
                                    <p:animMotion origin="layout" path="M 2.70833E-6 -4.81481E-6 L -0.03763 -0.01597 L -0.0642 -0.03194 L -0.08646 -0.00416 L -0.1211 -0.00092 L -0.14102 -0.00254 L -0.13815 0.05139 L -0.13776 0.11829 L -0.16615 0.06829 " pathEditMode="relative" rAng="0" ptsTypes="AAAAAAAAA">
                                      <p:cBhvr>
                                        <p:cTn id="17" dur="500" fill="hold"/>
                                        <p:tgtEl>
                                          <p:spTgt spid="1005"/>
                                        </p:tgtEl>
                                        <p:attrNameLst>
                                          <p:attrName>ppt_x</p:attrName>
                                          <p:attrName>ppt_y</p:attrName>
                                        </p:attrNameLst>
                                      </p:cBhvr>
                                      <p:rCtr x="-8307" y="4306"/>
                                    </p:animMotion>
                                  </p:childTnLst>
                                </p:cTn>
                              </p:par>
                              <p:par>
                                <p:cTn id="18" presetID="53" presetClass="entr" presetSubtype="16" repeatCount="indefinite" fill="remove" grpId="0" nodeType="withEffect">
                                  <p:stCondLst>
                                    <p:cond delay="0"/>
                                  </p:stCondLst>
                                  <p:endCondLst>
                                    <p:cond evt="onNext" delay="0">
                                      <p:tgtEl>
                                        <p:sldTgt/>
                                      </p:tgtEl>
                                    </p:cond>
                                  </p:endCondLst>
                                  <p:childTnLst>
                                    <p:set>
                                      <p:cBhvr>
                                        <p:cTn id="19" dur="1" fill="hold">
                                          <p:stCondLst>
                                            <p:cond delay="0"/>
                                          </p:stCondLst>
                                        </p:cTn>
                                        <p:tgtEl>
                                          <p:spTgt spid="1004"/>
                                        </p:tgtEl>
                                        <p:attrNameLst>
                                          <p:attrName>style.visibility</p:attrName>
                                        </p:attrNameLst>
                                      </p:cBhvr>
                                      <p:to>
                                        <p:strVal val="visible"/>
                                      </p:to>
                                    </p:set>
                                    <p:anim calcmode="lin" valueType="num">
                                      <p:cBhvr>
                                        <p:cTn id="20" dur="1500" fill="hold"/>
                                        <p:tgtEl>
                                          <p:spTgt spid="1004"/>
                                        </p:tgtEl>
                                        <p:attrNameLst>
                                          <p:attrName>ppt_w</p:attrName>
                                        </p:attrNameLst>
                                      </p:cBhvr>
                                      <p:tavLst>
                                        <p:tav tm="0">
                                          <p:val>
                                            <p:fltVal val="0"/>
                                          </p:val>
                                        </p:tav>
                                        <p:tav tm="100000">
                                          <p:val>
                                            <p:strVal val="#ppt_w"/>
                                          </p:val>
                                        </p:tav>
                                      </p:tavLst>
                                    </p:anim>
                                    <p:anim calcmode="lin" valueType="num">
                                      <p:cBhvr>
                                        <p:cTn id="21" dur="1500" fill="hold"/>
                                        <p:tgtEl>
                                          <p:spTgt spid="1004"/>
                                        </p:tgtEl>
                                        <p:attrNameLst>
                                          <p:attrName>ppt_h</p:attrName>
                                        </p:attrNameLst>
                                      </p:cBhvr>
                                      <p:tavLst>
                                        <p:tav tm="0">
                                          <p:val>
                                            <p:fltVal val="0"/>
                                          </p:val>
                                        </p:tav>
                                        <p:tav tm="100000">
                                          <p:val>
                                            <p:strVal val="#ppt_h"/>
                                          </p:val>
                                        </p:tav>
                                      </p:tavLst>
                                    </p:anim>
                                    <p:animEffect transition="in" filter="fade">
                                      <p:cBhvr>
                                        <p:cTn id="22" dur="1500"/>
                                        <p:tgtEl>
                                          <p:spTgt spid="10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6"/>
                                        </p:tgtEl>
                                        <p:attrNameLst>
                                          <p:attrName>style.visibility</p:attrName>
                                        </p:attrNameLst>
                                      </p:cBhvr>
                                      <p:to>
                                        <p:strVal val="visible"/>
                                      </p:to>
                                    </p:set>
                                    <p:animEffect transition="in" filter="fade">
                                      <p:cBhvr>
                                        <p:cTn id="25" dur="500"/>
                                        <p:tgtEl>
                                          <p:spTgt spid="1006"/>
                                        </p:tgtEl>
                                      </p:cBhvr>
                                    </p:animEffect>
                                  </p:childTnLst>
                                </p:cTn>
                              </p:par>
                              <p:par>
                                <p:cTn id="26" presetID="0" presetClass="path" presetSubtype="0" fill="hold" grpId="1" nodeType="withEffect">
                                  <p:stCondLst>
                                    <p:cond delay="0"/>
                                  </p:stCondLst>
                                  <p:childTnLst>
                                    <p:animMotion origin="layout" path="M -3.54167E-6 1.11111E-6 L -0.01185 0.02176 L -0.01679 0.05393 L -0.01054 0.08796 L -0.0082 0.1162 L 0.00912 0.18889 L 0.0073 0.23032 " pathEditMode="relative" rAng="0" ptsTypes="AAAAAAA">
                                      <p:cBhvr>
                                        <p:cTn id="27" dur="500" fill="hold"/>
                                        <p:tgtEl>
                                          <p:spTgt spid="1006"/>
                                        </p:tgtEl>
                                        <p:attrNameLst>
                                          <p:attrName>ppt_x</p:attrName>
                                          <p:attrName>ppt_y</p:attrName>
                                        </p:attrNameLst>
                                      </p:cBhvr>
                                      <p:rCtr x="-391" y="11505"/>
                                    </p:animMotion>
                                  </p:childTnLst>
                                </p:cTn>
                              </p:par>
                              <p:par>
                                <p:cTn id="28" presetID="53" presetClass="entr" presetSubtype="16" repeatCount="indefinite" fill="remove" grpId="0" nodeType="withEffect">
                                  <p:stCondLst>
                                    <p:cond delay="0"/>
                                  </p:stCondLst>
                                  <p:endCondLst>
                                    <p:cond evt="onNext" delay="0">
                                      <p:tgtEl>
                                        <p:sldTgt/>
                                      </p:tgtEl>
                                    </p:cond>
                                  </p:endCondLst>
                                  <p:childTnLst>
                                    <p:set>
                                      <p:cBhvr>
                                        <p:cTn id="29" dur="1" fill="hold">
                                          <p:stCondLst>
                                            <p:cond delay="0"/>
                                          </p:stCondLst>
                                        </p:cTn>
                                        <p:tgtEl>
                                          <p:spTgt spid="1013"/>
                                        </p:tgtEl>
                                        <p:attrNameLst>
                                          <p:attrName>style.visibility</p:attrName>
                                        </p:attrNameLst>
                                      </p:cBhvr>
                                      <p:to>
                                        <p:strVal val="visible"/>
                                      </p:to>
                                    </p:set>
                                    <p:anim calcmode="lin" valueType="num">
                                      <p:cBhvr>
                                        <p:cTn id="30" dur="1000" fill="hold"/>
                                        <p:tgtEl>
                                          <p:spTgt spid="1013"/>
                                        </p:tgtEl>
                                        <p:attrNameLst>
                                          <p:attrName>ppt_w</p:attrName>
                                        </p:attrNameLst>
                                      </p:cBhvr>
                                      <p:tavLst>
                                        <p:tav tm="0">
                                          <p:val>
                                            <p:fltVal val="0"/>
                                          </p:val>
                                        </p:tav>
                                        <p:tav tm="100000">
                                          <p:val>
                                            <p:strVal val="#ppt_w"/>
                                          </p:val>
                                        </p:tav>
                                      </p:tavLst>
                                    </p:anim>
                                    <p:anim calcmode="lin" valueType="num">
                                      <p:cBhvr>
                                        <p:cTn id="31" dur="1000" fill="hold"/>
                                        <p:tgtEl>
                                          <p:spTgt spid="1013"/>
                                        </p:tgtEl>
                                        <p:attrNameLst>
                                          <p:attrName>ppt_h</p:attrName>
                                        </p:attrNameLst>
                                      </p:cBhvr>
                                      <p:tavLst>
                                        <p:tav tm="0">
                                          <p:val>
                                            <p:fltVal val="0"/>
                                          </p:val>
                                        </p:tav>
                                        <p:tav tm="100000">
                                          <p:val>
                                            <p:strVal val="#ppt_h"/>
                                          </p:val>
                                        </p:tav>
                                      </p:tavLst>
                                    </p:anim>
                                    <p:animEffect transition="in" filter="fade">
                                      <p:cBhvr>
                                        <p:cTn id="32" dur="1000"/>
                                        <p:tgtEl>
                                          <p:spTgt spid="10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07"/>
                                        </p:tgtEl>
                                        <p:attrNameLst>
                                          <p:attrName>style.visibility</p:attrName>
                                        </p:attrNameLst>
                                      </p:cBhvr>
                                      <p:to>
                                        <p:strVal val="visible"/>
                                      </p:to>
                                    </p:set>
                                    <p:animEffect transition="in" filter="fade">
                                      <p:cBhvr>
                                        <p:cTn id="35" dur="500"/>
                                        <p:tgtEl>
                                          <p:spTgt spid="1007"/>
                                        </p:tgtEl>
                                      </p:cBhvr>
                                    </p:animEffect>
                                  </p:childTnLst>
                                </p:cTn>
                              </p:par>
                              <p:par>
                                <p:cTn id="36" presetID="0" presetClass="path" presetSubtype="0" fill="hold" grpId="1" nodeType="withEffect">
                                  <p:stCondLst>
                                    <p:cond delay="0"/>
                                  </p:stCondLst>
                                  <p:childTnLst>
                                    <p:animMotion origin="layout" path="M -3.125E-6 -1.11111E-6 C 0.00013 0.0206 0.00026 0.04144 0.00039 0.06204 L 0.01315 0.08958 L 0.01498 0.14537 C 0.01472 0.16528 0.01459 0.18519 0.01446 0.20509 L 0.02045 0.23843 " pathEditMode="relative" rAng="0" ptsTypes="AAAAAA">
                                      <p:cBhvr>
                                        <p:cTn id="37" dur="500" fill="hold"/>
                                        <p:tgtEl>
                                          <p:spTgt spid="1007"/>
                                        </p:tgtEl>
                                        <p:attrNameLst>
                                          <p:attrName>ppt_x</p:attrName>
                                          <p:attrName>ppt_y</p:attrName>
                                        </p:attrNameLst>
                                      </p:cBhvr>
                                      <p:rCtr x="1016" y="11921"/>
                                    </p:animMotion>
                                  </p:childTnLst>
                                </p:cTn>
                              </p:par>
                              <p:par>
                                <p:cTn id="38" presetID="53" presetClass="entr" presetSubtype="16" repeatCount="indefinite" fill="remove" grpId="0" nodeType="withEffect">
                                  <p:stCondLst>
                                    <p:cond delay="0"/>
                                  </p:stCondLst>
                                  <p:endCondLst>
                                    <p:cond evt="onNext" delay="0">
                                      <p:tgtEl>
                                        <p:sldTgt/>
                                      </p:tgtEl>
                                    </p:cond>
                                  </p:endCondLst>
                                  <p:childTnLst>
                                    <p:set>
                                      <p:cBhvr>
                                        <p:cTn id="39" dur="1" fill="hold">
                                          <p:stCondLst>
                                            <p:cond delay="0"/>
                                          </p:stCondLst>
                                        </p:cTn>
                                        <p:tgtEl>
                                          <p:spTgt spid="1014"/>
                                        </p:tgtEl>
                                        <p:attrNameLst>
                                          <p:attrName>style.visibility</p:attrName>
                                        </p:attrNameLst>
                                      </p:cBhvr>
                                      <p:to>
                                        <p:strVal val="visible"/>
                                      </p:to>
                                    </p:set>
                                    <p:anim calcmode="lin" valueType="num">
                                      <p:cBhvr>
                                        <p:cTn id="40" dur="500" fill="hold"/>
                                        <p:tgtEl>
                                          <p:spTgt spid="1014"/>
                                        </p:tgtEl>
                                        <p:attrNameLst>
                                          <p:attrName>ppt_w</p:attrName>
                                        </p:attrNameLst>
                                      </p:cBhvr>
                                      <p:tavLst>
                                        <p:tav tm="0">
                                          <p:val>
                                            <p:fltVal val="0"/>
                                          </p:val>
                                        </p:tav>
                                        <p:tav tm="100000">
                                          <p:val>
                                            <p:strVal val="#ppt_w"/>
                                          </p:val>
                                        </p:tav>
                                      </p:tavLst>
                                    </p:anim>
                                    <p:anim calcmode="lin" valueType="num">
                                      <p:cBhvr>
                                        <p:cTn id="41" dur="500" fill="hold"/>
                                        <p:tgtEl>
                                          <p:spTgt spid="1014"/>
                                        </p:tgtEl>
                                        <p:attrNameLst>
                                          <p:attrName>ppt_h</p:attrName>
                                        </p:attrNameLst>
                                      </p:cBhvr>
                                      <p:tavLst>
                                        <p:tav tm="0">
                                          <p:val>
                                            <p:fltVal val="0"/>
                                          </p:val>
                                        </p:tav>
                                        <p:tav tm="100000">
                                          <p:val>
                                            <p:strVal val="#ppt_h"/>
                                          </p:val>
                                        </p:tav>
                                      </p:tavLst>
                                    </p:anim>
                                    <p:animEffect transition="in" filter="fade">
                                      <p:cBhvr>
                                        <p:cTn id="42" dur="500"/>
                                        <p:tgtEl>
                                          <p:spTgt spid="10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8"/>
                                        </p:tgtEl>
                                        <p:attrNameLst>
                                          <p:attrName>style.visibility</p:attrName>
                                        </p:attrNameLst>
                                      </p:cBhvr>
                                      <p:to>
                                        <p:strVal val="visible"/>
                                      </p:to>
                                    </p:set>
                                    <p:animEffect transition="in" filter="fade">
                                      <p:cBhvr>
                                        <p:cTn id="45" dur="500"/>
                                        <p:tgtEl>
                                          <p:spTgt spid="1008"/>
                                        </p:tgtEl>
                                      </p:cBhvr>
                                    </p:animEffect>
                                  </p:childTnLst>
                                </p:cTn>
                              </p:par>
                              <p:par>
                                <p:cTn id="46" presetID="0" presetClass="path" presetSubtype="0" fill="hold" grpId="1" nodeType="withEffect">
                                  <p:stCondLst>
                                    <p:cond delay="0"/>
                                  </p:stCondLst>
                                  <p:childTnLst>
                                    <p:animMotion origin="layout" path="M 3.75E-6 1.48148E-6 L -0.03776 -0.03333 L -0.04506 -0.09051 L -0.13099 -0.10278 L -0.16732 -0.11389 " pathEditMode="relative" rAng="0" ptsTypes="AAAAA">
                                      <p:cBhvr>
                                        <p:cTn id="47" dur="500" fill="hold"/>
                                        <p:tgtEl>
                                          <p:spTgt spid="1008"/>
                                        </p:tgtEl>
                                        <p:attrNameLst>
                                          <p:attrName>ppt_x</p:attrName>
                                          <p:attrName>ppt_y</p:attrName>
                                        </p:attrNameLst>
                                      </p:cBhvr>
                                      <p:rCtr x="-8372" y="-5694"/>
                                    </p:animMotion>
                                  </p:childTnLst>
                                </p:cTn>
                              </p:par>
                              <p:par>
                                <p:cTn id="48" presetID="53" presetClass="entr" presetSubtype="16" repeatCount="indefinite" fill="remove" grpId="0" nodeType="withEffect">
                                  <p:stCondLst>
                                    <p:cond delay="0"/>
                                  </p:stCondLst>
                                  <p:endCondLst>
                                    <p:cond evt="onNext" delay="0">
                                      <p:tgtEl>
                                        <p:sldTgt/>
                                      </p:tgtEl>
                                    </p:cond>
                                  </p:endCondLst>
                                  <p:childTnLst>
                                    <p:set>
                                      <p:cBhvr>
                                        <p:cTn id="49" dur="1" fill="hold">
                                          <p:stCondLst>
                                            <p:cond delay="0"/>
                                          </p:stCondLst>
                                        </p:cTn>
                                        <p:tgtEl>
                                          <p:spTgt spid="1015"/>
                                        </p:tgtEl>
                                        <p:attrNameLst>
                                          <p:attrName>style.visibility</p:attrName>
                                        </p:attrNameLst>
                                      </p:cBhvr>
                                      <p:to>
                                        <p:strVal val="visible"/>
                                      </p:to>
                                    </p:set>
                                    <p:anim calcmode="lin" valueType="num">
                                      <p:cBhvr>
                                        <p:cTn id="50" dur="750" fill="hold"/>
                                        <p:tgtEl>
                                          <p:spTgt spid="1015"/>
                                        </p:tgtEl>
                                        <p:attrNameLst>
                                          <p:attrName>ppt_w</p:attrName>
                                        </p:attrNameLst>
                                      </p:cBhvr>
                                      <p:tavLst>
                                        <p:tav tm="0">
                                          <p:val>
                                            <p:fltVal val="0"/>
                                          </p:val>
                                        </p:tav>
                                        <p:tav tm="100000">
                                          <p:val>
                                            <p:strVal val="#ppt_w"/>
                                          </p:val>
                                        </p:tav>
                                      </p:tavLst>
                                    </p:anim>
                                    <p:anim calcmode="lin" valueType="num">
                                      <p:cBhvr>
                                        <p:cTn id="51" dur="750" fill="hold"/>
                                        <p:tgtEl>
                                          <p:spTgt spid="1015"/>
                                        </p:tgtEl>
                                        <p:attrNameLst>
                                          <p:attrName>ppt_h</p:attrName>
                                        </p:attrNameLst>
                                      </p:cBhvr>
                                      <p:tavLst>
                                        <p:tav tm="0">
                                          <p:val>
                                            <p:fltVal val="0"/>
                                          </p:val>
                                        </p:tav>
                                        <p:tav tm="100000">
                                          <p:val>
                                            <p:strVal val="#ppt_h"/>
                                          </p:val>
                                        </p:tav>
                                      </p:tavLst>
                                    </p:anim>
                                    <p:animEffect transition="in" filter="fade">
                                      <p:cBhvr>
                                        <p:cTn id="52" dur="750"/>
                                        <p:tgtEl>
                                          <p:spTgt spid="10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09"/>
                                        </p:tgtEl>
                                        <p:attrNameLst>
                                          <p:attrName>style.visibility</p:attrName>
                                        </p:attrNameLst>
                                      </p:cBhvr>
                                      <p:to>
                                        <p:strVal val="visible"/>
                                      </p:to>
                                    </p:set>
                                    <p:animEffect transition="in" filter="fade">
                                      <p:cBhvr>
                                        <p:cTn id="55" dur="500"/>
                                        <p:tgtEl>
                                          <p:spTgt spid="1009"/>
                                        </p:tgtEl>
                                      </p:cBhvr>
                                    </p:animEffect>
                                  </p:childTnLst>
                                </p:cTn>
                              </p:par>
                              <p:par>
                                <p:cTn id="56" presetID="0" presetClass="path" presetSubtype="0" fill="hold" grpId="1" nodeType="withEffect">
                                  <p:stCondLst>
                                    <p:cond delay="0"/>
                                  </p:stCondLst>
                                  <p:childTnLst>
                                    <p:animMotion origin="layout" path="M -2.08333E-6 -2.96296E-6 L -0.01198 0.01574 L -0.02213 0.03426 L -0.06588 0.01435 L -0.06666 0.06621 L -0.08333 0.08889 L -0.10703 0.08473 L -0.13541 0.1338 " pathEditMode="relative" rAng="0" ptsTypes="AAAAAAAA">
                                      <p:cBhvr>
                                        <p:cTn id="57" dur="500" fill="hold"/>
                                        <p:tgtEl>
                                          <p:spTgt spid="1009"/>
                                        </p:tgtEl>
                                        <p:attrNameLst>
                                          <p:attrName>ppt_x</p:attrName>
                                          <p:attrName>ppt_y</p:attrName>
                                        </p:attrNameLst>
                                      </p:cBhvr>
                                      <p:rCtr x="-6771" y="6690"/>
                                    </p:animMotion>
                                  </p:childTnLst>
                                </p:cTn>
                              </p:par>
                              <p:par>
                                <p:cTn id="58" presetID="53" presetClass="entr" presetSubtype="16" repeatCount="indefinite" fill="remove" grpId="0" nodeType="withEffect">
                                  <p:stCondLst>
                                    <p:cond delay="0"/>
                                  </p:stCondLst>
                                  <p:endCondLst>
                                    <p:cond evt="onNext" delay="0">
                                      <p:tgtEl>
                                        <p:sldTgt/>
                                      </p:tgtEl>
                                    </p:cond>
                                  </p:endCondLst>
                                  <p:childTnLst>
                                    <p:set>
                                      <p:cBhvr>
                                        <p:cTn id="59" dur="1" fill="hold">
                                          <p:stCondLst>
                                            <p:cond delay="0"/>
                                          </p:stCondLst>
                                        </p:cTn>
                                        <p:tgtEl>
                                          <p:spTgt spid="1016"/>
                                        </p:tgtEl>
                                        <p:attrNameLst>
                                          <p:attrName>style.visibility</p:attrName>
                                        </p:attrNameLst>
                                      </p:cBhvr>
                                      <p:to>
                                        <p:strVal val="visible"/>
                                      </p:to>
                                    </p:set>
                                    <p:anim calcmode="lin" valueType="num">
                                      <p:cBhvr>
                                        <p:cTn id="60" dur="750" fill="hold"/>
                                        <p:tgtEl>
                                          <p:spTgt spid="1016"/>
                                        </p:tgtEl>
                                        <p:attrNameLst>
                                          <p:attrName>ppt_w</p:attrName>
                                        </p:attrNameLst>
                                      </p:cBhvr>
                                      <p:tavLst>
                                        <p:tav tm="0">
                                          <p:val>
                                            <p:fltVal val="0"/>
                                          </p:val>
                                        </p:tav>
                                        <p:tav tm="100000">
                                          <p:val>
                                            <p:strVal val="#ppt_w"/>
                                          </p:val>
                                        </p:tav>
                                      </p:tavLst>
                                    </p:anim>
                                    <p:anim calcmode="lin" valueType="num">
                                      <p:cBhvr>
                                        <p:cTn id="61" dur="750" fill="hold"/>
                                        <p:tgtEl>
                                          <p:spTgt spid="1016"/>
                                        </p:tgtEl>
                                        <p:attrNameLst>
                                          <p:attrName>ppt_h</p:attrName>
                                        </p:attrNameLst>
                                      </p:cBhvr>
                                      <p:tavLst>
                                        <p:tav tm="0">
                                          <p:val>
                                            <p:fltVal val="0"/>
                                          </p:val>
                                        </p:tav>
                                        <p:tav tm="100000">
                                          <p:val>
                                            <p:strVal val="#ppt_h"/>
                                          </p:val>
                                        </p:tav>
                                      </p:tavLst>
                                    </p:anim>
                                    <p:animEffect transition="in" filter="fade">
                                      <p:cBhvr>
                                        <p:cTn id="62" dur="750"/>
                                        <p:tgtEl>
                                          <p:spTgt spid="10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10"/>
                                        </p:tgtEl>
                                        <p:attrNameLst>
                                          <p:attrName>style.visibility</p:attrName>
                                        </p:attrNameLst>
                                      </p:cBhvr>
                                      <p:to>
                                        <p:strVal val="visible"/>
                                      </p:to>
                                    </p:set>
                                    <p:animEffect transition="in" filter="fade">
                                      <p:cBhvr>
                                        <p:cTn id="65" dur="500"/>
                                        <p:tgtEl>
                                          <p:spTgt spid="1010"/>
                                        </p:tgtEl>
                                      </p:cBhvr>
                                    </p:animEffect>
                                  </p:childTnLst>
                                </p:cTn>
                              </p:par>
                              <p:par>
                                <p:cTn id="66" presetID="0" presetClass="path" presetSubtype="0" fill="hold" grpId="1" nodeType="withEffect">
                                  <p:stCondLst>
                                    <p:cond delay="0"/>
                                  </p:stCondLst>
                                  <p:childTnLst>
                                    <p:animMotion origin="layout" path="M -1.875E-6 4.44444E-6 L 0.02357 -0.0007 L 0.04584 -0.01459 L 0.07227 -0.03311 L 0.08451 -0.00556 L 0.10495 0.0074 L 0.13177 0.0074 L 0.15456 0.00578 L 0.1918 -0.04514 L 0.21133 -0.03727 L 0.22917 -0.01945 L 0.21641 0.02685 " pathEditMode="relative" rAng="0" ptsTypes="AAAAAAAAAAAA">
                                      <p:cBhvr>
                                        <p:cTn id="67" dur="500" fill="hold"/>
                                        <p:tgtEl>
                                          <p:spTgt spid="1010"/>
                                        </p:tgtEl>
                                        <p:attrNameLst>
                                          <p:attrName>ppt_x</p:attrName>
                                          <p:attrName>ppt_y</p:attrName>
                                        </p:attrNameLst>
                                      </p:cBhvr>
                                      <p:rCtr x="11458" y="-926"/>
                                    </p:animMotion>
                                  </p:childTnLst>
                                </p:cTn>
                              </p:par>
                              <p:par>
                                <p:cTn id="68" presetID="53" presetClass="entr" presetSubtype="16" repeatCount="indefinite" fill="remove" grpId="0" nodeType="withEffect">
                                  <p:stCondLst>
                                    <p:cond delay="0"/>
                                  </p:stCondLst>
                                  <p:endCondLst>
                                    <p:cond evt="onNext" delay="0">
                                      <p:tgtEl>
                                        <p:sldTgt/>
                                      </p:tgtEl>
                                    </p:cond>
                                  </p:endCondLst>
                                  <p:childTnLst>
                                    <p:set>
                                      <p:cBhvr>
                                        <p:cTn id="69" dur="1" fill="hold">
                                          <p:stCondLst>
                                            <p:cond delay="0"/>
                                          </p:stCondLst>
                                        </p:cTn>
                                        <p:tgtEl>
                                          <p:spTgt spid="1017"/>
                                        </p:tgtEl>
                                        <p:attrNameLst>
                                          <p:attrName>style.visibility</p:attrName>
                                        </p:attrNameLst>
                                      </p:cBhvr>
                                      <p:to>
                                        <p:strVal val="visible"/>
                                      </p:to>
                                    </p:set>
                                    <p:anim calcmode="lin" valueType="num">
                                      <p:cBhvr>
                                        <p:cTn id="70" dur="1500" fill="hold"/>
                                        <p:tgtEl>
                                          <p:spTgt spid="1017"/>
                                        </p:tgtEl>
                                        <p:attrNameLst>
                                          <p:attrName>ppt_w</p:attrName>
                                        </p:attrNameLst>
                                      </p:cBhvr>
                                      <p:tavLst>
                                        <p:tav tm="0">
                                          <p:val>
                                            <p:fltVal val="0"/>
                                          </p:val>
                                        </p:tav>
                                        <p:tav tm="100000">
                                          <p:val>
                                            <p:strVal val="#ppt_w"/>
                                          </p:val>
                                        </p:tav>
                                      </p:tavLst>
                                    </p:anim>
                                    <p:anim calcmode="lin" valueType="num">
                                      <p:cBhvr>
                                        <p:cTn id="71" dur="1500" fill="hold"/>
                                        <p:tgtEl>
                                          <p:spTgt spid="1017"/>
                                        </p:tgtEl>
                                        <p:attrNameLst>
                                          <p:attrName>ppt_h</p:attrName>
                                        </p:attrNameLst>
                                      </p:cBhvr>
                                      <p:tavLst>
                                        <p:tav tm="0">
                                          <p:val>
                                            <p:fltVal val="0"/>
                                          </p:val>
                                        </p:tav>
                                        <p:tav tm="100000">
                                          <p:val>
                                            <p:strVal val="#ppt_h"/>
                                          </p:val>
                                        </p:tav>
                                      </p:tavLst>
                                    </p:anim>
                                    <p:animEffect transition="in" filter="fade">
                                      <p:cBhvr>
                                        <p:cTn id="72" dur="1500"/>
                                        <p:tgtEl>
                                          <p:spTgt spid="10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1"/>
                                        </p:tgtEl>
                                        <p:attrNameLst>
                                          <p:attrName>style.visibility</p:attrName>
                                        </p:attrNameLst>
                                      </p:cBhvr>
                                      <p:to>
                                        <p:strVal val="visible"/>
                                      </p:to>
                                    </p:set>
                                    <p:animEffect transition="in" filter="fade">
                                      <p:cBhvr>
                                        <p:cTn id="75" dur="500"/>
                                        <p:tgtEl>
                                          <p:spTgt spid="1011"/>
                                        </p:tgtEl>
                                      </p:cBhvr>
                                    </p:animEffect>
                                  </p:childTnLst>
                                </p:cTn>
                              </p:par>
                              <p:par>
                                <p:cTn id="76" presetID="0" presetClass="path" presetSubtype="0" fill="hold" grpId="1" nodeType="withEffect">
                                  <p:stCondLst>
                                    <p:cond delay="0"/>
                                  </p:stCondLst>
                                  <p:childTnLst>
                                    <p:animMotion origin="layout" path="M 2.29167E-6 3.7037E-7 L 0.01224 -0.08542 L 0.01315 -0.13519 L 0.00729 -0.18218 L 0.00482 -0.24931 L 0.03828 -0.25116 L 0.0638 -0.28056 " pathEditMode="relative" rAng="0" ptsTypes="AAAAAAA">
                                      <p:cBhvr>
                                        <p:cTn id="77" dur="500" fill="hold"/>
                                        <p:tgtEl>
                                          <p:spTgt spid="1011"/>
                                        </p:tgtEl>
                                        <p:attrNameLst>
                                          <p:attrName>ppt_x</p:attrName>
                                          <p:attrName>ppt_y</p:attrName>
                                        </p:attrNameLst>
                                      </p:cBhvr>
                                      <p:rCtr x="3190" y="-14028"/>
                                    </p:animMotion>
                                  </p:childTnLst>
                                </p:cTn>
                              </p:par>
                              <p:par>
                                <p:cTn id="78" presetID="53" presetClass="entr" presetSubtype="16" repeatCount="indefinite" fill="remove" grpId="0" nodeType="withEffect">
                                  <p:stCondLst>
                                    <p:cond delay="0"/>
                                  </p:stCondLst>
                                  <p:endCondLst>
                                    <p:cond evt="onNext" delay="0">
                                      <p:tgtEl>
                                        <p:sldTgt/>
                                      </p:tgtEl>
                                    </p:cond>
                                  </p:endCondLst>
                                  <p:childTnLst>
                                    <p:set>
                                      <p:cBhvr>
                                        <p:cTn id="79" dur="1" fill="hold">
                                          <p:stCondLst>
                                            <p:cond delay="0"/>
                                          </p:stCondLst>
                                        </p:cTn>
                                        <p:tgtEl>
                                          <p:spTgt spid="1018"/>
                                        </p:tgtEl>
                                        <p:attrNameLst>
                                          <p:attrName>style.visibility</p:attrName>
                                        </p:attrNameLst>
                                      </p:cBhvr>
                                      <p:to>
                                        <p:strVal val="visible"/>
                                      </p:to>
                                    </p:set>
                                    <p:anim calcmode="lin" valueType="num">
                                      <p:cBhvr>
                                        <p:cTn id="80" dur="500" fill="hold"/>
                                        <p:tgtEl>
                                          <p:spTgt spid="1018"/>
                                        </p:tgtEl>
                                        <p:attrNameLst>
                                          <p:attrName>ppt_w</p:attrName>
                                        </p:attrNameLst>
                                      </p:cBhvr>
                                      <p:tavLst>
                                        <p:tav tm="0">
                                          <p:val>
                                            <p:fltVal val="0"/>
                                          </p:val>
                                        </p:tav>
                                        <p:tav tm="100000">
                                          <p:val>
                                            <p:strVal val="#ppt_w"/>
                                          </p:val>
                                        </p:tav>
                                      </p:tavLst>
                                    </p:anim>
                                    <p:anim calcmode="lin" valueType="num">
                                      <p:cBhvr>
                                        <p:cTn id="81" dur="500" fill="hold"/>
                                        <p:tgtEl>
                                          <p:spTgt spid="1018"/>
                                        </p:tgtEl>
                                        <p:attrNameLst>
                                          <p:attrName>ppt_h</p:attrName>
                                        </p:attrNameLst>
                                      </p:cBhvr>
                                      <p:tavLst>
                                        <p:tav tm="0">
                                          <p:val>
                                            <p:fltVal val="0"/>
                                          </p:val>
                                        </p:tav>
                                        <p:tav tm="100000">
                                          <p:val>
                                            <p:strVal val="#ppt_h"/>
                                          </p:val>
                                        </p:tav>
                                      </p:tavLst>
                                    </p:anim>
                                    <p:animEffect transition="in" filter="fade">
                                      <p:cBhvr>
                                        <p:cTn id="82" dur="500"/>
                                        <p:tgtEl>
                                          <p:spTgt spid="10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2"/>
                                        </p:tgtEl>
                                        <p:attrNameLst>
                                          <p:attrName>style.visibility</p:attrName>
                                        </p:attrNameLst>
                                      </p:cBhvr>
                                      <p:to>
                                        <p:strVal val="visible"/>
                                      </p:to>
                                    </p:set>
                                    <p:animEffect transition="in" filter="fade">
                                      <p:cBhvr>
                                        <p:cTn id="85" dur="500"/>
                                        <p:tgtEl>
                                          <p:spTgt spid="1012"/>
                                        </p:tgtEl>
                                      </p:cBhvr>
                                    </p:animEffect>
                                  </p:childTnLst>
                                </p:cTn>
                              </p:par>
                              <p:par>
                                <p:cTn id="86" presetID="0" presetClass="path" presetSubtype="0" fill="hold" grpId="1" nodeType="withEffect">
                                  <p:stCondLst>
                                    <p:cond delay="0"/>
                                  </p:stCondLst>
                                  <p:childTnLst>
                                    <p:animMotion origin="layout" path="M -1.45833E-6 -1.48148E-6 L -0.01328 0.06945 L -0.05156 0.05371 L -0.07708 0.0382 L -0.10208 0.06505 L -0.11328 0.11134 " pathEditMode="relative" rAng="0" ptsTypes="AAAAAA">
                                      <p:cBhvr>
                                        <p:cTn id="87" dur="500" fill="hold"/>
                                        <p:tgtEl>
                                          <p:spTgt spid="1012"/>
                                        </p:tgtEl>
                                        <p:attrNameLst>
                                          <p:attrName>ppt_x</p:attrName>
                                          <p:attrName>ppt_y</p:attrName>
                                        </p:attrNameLst>
                                      </p:cBhvr>
                                      <p:rCtr x="-5664" y="5556"/>
                                    </p:animMotion>
                                  </p:childTnLst>
                                </p:cTn>
                              </p:par>
                              <p:par>
                                <p:cTn id="88" presetID="53" presetClass="entr" presetSubtype="16" repeatCount="indefinite" fill="remove" grpId="0" nodeType="withEffect">
                                  <p:stCondLst>
                                    <p:cond delay="0"/>
                                  </p:stCondLst>
                                  <p:endCondLst>
                                    <p:cond evt="onNext" delay="0">
                                      <p:tgtEl>
                                        <p:sldTgt/>
                                      </p:tgtEl>
                                    </p:cond>
                                  </p:endCondLst>
                                  <p:childTnLst>
                                    <p:set>
                                      <p:cBhvr>
                                        <p:cTn id="89" dur="1" fill="hold">
                                          <p:stCondLst>
                                            <p:cond delay="0"/>
                                          </p:stCondLst>
                                        </p:cTn>
                                        <p:tgtEl>
                                          <p:spTgt spid="1019"/>
                                        </p:tgtEl>
                                        <p:attrNameLst>
                                          <p:attrName>style.visibility</p:attrName>
                                        </p:attrNameLst>
                                      </p:cBhvr>
                                      <p:to>
                                        <p:strVal val="visible"/>
                                      </p:to>
                                    </p:set>
                                    <p:anim calcmode="lin" valueType="num">
                                      <p:cBhvr>
                                        <p:cTn id="90" dur="750" fill="hold"/>
                                        <p:tgtEl>
                                          <p:spTgt spid="1019"/>
                                        </p:tgtEl>
                                        <p:attrNameLst>
                                          <p:attrName>ppt_w</p:attrName>
                                        </p:attrNameLst>
                                      </p:cBhvr>
                                      <p:tavLst>
                                        <p:tav tm="0">
                                          <p:val>
                                            <p:fltVal val="0"/>
                                          </p:val>
                                        </p:tav>
                                        <p:tav tm="100000">
                                          <p:val>
                                            <p:strVal val="#ppt_w"/>
                                          </p:val>
                                        </p:tav>
                                      </p:tavLst>
                                    </p:anim>
                                    <p:anim calcmode="lin" valueType="num">
                                      <p:cBhvr>
                                        <p:cTn id="91" dur="750" fill="hold"/>
                                        <p:tgtEl>
                                          <p:spTgt spid="1019"/>
                                        </p:tgtEl>
                                        <p:attrNameLst>
                                          <p:attrName>ppt_h</p:attrName>
                                        </p:attrNameLst>
                                      </p:cBhvr>
                                      <p:tavLst>
                                        <p:tav tm="0">
                                          <p:val>
                                            <p:fltVal val="0"/>
                                          </p:val>
                                        </p:tav>
                                        <p:tav tm="100000">
                                          <p:val>
                                            <p:strVal val="#ppt_h"/>
                                          </p:val>
                                        </p:tav>
                                      </p:tavLst>
                                    </p:anim>
                                    <p:animEffect transition="in" filter="fade">
                                      <p:cBhvr>
                                        <p:cTn id="92" dur="750"/>
                                        <p:tgtEl>
                                          <p:spTgt spid="10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3"/>
                                        </p:tgtEl>
                                        <p:attrNameLst>
                                          <p:attrName>style.visibility</p:attrName>
                                        </p:attrNameLst>
                                      </p:cBhvr>
                                      <p:to>
                                        <p:strVal val="visible"/>
                                      </p:to>
                                    </p:set>
                                    <p:animEffect transition="in" filter="fade">
                                      <p:cBhvr>
                                        <p:cTn id="95" dur="500"/>
                                        <p:tgtEl>
                                          <p:spTgt spid="1023"/>
                                        </p:tgtEl>
                                      </p:cBhvr>
                                    </p:animEffect>
                                  </p:childTnLst>
                                </p:cTn>
                              </p:par>
                              <p:par>
                                <p:cTn id="96" presetID="42" presetClass="path" presetSubtype="0" decel="100000" fill="hold" grpId="1" nodeType="withEffect">
                                  <p:stCondLst>
                                    <p:cond delay="0"/>
                                  </p:stCondLst>
                                  <p:childTnLst>
                                    <p:animMotion origin="layout" path="M -3.95833E-6 -1.11111E-6 L 0.01237 0.02847 " pathEditMode="relative" rAng="0" ptsTypes="AA">
                                      <p:cBhvr>
                                        <p:cTn id="97" dur="1000" spd="-100000" fill="hold"/>
                                        <p:tgtEl>
                                          <p:spTgt spid="1023"/>
                                        </p:tgtEl>
                                        <p:attrNameLst>
                                          <p:attrName>ppt_x</p:attrName>
                                          <p:attrName>ppt_y</p:attrName>
                                        </p:attrNameLst>
                                      </p:cBhvr>
                                      <p:rCtr x="612" y="1412"/>
                                    </p:animMotion>
                                  </p:childTnLst>
                                </p:cTn>
                              </p:par>
                              <p:par>
                                <p:cTn id="98" presetID="49" presetClass="entr" presetSubtype="0" decel="100000" fill="hold" grpId="0" nodeType="withEffect">
                                  <p:stCondLst>
                                    <p:cond delay="250"/>
                                  </p:stCondLst>
                                  <p:childTnLst>
                                    <p:set>
                                      <p:cBhvr>
                                        <p:cTn id="99" dur="1" fill="hold">
                                          <p:stCondLst>
                                            <p:cond delay="0"/>
                                          </p:stCondLst>
                                        </p:cTn>
                                        <p:tgtEl>
                                          <p:spTgt spid="1020"/>
                                        </p:tgtEl>
                                        <p:attrNameLst>
                                          <p:attrName>style.visibility</p:attrName>
                                        </p:attrNameLst>
                                      </p:cBhvr>
                                      <p:to>
                                        <p:strVal val="visible"/>
                                      </p:to>
                                    </p:set>
                                    <p:anim calcmode="lin" valueType="num">
                                      <p:cBhvr>
                                        <p:cTn id="100" dur="500" fill="hold"/>
                                        <p:tgtEl>
                                          <p:spTgt spid="1020"/>
                                        </p:tgtEl>
                                        <p:attrNameLst>
                                          <p:attrName>ppt_w</p:attrName>
                                        </p:attrNameLst>
                                      </p:cBhvr>
                                      <p:tavLst>
                                        <p:tav tm="0">
                                          <p:val>
                                            <p:fltVal val="0"/>
                                          </p:val>
                                        </p:tav>
                                        <p:tav tm="100000">
                                          <p:val>
                                            <p:strVal val="#ppt_w"/>
                                          </p:val>
                                        </p:tav>
                                      </p:tavLst>
                                    </p:anim>
                                    <p:anim calcmode="lin" valueType="num">
                                      <p:cBhvr>
                                        <p:cTn id="101" dur="500" fill="hold"/>
                                        <p:tgtEl>
                                          <p:spTgt spid="1020"/>
                                        </p:tgtEl>
                                        <p:attrNameLst>
                                          <p:attrName>ppt_h</p:attrName>
                                        </p:attrNameLst>
                                      </p:cBhvr>
                                      <p:tavLst>
                                        <p:tav tm="0">
                                          <p:val>
                                            <p:fltVal val="0"/>
                                          </p:val>
                                        </p:tav>
                                        <p:tav tm="100000">
                                          <p:val>
                                            <p:strVal val="#ppt_h"/>
                                          </p:val>
                                        </p:tav>
                                      </p:tavLst>
                                    </p:anim>
                                    <p:anim calcmode="lin" valueType="num">
                                      <p:cBhvr>
                                        <p:cTn id="102" dur="500" fill="hold"/>
                                        <p:tgtEl>
                                          <p:spTgt spid="1020"/>
                                        </p:tgtEl>
                                        <p:attrNameLst>
                                          <p:attrName>style.rotation</p:attrName>
                                        </p:attrNameLst>
                                      </p:cBhvr>
                                      <p:tavLst>
                                        <p:tav tm="0">
                                          <p:val>
                                            <p:fltVal val="360"/>
                                          </p:val>
                                        </p:tav>
                                        <p:tav tm="100000">
                                          <p:val>
                                            <p:fltVal val="0"/>
                                          </p:val>
                                        </p:tav>
                                      </p:tavLst>
                                    </p:anim>
                                    <p:animEffect transition="in" filter="fade">
                                      <p:cBhvr>
                                        <p:cTn id="103" dur="500"/>
                                        <p:tgtEl>
                                          <p:spTgt spid="1020"/>
                                        </p:tgtEl>
                                      </p:cBhvr>
                                    </p:animEffect>
                                  </p:childTnLst>
                                </p:cTn>
                              </p:par>
                              <p:par>
                                <p:cTn id="104" presetID="63" presetClass="path" presetSubtype="0" accel="86667" decel="13333" autoRev="1" fill="hold" grpId="1" nodeType="withEffect">
                                  <p:stCondLst>
                                    <p:cond delay="250"/>
                                  </p:stCondLst>
                                  <p:childTnLst>
                                    <p:animMotion origin="layout" path="M -3.95833E-6 7.40741E-7 L 0.03894 7.40741E-7 " pathEditMode="relative" rAng="0" ptsTypes="AA">
                                      <p:cBhvr>
                                        <p:cTn id="105" dur="500" fill="hold"/>
                                        <p:tgtEl>
                                          <p:spTgt spid="1020"/>
                                        </p:tgtEl>
                                        <p:attrNameLst>
                                          <p:attrName>ppt_x</p:attrName>
                                          <p:attrName>ppt_y</p:attrName>
                                        </p:attrNameLst>
                                      </p:cBhvr>
                                      <p:rCtr x="1940" y="0"/>
                                    </p:animMotion>
                                  </p:childTnLst>
                                </p:cTn>
                              </p:par>
                              <p:par>
                                <p:cTn id="106" presetID="49" presetClass="entr" presetSubtype="0" decel="100000" fill="hold" grpId="0" nodeType="withEffect">
                                  <p:stCondLst>
                                    <p:cond delay="250"/>
                                  </p:stCondLst>
                                  <p:childTnLst>
                                    <p:set>
                                      <p:cBhvr>
                                        <p:cTn id="107" dur="1" fill="hold">
                                          <p:stCondLst>
                                            <p:cond delay="0"/>
                                          </p:stCondLst>
                                        </p:cTn>
                                        <p:tgtEl>
                                          <p:spTgt spid="1021"/>
                                        </p:tgtEl>
                                        <p:attrNameLst>
                                          <p:attrName>style.visibility</p:attrName>
                                        </p:attrNameLst>
                                      </p:cBhvr>
                                      <p:to>
                                        <p:strVal val="visible"/>
                                      </p:to>
                                    </p:set>
                                    <p:anim calcmode="lin" valueType="num">
                                      <p:cBhvr>
                                        <p:cTn id="108" dur="600" fill="hold"/>
                                        <p:tgtEl>
                                          <p:spTgt spid="1021"/>
                                        </p:tgtEl>
                                        <p:attrNameLst>
                                          <p:attrName>ppt_w</p:attrName>
                                        </p:attrNameLst>
                                      </p:cBhvr>
                                      <p:tavLst>
                                        <p:tav tm="0">
                                          <p:val>
                                            <p:fltVal val="0"/>
                                          </p:val>
                                        </p:tav>
                                        <p:tav tm="100000">
                                          <p:val>
                                            <p:strVal val="#ppt_w"/>
                                          </p:val>
                                        </p:tav>
                                      </p:tavLst>
                                    </p:anim>
                                    <p:anim calcmode="lin" valueType="num">
                                      <p:cBhvr>
                                        <p:cTn id="109" dur="600" fill="hold"/>
                                        <p:tgtEl>
                                          <p:spTgt spid="1021"/>
                                        </p:tgtEl>
                                        <p:attrNameLst>
                                          <p:attrName>ppt_h</p:attrName>
                                        </p:attrNameLst>
                                      </p:cBhvr>
                                      <p:tavLst>
                                        <p:tav tm="0">
                                          <p:val>
                                            <p:fltVal val="0"/>
                                          </p:val>
                                        </p:tav>
                                        <p:tav tm="100000">
                                          <p:val>
                                            <p:strVal val="#ppt_h"/>
                                          </p:val>
                                        </p:tav>
                                      </p:tavLst>
                                    </p:anim>
                                    <p:anim calcmode="lin" valueType="num">
                                      <p:cBhvr>
                                        <p:cTn id="110" dur="600" fill="hold"/>
                                        <p:tgtEl>
                                          <p:spTgt spid="1021"/>
                                        </p:tgtEl>
                                        <p:attrNameLst>
                                          <p:attrName>style.rotation</p:attrName>
                                        </p:attrNameLst>
                                      </p:cBhvr>
                                      <p:tavLst>
                                        <p:tav tm="0">
                                          <p:val>
                                            <p:fltVal val="360"/>
                                          </p:val>
                                        </p:tav>
                                        <p:tav tm="100000">
                                          <p:val>
                                            <p:fltVal val="0"/>
                                          </p:val>
                                        </p:tav>
                                      </p:tavLst>
                                    </p:anim>
                                    <p:animEffect transition="in" filter="fade">
                                      <p:cBhvr>
                                        <p:cTn id="111" dur="600"/>
                                        <p:tgtEl>
                                          <p:spTgt spid="1021"/>
                                        </p:tgtEl>
                                      </p:cBhvr>
                                    </p:animEffect>
                                  </p:childTnLst>
                                </p:cTn>
                              </p:par>
                              <p:par>
                                <p:cTn id="112" presetID="63" presetClass="path" presetSubtype="0" accel="86667" decel="13333" autoRev="1" fill="hold" grpId="1" nodeType="withEffect">
                                  <p:stCondLst>
                                    <p:cond delay="250"/>
                                  </p:stCondLst>
                                  <p:childTnLst>
                                    <p:animMotion origin="layout" path="M 4.79167E-6 7.40741E-7 L -0.01954 7.40741E-7 " pathEditMode="relative" rAng="0" ptsTypes="AA">
                                      <p:cBhvr>
                                        <p:cTn id="113" dur="600" fill="hold"/>
                                        <p:tgtEl>
                                          <p:spTgt spid="1021"/>
                                        </p:tgtEl>
                                        <p:attrNameLst>
                                          <p:attrName>ppt_x</p:attrName>
                                          <p:attrName>ppt_y</p:attrName>
                                        </p:attrNameLst>
                                      </p:cBhvr>
                                      <p:rCtr x="-977" y="0"/>
                                    </p:animMotion>
                                  </p:childTnLst>
                                </p:cTn>
                              </p:par>
                              <p:par>
                                <p:cTn id="114" presetID="49" presetClass="entr" presetSubtype="0" decel="100000" fill="hold" grpId="0" nodeType="withEffect">
                                  <p:stCondLst>
                                    <p:cond delay="250"/>
                                  </p:stCondLst>
                                  <p:childTnLst>
                                    <p:set>
                                      <p:cBhvr>
                                        <p:cTn id="115" dur="1" fill="hold">
                                          <p:stCondLst>
                                            <p:cond delay="0"/>
                                          </p:stCondLst>
                                        </p:cTn>
                                        <p:tgtEl>
                                          <p:spTgt spid="1022"/>
                                        </p:tgtEl>
                                        <p:attrNameLst>
                                          <p:attrName>style.visibility</p:attrName>
                                        </p:attrNameLst>
                                      </p:cBhvr>
                                      <p:to>
                                        <p:strVal val="visible"/>
                                      </p:to>
                                    </p:set>
                                    <p:anim calcmode="lin" valueType="num">
                                      <p:cBhvr>
                                        <p:cTn id="116" dur="700" fill="hold"/>
                                        <p:tgtEl>
                                          <p:spTgt spid="1022"/>
                                        </p:tgtEl>
                                        <p:attrNameLst>
                                          <p:attrName>ppt_w</p:attrName>
                                        </p:attrNameLst>
                                      </p:cBhvr>
                                      <p:tavLst>
                                        <p:tav tm="0">
                                          <p:val>
                                            <p:fltVal val="0"/>
                                          </p:val>
                                        </p:tav>
                                        <p:tav tm="100000">
                                          <p:val>
                                            <p:strVal val="#ppt_w"/>
                                          </p:val>
                                        </p:tav>
                                      </p:tavLst>
                                    </p:anim>
                                    <p:anim calcmode="lin" valueType="num">
                                      <p:cBhvr>
                                        <p:cTn id="117" dur="700" fill="hold"/>
                                        <p:tgtEl>
                                          <p:spTgt spid="1022"/>
                                        </p:tgtEl>
                                        <p:attrNameLst>
                                          <p:attrName>ppt_h</p:attrName>
                                        </p:attrNameLst>
                                      </p:cBhvr>
                                      <p:tavLst>
                                        <p:tav tm="0">
                                          <p:val>
                                            <p:fltVal val="0"/>
                                          </p:val>
                                        </p:tav>
                                        <p:tav tm="100000">
                                          <p:val>
                                            <p:strVal val="#ppt_h"/>
                                          </p:val>
                                        </p:tav>
                                      </p:tavLst>
                                    </p:anim>
                                    <p:anim calcmode="lin" valueType="num">
                                      <p:cBhvr>
                                        <p:cTn id="118" dur="700" fill="hold"/>
                                        <p:tgtEl>
                                          <p:spTgt spid="1022"/>
                                        </p:tgtEl>
                                        <p:attrNameLst>
                                          <p:attrName>style.rotation</p:attrName>
                                        </p:attrNameLst>
                                      </p:cBhvr>
                                      <p:tavLst>
                                        <p:tav tm="0">
                                          <p:val>
                                            <p:fltVal val="360"/>
                                          </p:val>
                                        </p:tav>
                                        <p:tav tm="100000">
                                          <p:val>
                                            <p:fltVal val="0"/>
                                          </p:val>
                                        </p:tav>
                                      </p:tavLst>
                                    </p:anim>
                                    <p:animEffect transition="in" filter="fade">
                                      <p:cBhvr>
                                        <p:cTn id="119" dur="700"/>
                                        <p:tgtEl>
                                          <p:spTgt spid="1022"/>
                                        </p:tgtEl>
                                      </p:cBhvr>
                                    </p:animEffect>
                                  </p:childTnLst>
                                </p:cTn>
                              </p:par>
                              <p:par>
                                <p:cTn id="120" presetID="63" presetClass="path" presetSubtype="0" accel="86667" decel="13333" autoRev="1" fill="hold" grpId="1" nodeType="withEffect">
                                  <p:stCondLst>
                                    <p:cond delay="250"/>
                                  </p:stCondLst>
                                  <p:childTnLst>
                                    <p:animMotion origin="layout" path="M 3.75E-6 7.40741E-7 L -0.03894 7.40741E-7 " pathEditMode="relative" rAng="0" ptsTypes="AA">
                                      <p:cBhvr>
                                        <p:cTn id="121" dur="700" fill="hold"/>
                                        <p:tgtEl>
                                          <p:spTgt spid="1022"/>
                                        </p:tgtEl>
                                        <p:attrNameLst>
                                          <p:attrName>ppt_x</p:attrName>
                                          <p:attrName>ppt_y</p:attrName>
                                        </p:attrNameLst>
                                      </p:cBhvr>
                                      <p:rCtr x="-1953" y="0"/>
                                    </p:animMotion>
                                  </p:childTnLst>
                                </p:cTn>
                              </p:par>
                              <p:par>
                                <p:cTn id="122" presetID="10" presetClass="entr" presetSubtype="0" fill="hold" grpId="0" nodeType="withEffect">
                                  <p:stCondLst>
                                    <p:cond delay="500"/>
                                  </p:stCondLst>
                                  <p:childTnLst>
                                    <p:set>
                                      <p:cBhvr>
                                        <p:cTn id="123" dur="1" fill="hold">
                                          <p:stCondLst>
                                            <p:cond delay="0"/>
                                          </p:stCondLst>
                                        </p:cTn>
                                        <p:tgtEl>
                                          <p:spTgt spid="1024"/>
                                        </p:tgtEl>
                                        <p:attrNameLst>
                                          <p:attrName>style.visibility</p:attrName>
                                        </p:attrNameLst>
                                      </p:cBhvr>
                                      <p:to>
                                        <p:strVal val="visible"/>
                                      </p:to>
                                    </p:set>
                                    <p:animEffect transition="in" filter="fade">
                                      <p:cBhvr>
                                        <p:cTn id="124" dur="500"/>
                                        <p:tgtEl>
                                          <p:spTgt spid="1024"/>
                                        </p:tgtEl>
                                      </p:cBhvr>
                                    </p:animEffect>
                                  </p:childTnLst>
                                </p:cTn>
                              </p:par>
                              <p:par>
                                <p:cTn id="125" presetID="42" presetClass="path" presetSubtype="0" decel="100000" fill="hold" grpId="1" nodeType="withEffect">
                                  <p:stCondLst>
                                    <p:cond delay="500"/>
                                  </p:stCondLst>
                                  <p:childTnLst>
                                    <p:animMotion origin="layout" path="M -1.04167E-6 -4.81481E-6 L 0.01237 0.02848 " pathEditMode="relative" rAng="0" ptsTypes="AA">
                                      <p:cBhvr>
                                        <p:cTn id="126" dur="1000" spd="-100000" fill="hold"/>
                                        <p:tgtEl>
                                          <p:spTgt spid="102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animBg="1"/>
      <p:bldP spid="1005" grpId="0" animBg="1"/>
      <p:bldP spid="1005" grpId="1" animBg="1"/>
      <p:bldP spid="1006" grpId="0" animBg="1"/>
      <p:bldP spid="1006" grpId="1" animBg="1"/>
      <p:bldP spid="1007" grpId="0" animBg="1"/>
      <p:bldP spid="1007" grpId="1" animBg="1"/>
      <p:bldP spid="1008" grpId="0" animBg="1"/>
      <p:bldP spid="1008" grpId="1" animBg="1"/>
      <p:bldP spid="1009" grpId="0" animBg="1"/>
      <p:bldP spid="1009" grpId="1" animBg="1"/>
      <p:bldP spid="1010" grpId="0" animBg="1"/>
      <p:bldP spid="1010" grpId="1" animBg="1"/>
      <p:bldP spid="1011" grpId="0" animBg="1"/>
      <p:bldP spid="1011" grpId="1" animBg="1"/>
      <p:bldP spid="1012" grpId="0" animBg="1"/>
      <p:bldP spid="1012" grpId="1" animBg="1"/>
      <p:bldP spid="1013" grpId="0" animBg="1"/>
      <p:bldP spid="1014" grpId="0" animBg="1"/>
      <p:bldP spid="1015" grpId="0" animBg="1"/>
      <p:bldP spid="1016" grpId="0" animBg="1"/>
      <p:bldP spid="1017" grpId="0" animBg="1"/>
      <p:bldP spid="1018" grpId="0" animBg="1"/>
      <p:bldP spid="1019" grpId="0" animBg="1"/>
      <p:bldP spid="1020" grpId="0" animBg="1"/>
      <p:bldP spid="1020" grpId="1" animBg="1"/>
      <p:bldP spid="1021" grpId="0" animBg="1"/>
      <p:bldP spid="1021" grpId="1" animBg="1"/>
      <p:bldP spid="1022" grpId="0" animBg="1"/>
      <p:bldP spid="1022" grpId="1" animBg="1"/>
      <p:bldP spid="1023" grpId="0"/>
      <p:bldP spid="1023" grpId="1"/>
      <p:bldP spid="1024" grpId="0"/>
      <p:bldP spid="102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94226DF-3C6D-46CD-A3C1-54F3193D0D54}"/>
              </a:ext>
            </a:extLst>
          </p:cNvPr>
          <p:cNvSpPr txBox="1"/>
          <p:nvPr/>
        </p:nvSpPr>
        <p:spPr>
          <a:xfrm>
            <a:off x="360045" y="473242"/>
            <a:ext cx="4581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Empatia</a:t>
            </a:r>
          </a:p>
        </p:txBody>
      </p:sp>
      <p:sp>
        <p:nvSpPr>
          <p:cNvPr id="26" name="Rectangle: Rounded Corners 25">
            <a:extLst>
              <a:ext uri="{FF2B5EF4-FFF2-40B4-BE49-F238E27FC236}">
                <a16:creationId xmlns="" xmlns:a16="http://schemas.microsoft.com/office/drawing/2014/main" id="{C7BF8CB5-D08D-47B9-82CB-5C8B7A4C6C33}"/>
              </a:ext>
            </a:extLst>
          </p:cNvPr>
          <p:cNvSpPr/>
          <p:nvPr/>
        </p:nvSpPr>
        <p:spPr>
          <a:xfrm>
            <a:off x="627520" y="124232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Rectangle: Rounded Corners 26">
            <a:extLst>
              <a:ext uri="{FF2B5EF4-FFF2-40B4-BE49-F238E27FC236}">
                <a16:creationId xmlns="" xmlns:a16="http://schemas.microsoft.com/office/drawing/2014/main" id="{27FB52E0-F592-406D-9988-47D755654308}"/>
              </a:ext>
            </a:extLst>
          </p:cNvPr>
          <p:cNvSpPr/>
          <p:nvPr/>
        </p:nvSpPr>
        <p:spPr>
          <a:xfrm>
            <a:off x="864782" y="124232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 xmlns:a16="http://schemas.microsoft.com/office/drawing/2014/main" id="{22AC0E72-E426-492A-AE9B-F5EEB5FBDB4C}"/>
              </a:ext>
            </a:extLst>
          </p:cNvPr>
          <p:cNvSpPr/>
          <p:nvPr/>
        </p:nvSpPr>
        <p:spPr>
          <a:xfrm>
            <a:off x="1102043" y="124232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 name="Espaço Reservado para Imagem 2">
            <a:extLst>
              <a:ext uri="{FF2B5EF4-FFF2-40B4-BE49-F238E27FC236}">
                <a16:creationId xmlns="" xmlns:a16="http://schemas.microsoft.com/office/drawing/2014/main" id="{72585078-4FB0-E843-8E00-FE18272B58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323233" y="847516"/>
            <a:ext cx="5868767" cy="4023046"/>
          </a:xfrm>
        </p:spPr>
      </p:pic>
      <p:grpSp>
        <p:nvGrpSpPr>
          <p:cNvPr id="4" name="Group 3">
            <a:extLst>
              <a:ext uri="{FF2B5EF4-FFF2-40B4-BE49-F238E27FC236}">
                <a16:creationId xmlns="" xmlns:a16="http://schemas.microsoft.com/office/drawing/2014/main" id="{322D1B99-5230-4049-BF85-01DFD8604DF3}"/>
              </a:ext>
            </a:extLst>
          </p:cNvPr>
          <p:cNvGrpSpPr/>
          <p:nvPr/>
        </p:nvGrpSpPr>
        <p:grpSpPr>
          <a:xfrm>
            <a:off x="275475" y="2197264"/>
            <a:ext cx="5593293" cy="2660486"/>
            <a:chOff x="1343025" y="3332568"/>
            <a:chExt cx="3196557" cy="2396282"/>
          </a:xfrm>
          <a:solidFill>
            <a:schemeClr val="accent4">
              <a:lumMod val="40000"/>
              <a:lumOff val="60000"/>
            </a:schemeClr>
          </a:solidFill>
        </p:grpSpPr>
        <p:sp useBgFill="1">
          <p:nvSpPr>
            <p:cNvPr id="28" name="Rectangle: Rounded Corners 21">
              <a:extLst>
                <a:ext uri="{FF2B5EF4-FFF2-40B4-BE49-F238E27FC236}">
                  <a16:creationId xmlns="" xmlns:a16="http://schemas.microsoft.com/office/drawing/2014/main" id="{9B1FE1C0-CB79-4A7C-B11C-6E2E3EFCC165}"/>
                </a:ext>
              </a:extLst>
            </p:cNvPr>
            <p:cNvSpPr/>
            <p:nvPr/>
          </p:nvSpPr>
          <p:spPr>
            <a:xfrm>
              <a:off x="1343025" y="3332568"/>
              <a:ext cx="3196557" cy="2396282"/>
            </a:xfrm>
            <a:prstGeom prst="roundRect">
              <a:avLst/>
            </a:prstGeom>
            <a:grp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9" name="Rectangle: Rounded Corners 21">
              <a:extLst>
                <a:ext uri="{FF2B5EF4-FFF2-40B4-BE49-F238E27FC236}">
                  <a16:creationId xmlns="" xmlns:a16="http://schemas.microsoft.com/office/drawing/2014/main" id="{74B33EF4-2674-4131-A100-735E97966AEB}"/>
                </a:ext>
              </a:extLst>
            </p:cNvPr>
            <p:cNvSpPr/>
            <p:nvPr/>
          </p:nvSpPr>
          <p:spPr>
            <a:xfrm>
              <a:off x="1343025" y="3332568"/>
              <a:ext cx="3196557" cy="2396282"/>
            </a:xfrm>
            <a:prstGeom prst="roundRect">
              <a:avLst/>
            </a:prstGeom>
            <a:grp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0" name="TextBox 29">
            <a:extLst>
              <a:ext uri="{FF2B5EF4-FFF2-40B4-BE49-F238E27FC236}">
                <a16:creationId xmlns="" xmlns:a16="http://schemas.microsoft.com/office/drawing/2014/main" id="{B970B9AB-3709-4995-8EF1-C8013B496F89}"/>
              </a:ext>
            </a:extLst>
          </p:cNvPr>
          <p:cNvSpPr txBox="1"/>
          <p:nvPr/>
        </p:nvSpPr>
        <p:spPr>
          <a:xfrm>
            <a:off x="366142" y="2549354"/>
            <a:ext cx="5266062" cy="2110193"/>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lvl="0">
              <a:defRPr/>
            </a:pPr>
            <a:r>
              <a:rPr lang="pt-BR" sz="2400" dirty="0">
                <a:solidFill>
                  <a:srgbClr val="002060"/>
                </a:solidFill>
                <a:latin typeface="BancoDoBrasil Titulos" panose="00000500000000000000" pitchFamily="2" charset="0"/>
              </a:rPr>
              <a:t>“Empatia é perceber o que outras pessoas sentem sem que elas o digam” </a:t>
            </a:r>
          </a:p>
          <a:p>
            <a:pPr lvl="0" algn="ctr">
              <a:defRPr/>
            </a:pPr>
            <a:r>
              <a:rPr lang="pt-BR" sz="2400" dirty="0">
                <a:solidFill>
                  <a:srgbClr val="002060"/>
                </a:solidFill>
                <a:latin typeface="BancoDoBrasil Titulos" panose="00000500000000000000" pitchFamily="2" charset="0"/>
              </a:rPr>
              <a:t>Daniel Goleman</a:t>
            </a:r>
          </a:p>
        </p:txBody>
      </p:sp>
    </p:spTree>
    <p:extLst>
      <p:ext uri="{BB962C8B-B14F-4D97-AF65-F5344CB8AC3E}">
        <p14:creationId xmlns:p14="http://schemas.microsoft.com/office/powerpoint/2010/main" val="6770182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125E-6 -2.96296E-6 L 0.01237 0.02848 " pathEditMode="relative" rAng="0" ptsTypes="AA">
                                      <p:cBhvr>
                                        <p:cTn id="9" dur="1000" spd="-100000" fill="hold"/>
                                        <p:tgtEl>
                                          <p:spTgt spid="7"/>
                                        </p:tgtEl>
                                        <p:attrNameLst>
                                          <p:attrName>ppt_x</p:attrName>
                                          <p:attrName>ppt_y</p:attrName>
                                        </p:attrNameLst>
                                      </p:cBhvr>
                                      <p:rCtr x="625"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 calcmode="lin" valueType="num">
                                      <p:cBhvr>
                                        <p:cTn id="14" dur="500" fill="hold"/>
                                        <p:tgtEl>
                                          <p:spTgt spid="26"/>
                                        </p:tgtEl>
                                        <p:attrNameLst>
                                          <p:attrName>style.rotation</p:attrName>
                                        </p:attrNameLst>
                                      </p:cBhvr>
                                      <p:tavLst>
                                        <p:tav tm="0">
                                          <p:val>
                                            <p:fltVal val="360"/>
                                          </p:val>
                                        </p:tav>
                                        <p:tav tm="100000">
                                          <p:val>
                                            <p:fltVal val="0"/>
                                          </p:val>
                                        </p:tav>
                                      </p:tavLst>
                                    </p:anim>
                                    <p:animEffect transition="in" filter="fade">
                                      <p:cBhvr>
                                        <p:cTn id="15" dur="500"/>
                                        <p:tgtEl>
                                          <p:spTgt spid="26"/>
                                        </p:tgtEl>
                                      </p:cBhvr>
                                    </p:animEffect>
                                  </p:childTnLst>
                                </p:cTn>
                              </p:par>
                              <p:par>
                                <p:cTn id="16" presetID="63" presetClass="path" presetSubtype="0" accel="86667" decel="13333" autoRev="1" fill="hold" grpId="1" nodeType="withEffect">
                                  <p:stCondLst>
                                    <p:cond delay="250"/>
                                  </p:stCondLst>
                                  <p:childTnLst>
                                    <p:animMotion origin="layout" path="M 8.33333E-7 -2.96296E-6 L 0.03893 -2.96296E-6 " pathEditMode="relative" rAng="0" ptsTypes="AA">
                                      <p:cBhvr>
                                        <p:cTn id="17" dur="500" fill="hold"/>
                                        <p:tgtEl>
                                          <p:spTgt spid="26"/>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600" fill="hold"/>
                                        <p:tgtEl>
                                          <p:spTgt spid="27"/>
                                        </p:tgtEl>
                                        <p:attrNameLst>
                                          <p:attrName>ppt_w</p:attrName>
                                        </p:attrNameLst>
                                      </p:cBhvr>
                                      <p:tavLst>
                                        <p:tav tm="0">
                                          <p:val>
                                            <p:fltVal val="0"/>
                                          </p:val>
                                        </p:tav>
                                        <p:tav tm="100000">
                                          <p:val>
                                            <p:strVal val="#ppt_w"/>
                                          </p:val>
                                        </p:tav>
                                      </p:tavLst>
                                    </p:anim>
                                    <p:anim calcmode="lin" valueType="num">
                                      <p:cBhvr>
                                        <p:cTn id="21" dur="600" fill="hold"/>
                                        <p:tgtEl>
                                          <p:spTgt spid="27"/>
                                        </p:tgtEl>
                                        <p:attrNameLst>
                                          <p:attrName>ppt_h</p:attrName>
                                        </p:attrNameLst>
                                      </p:cBhvr>
                                      <p:tavLst>
                                        <p:tav tm="0">
                                          <p:val>
                                            <p:fltVal val="0"/>
                                          </p:val>
                                        </p:tav>
                                        <p:tav tm="100000">
                                          <p:val>
                                            <p:strVal val="#ppt_h"/>
                                          </p:val>
                                        </p:tav>
                                      </p:tavLst>
                                    </p:anim>
                                    <p:anim calcmode="lin" valueType="num">
                                      <p:cBhvr>
                                        <p:cTn id="22" dur="600" fill="hold"/>
                                        <p:tgtEl>
                                          <p:spTgt spid="27"/>
                                        </p:tgtEl>
                                        <p:attrNameLst>
                                          <p:attrName>style.rotation</p:attrName>
                                        </p:attrNameLst>
                                      </p:cBhvr>
                                      <p:tavLst>
                                        <p:tav tm="0">
                                          <p:val>
                                            <p:fltVal val="360"/>
                                          </p:val>
                                        </p:tav>
                                        <p:tav tm="100000">
                                          <p:val>
                                            <p:fltVal val="0"/>
                                          </p:val>
                                        </p:tav>
                                      </p:tavLst>
                                    </p:anim>
                                    <p:animEffect transition="in" filter="fade">
                                      <p:cBhvr>
                                        <p:cTn id="23" dur="600"/>
                                        <p:tgtEl>
                                          <p:spTgt spid="27"/>
                                        </p:tgtEl>
                                      </p:cBhvr>
                                    </p:animEffect>
                                  </p:childTnLst>
                                </p:cTn>
                              </p:par>
                              <p:par>
                                <p:cTn id="24" presetID="63" presetClass="path" presetSubtype="0" accel="86667" decel="13333" autoRev="1" fill="hold" grpId="1" nodeType="withEffect">
                                  <p:stCondLst>
                                    <p:cond delay="250"/>
                                  </p:stCondLst>
                                  <p:childTnLst>
                                    <p:animMotion origin="layout" path="M -4.16667E-7 -2.96296E-6 L -0.01953 -2.96296E-6 " pathEditMode="relative" rAng="0" ptsTypes="AA">
                                      <p:cBhvr>
                                        <p:cTn id="25" dur="600" fill="hold"/>
                                        <p:tgtEl>
                                          <p:spTgt spid="27"/>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700" fill="hold"/>
                                        <p:tgtEl>
                                          <p:spTgt spid="39"/>
                                        </p:tgtEl>
                                        <p:attrNameLst>
                                          <p:attrName>ppt_w</p:attrName>
                                        </p:attrNameLst>
                                      </p:cBhvr>
                                      <p:tavLst>
                                        <p:tav tm="0">
                                          <p:val>
                                            <p:fltVal val="0"/>
                                          </p:val>
                                        </p:tav>
                                        <p:tav tm="100000">
                                          <p:val>
                                            <p:strVal val="#ppt_w"/>
                                          </p:val>
                                        </p:tav>
                                      </p:tavLst>
                                    </p:anim>
                                    <p:anim calcmode="lin" valueType="num">
                                      <p:cBhvr>
                                        <p:cTn id="29" dur="700" fill="hold"/>
                                        <p:tgtEl>
                                          <p:spTgt spid="39"/>
                                        </p:tgtEl>
                                        <p:attrNameLst>
                                          <p:attrName>ppt_h</p:attrName>
                                        </p:attrNameLst>
                                      </p:cBhvr>
                                      <p:tavLst>
                                        <p:tav tm="0">
                                          <p:val>
                                            <p:fltVal val="0"/>
                                          </p:val>
                                        </p:tav>
                                        <p:tav tm="100000">
                                          <p:val>
                                            <p:strVal val="#ppt_h"/>
                                          </p:val>
                                        </p:tav>
                                      </p:tavLst>
                                    </p:anim>
                                    <p:anim calcmode="lin" valueType="num">
                                      <p:cBhvr>
                                        <p:cTn id="30" dur="700" fill="hold"/>
                                        <p:tgtEl>
                                          <p:spTgt spid="39"/>
                                        </p:tgtEl>
                                        <p:attrNameLst>
                                          <p:attrName>style.rotation</p:attrName>
                                        </p:attrNameLst>
                                      </p:cBhvr>
                                      <p:tavLst>
                                        <p:tav tm="0">
                                          <p:val>
                                            <p:fltVal val="360"/>
                                          </p:val>
                                        </p:tav>
                                        <p:tav tm="100000">
                                          <p:val>
                                            <p:fltVal val="0"/>
                                          </p:val>
                                        </p:tav>
                                      </p:tavLst>
                                    </p:anim>
                                    <p:animEffect transition="in" filter="fade">
                                      <p:cBhvr>
                                        <p:cTn id="31" dur="700"/>
                                        <p:tgtEl>
                                          <p:spTgt spid="39"/>
                                        </p:tgtEl>
                                      </p:cBhvr>
                                    </p:animEffect>
                                  </p:childTnLst>
                                </p:cTn>
                              </p:par>
                              <p:par>
                                <p:cTn id="32" presetID="63" presetClass="path" presetSubtype="0" accel="86667" decel="13333" autoRev="1" fill="hold" grpId="1" nodeType="withEffect">
                                  <p:stCondLst>
                                    <p:cond delay="250"/>
                                  </p:stCondLst>
                                  <p:childTnLst>
                                    <p:animMotion origin="layout" path="M -1.45833E-6 -2.96296E-6 L -0.03893 -2.96296E-6 " pathEditMode="relative" rAng="0" ptsTypes="AA">
                                      <p:cBhvr>
                                        <p:cTn id="33" dur="700" fill="hold"/>
                                        <p:tgtEl>
                                          <p:spTgt spid="39"/>
                                        </p:tgtEl>
                                        <p:attrNameLst>
                                          <p:attrName>ppt_x</p:attrName>
                                          <p:attrName>ppt_y</p:attrName>
                                        </p:attrNameLst>
                                      </p:cBhvr>
                                      <p:rCtr x="-1953" y="0"/>
                                    </p:animMotion>
                                  </p:childTnLst>
                                </p:cTn>
                              </p:par>
                              <p:par>
                                <p:cTn id="34" presetID="10" presetClass="entr" presetSubtype="0"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42" presetClass="path" presetSubtype="0" decel="100000" fill="hold" nodeType="withEffect">
                                  <p:stCondLst>
                                    <p:cond delay="500"/>
                                  </p:stCondLst>
                                  <p:childTnLst>
                                    <p:animMotion origin="layout" path="M 3.95833E-6 -3.33333E-6 L 0.01237 0.02848 " pathEditMode="relative" rAng="0" ptsTypes="AA">
                                      <p:cBhvr>
                                        <p:cTn id="38" dur="1000" spd="-100000" fill="hold"/>
                                        <p:tgtEl>
                                          <p:spTgt spid="4"/>
                                        </p:tgtEl>
                                        <p:attrNameLst>
                                          <p:attrName>ppt_x</p:attrName>
                                          <p:attrName>ppt_y</p:attrName>
                                        </p:attrNameLst>
                                      </p:cBhvr>
                                      <p:rCtr x="612" y="1412"/>
                                    </p:animMotion>
                                  </p:childTnLst>
                                </p:cTn>
                              </p:par>
                              <p:par>
                                <p:cTn id="39" presetID="10" presetClass="entr" presetSubtype="0" fill="hold" grpId="0" nodeType="withEffect">
                                  <p:stCondLst>
                                    <p:cond delay="12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6" grpId="0" animBg="1"/>
      <p:bldP spid="26" grpId="1" animBg="1"/>
      <p:bldP spid="27" grpId="0" animBg="1"/>
      <p:bldP spid="27" grpId="1" animBg="1"/>
      <p:bldP spid="39" grpId="0" animBg="1"/>
      <p:bldP spid="39" grpId="1" animBg="1"/>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ídia Online 3" title="O Poder da Empatia (Animações RSA) - Dr Brené Brown">
            <a:hlinkClick r:id="" action="ppaction://media"/>
            <a:extLst>
              <a:ext uri="{FF2B5EF4-FFF2-40B4-BE49-F238E27FC236}">
                <a16:creationId xmlns="" xmlns:a16="http://schemas.microsoft.com/office/drawing/2014/main" id="{0E7BFEAF-1208-59A9-A235-40274829E9B4}"/>
              </a:ext>
            </a:extLst>
          </p:cNvPr>
          <p:cNvPicPr>
            <a:picLocks noRot="1" noChangeAspect="1"/>
          </p:cNvPicPr>
          <p:nvPr>
            <a:videoFile r:link="rId1"/>
          </p:nvPr>
        </p:nvPicPr>
        <p:blipFill>
          <a:blip r:embed="rId4"/>
          <a:stretch>
            <a:fillRect/>
          </a:stretch>
        </p:blipFill>
        <p:spPr>
          <a:xfrm>
            <a:off x="1044186" y="1034300"/>
            <a:ext cx="10103627" cy="5708549"/>
          </a:xfrm>
          <a:prstGeom prst="rect">
            <a:avLst/>
          </a:prstGeom>
        </p:spPr>
      </p:pic>
      <p:sp>
        <p:nvSpPr>
          <p:cNvPr id="3" name="CaixaDeTexto 2">
            <a:extLst>
              <a:ext uri="{FF2B5EF4-FFF2-40B4-BE49-F238E27FC236}">
                <a16:creationId xmlns="" xmlns:a16="http://schemas.microsoft.com/office/drawing/2014/main" id="{4DFBC2BF-A8A5-B7F9-9963-EEFE2C0BF233}"/>
              </a:ext>
            </a:extLst>
          </p:cNvPr>
          <p:cNvSpPr txBox="1"/>
          <p:nvPr/>
        </p:nvSpPr>
        <p:spPr>
          <a:xfrm>
            <a:off x="9682" y="201032"/>
            <a:ext cx="14240656" cy="584775"/>
          </a:xfrm>
          <a:prstGeom prst="rect">
            <a:avLst/>
          </a:prstGeom>
          <a:noFill/>
        </p:spPr>
        <p:txBody>
          <a:bodyPr wrap="square">
            <a:spAutoFit/>
          </a:bodyPr>
          <a:lstStyle/>
          <a:p>
            <a:r>
              <a:rPr lang="pt-BR" sz="3200" b="1" dirty="0">
                <a:solidFill>
                  <a:srgbClr val="2C4166"/>
                </a:solidFill>
                <a:latin typeface="BancoDoBrasil Textos" panose="00000500000000000000" pitchFamily="2" charset="0"/>
                <a:ea typeface="Roboto Black" panose="02000000000000000000" pitchFamily="2" charset="0"/>
              </a:rPr>
              <a:t>O Poder da Empatia (Animações </a:t>
            </a:r>
            <a:r>
              <a:rPr lang="pt-BR" sz="3200" b="1" dirty="0" smtClean="0">
                <a:solidFill>
                  <a:srgbClr val="2C4166"/>
                </a:solidFill>
                <a:latin typeface="BancoDoBrasil Textos" panose="00000500000000000000" pitchFamily="2" charset="0"/>
                <a:ea typeface="Roboto Black" panose="02000000000000000000" pitchFamily="2" charset="0"/>
              </a:rPr>
              <a:t>RSA)- </a:t>
            </a:r>
            <a:r>
              <a:rPr lang="pt-BR" sz="2800" b="1" dirty="0" err="1" smtClean="0">
                <a:solidFill>
                  <a:srgbClr val="2C4166"/>
                </a:solidFill>
                <a:latin typeface="BancoDoBrasil Textos" panose="00000500000000000000" pitchFamily="2" charset="0"/>
                <a:ea typeface="Roboto Black" panose="02000000000000000000" pitchFamily="2" charset="0"/>
              </a:rPr>
              <a:t>Dra</a:t>
            </a:r>
            <a:r>
              <a:rPr lang="pt-BR" sz="2800" b="1" dirty="0" smtClean="0">
                <a:solidFill>
                  <a:srgbClr val="2C4166"/>
                </a:solidFill>
                <a:latin typeface="BancoDoBrasil Textos" panose="00000500000000000000" pitchFamily="2" charset="0"/>
                <a:ea typeface="Roboto Black" panose="02000000000000000000" pitchFamily="2" charset="0"/>
              </a:rPr>
              <a:t> </a:t>
            </a:r>
            <a:r>
              <a:rPr lang="pt-BR" sz="2800" b="1" dirty="0">
                <a:solidFill>
                  <a:srgbClr val="2C4166"/>
                </a:solidFill>
                <a:latin typeface="BancoDoBrasil Textos" panose="00000500000000000000" pitchFamily="2" charset="0"/>
                <a:ea typeface="Roboto Black" panose="02000000000000000000" pitchFamily="2" charset="0"/>
              </a:rPr>
              <a:t>Brené Brown</a:t>
            </a:r>
          </a:p>
        </p:txBody>
      </p:sp>
    </p:spTree>
    <p:extLst>
      <p:ext uri="{BB962C8B-B14F-4D97-AF65-F5344CB8AC3E}">
        <p14:creationId xmlns:p14="http://schemas.microsoft.com/office/powerpoint/2010/main" val="30301142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rma Livre 12">
            <a:extLst>
              <a:ext uri="{FF2B5EF4-FFF2-40B4-BE49-F238E27FC236}">
                <a16:creationId xmlns="" xmlns:a16="http://schemas.microsoft.com/office/drawing/2014/main" id="{39307695-82B5-4105-AE9F-B3F1FCB4F7C5}"/>
              </a:ext>
            </a:extLst>
          </p:cNvPr>
          <p:cNvSpPr/>
          <p:nvPr/>
        </p:nvSpPr>
        <p:spPr>
          <a:xfrm>
            <a:off x="3689975" y="2535779"/>
            <a:ext cx="1735722" cy="3214697"/>
          </a:xfrm>
          <a:custGeom>
            <a:avLst/>
            <a:gdLst>
              <a:gd name="connsiteX0" fmla="*/ 2257425 w 2292922"/>
              <a:gd name="connsiteY0" fmla="*/ 0 h 4186237"/>
              <a:gd name="connsiteX1" fmla="*/ 2286000 w 2292922"/>
              <a:gd name="connsiteY1" fmla="*/ 985837 h 4186237"/>
              <a:gd name="connsiteX2" fmla="*/ 2143125 w 2292922"/>
              <a:gd name="connsiteY2" fmla="*/ 1814512 h 4186237"/>
              <a:gd name="connsiteX3" fmla="*/ 1728787 w 2292922"/>
              <a:gd name="connsiteY3" fmla="*/ 2728912 h 4186237"/>
              <a:gd name="connsiteX4" fmla="*/ 985837 w 2292922"/>
              <a:gd name="connsiteY4" fmla="*/ 3571875 h 4186237"/>
              <a:gd name="connsiteX5" fmla="*/ 471487 w 2292922"/>
              <a:gd name="connsiteY5" fmla="*/ 3957637 h 4186237"/>
              <a:gd name="connsiteX6" fmla="*/ 0 w 2292922"/>
              <a:gd name="connsiteY6" fmla="*/ 4186237 h 4186237"/>
              <a:gd name="connsiteX0" fmla="*/ 2303145 w 2315251"/>
              <a:gd name="connsiteY0" fmla="*/ 0 h 4186237"/>
              <a:gd name="connsiteX1" fmla="*/ 2286000 w 2315251"/>
              <a:gd name="connsiteY1" fmla="*/ 985837 h 4186237"/>
              <a:gd name="connsiteX2" fmla="*/ 2143125 w 2315251"/>
              <a:gd name="connsiteY2" fmla="*/ 1814512 h 4186237"/>
              <a:gd name="connsiteX3" fmla="*/ 1728787 w 2315251"/>
              <a:gd name="connsiteY3" fmla="*/ 2728912 h 4186237"/>
              <a:gd name="connsiteX4" fmla="*/ 985837 w 2315251"/>
              <a:gd name="connsiteY4" fmla="*/ 3571875 h 4186237"/>
              <a:gd name="connsiteX5" fmla="*/ 471487 w 2315251"/>
              <a:gd name="connsiteY5" fmla="*/ 3957637 h 4186237"/>
              <a:gd name="connsiteX6" fmla="*/ 0 w 2315251"/>
              <a:gd name="connsiteY6" fmla="*/ 4186237 h 418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5251" h="4186237">
                <a:moveTo>
                  <a:pt x="2303145" y="0"/>
                </a:moveTo>
                <a:cubicBezTo>
                  <a:pt x="2326957" y="341709"/>
                  <a:pt x="2312670" y="683418"/>
                  <a:pt x="2286000" y="985837"/>
                </a:cubicBezTo>
                <a:cubicBezTo>
                  <a:pt x="2259330" y="1288256"/>
                  <a:pt x="2235994" y="1524000"/>
                  <a:pt x="2143125" y="1814512"/>
                </a:cubicBezTo>
                <a:cubicBezTo>
                  <a:pt x="2050256" y="2105024"/>
                  <a:pt x="1921668" y="2436018"/>
                  <a:pt x="1728787" y="2728912"/>
                </a:cubicBezTo>
                <a:cubicBezTo>
                  <a:pt x="1535906" y="3021806"/>
                  <a:pt x="1195387" y="3367088"/>
                  <a:pt x="985837" y="3571875"/>
                </a:cubicBezTo>
                <a:cubicBezTo>
                  <a:pt x="776287" y="3776662"/>
                  <a:pt x="635793" y="3855243"/>
                  <a:pt x="471487" y="3957637"/>
                </a:cubicBezTo>
                <a:cubicBezTo>
                  <a:pt x="307181" y="4060031"/>
                  <a:pt x="153590" y="4123134"/>
                  <a:pt x="0" y="4186237"/>
                </a:cubicBezTo>
              </a:path>
            </a:pathLst>
          </a:custGeom>
          <a:noFill/>
          <a:ln cap="rnd">
            <a:solidFill>
              <a:schemeClr val="tx1">
                <a:lumMod val="50000"/>
                <a:lumOff val="50000"/>
                <a:alpha val="43000"/>
              </a:schemeClr>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15" name="Agrupar 14">
            <a:extLst>
              <a:ext uri="{FF2B5EF4-FFF2-40B4-BE49-F238E27FC236}">
                <a16:creationId xmlns="" xmlns:a16="http://schemas.microsoft.com/office/drawing/2014/main" id="{17923D7B-B95F-3193-0EF9-219DF461DA26}"/>
              </a:ext>
            </a:extLst>
          </p:cNvPr>
          <p:cNvGrpSpPr/>
          <p:nvPr/>
        </p:nvGrpSpPr>
        <p:grpSpPr>
          <a:xfrm>
            <a:off x="4674690" y="4380409"/>
            <a:ext cx="527206" cy="527206"/>
            <a:chOff x="6240518" y="2536571"/>
            <a:chExt cx="527206" cy="527206"/>
          </a:xfrm>
        </p:grpSpPr>
        <p:sp>
          <p:nvSpPr>
            <p:cNvPr id="16" name="Rectangle: Rounded Corners 32">
              <a:extLst>
                <a:ext uri="{FF2B5EF4-FFF2-40B4-BE49-F238E27FC236}">
                  <a16:creationId xmlns="" xmlns:a16="http://schemas.microsoft.com/office/drawing/2014/main" id="{65F90E7E-F8DA-0327-DF37-07063720A73C}"/>
                </a:ext>
              </a:extLst>
            </p:cNvPr>
            <p:cNvSpPr/>
            <p:nvPr/>
          </p:nvSpPr>
          <p:spPr>
            <a:xfrm>
              <a:off x="6240518" y="2536571"/>
              <a:ext cx="527206" cy="527206"/>
            </a:xfrm>
            <a:prstGeom prst="roundRect">
              <a:avLst>
                <a:gd name="adj" fmla="val 29154"/>
              </a:avLst>
            </a:prstGeom>
            <a:solidFill>
              <a:schemeClr val="accent6"/>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7" name="Gráfico 16">
              <a:extLst>
                <a:ext uri="{FF2B5EF4-FFF2-40B4-BE49-F238E27FC236}">
                  <a16:creationId xmlns="" xmlns:a16="http://schemas.microsoft.com/office/drawing/2014/main" id="{1548C387-E14E-28BE-BAFE-901D038E66A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6325940" y="2614000"/>
              <a:ext cx="360000" cy="360000"/>
            </a:xfrm>
            <a:prstGeom prst="rect">
              <a:avLst/>
            </a:prstGeom>
          </p:spPr>
        </p:pic>
      </p:grpSp>
      <p:grpSp>
        <p:nvGrpSpPr>
          <p:cNvPr id="18" name="Agrupar 17">
            <a:extLst>
              <a:ext uri="{FF2B5EF4-FFF2-40B4-BE49-F238E27FC236}">
                <a16:creationId xmlns="" xmlns:a16="http://schemas.microsoft.com/office/drawing/2014/main" id="{9C87B0BB-1FDC-0963-B8EC-48B1343554A9}"/>
              </a:ext>
            </a:extLst>
          </p:cNvPr>
          <p:cNvGrpSpPr/>
          <p:nvPr/>
        </p:nvGrpSpPr>
        <p:grpSpPr>
          <a:xfrm>
            <a:off x="5010147" y="3467394"/>
            <a:ext cx="527206" cy="527206"/>
            <a:chOff x="6240518" y="2536571"/>
            <a:chExt cx="527206" cy="527206"/>
          </a:xfrm>
        </p:grpSpPr>
        <p:sp>
          <p:nvSpPr>
            <p:cNvPr id="19" name="Rectangle: Rounded Corners 32">
              <a:extLst>
                <a:ext uri="{FF2B5EF4-FFF2-40B4-BE49-F238E27FC236}">
                  <a16:creationId xmlns="" xmlns:a16="http://schemas.microsoft.com/office/drawing/2014/main" id="{82277715-7A60-DD1D-4AC1-C7016E27321F}"/>
                </a:ext>
              </a:extLst>
            </p:cNvPr>
            <p:cNvSpPr/>
            <p:nvPr/>
          </p:nvSpPr>
          <p:spPr>
            <a:xfrm>
              <a:off x="6240518" y="2536571"/>
              <a:ext cx="527206" cy="527206"/>
            </a:xfrm>
            <a:prstGeom prst="roundRect">
              <a:avLst>
                <a:gd name="adj" fmla="val 29154"/>
              </a:avLst>
            </a:prstGeom>
            <a:solidFill>
              <a:schemeClr val="accent5"/>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20" name="Gráfico 19">
              <a:extLst>
                <a:ext uri="{FF2B5EF4-FFF2-40B4-BE49-F238E27FC236}">
                  <a16:creationId xmlns="" xmlns:a16="http://schemas.microsoft.com/office/drawing/2014/main" id="{97FAE3D5-9504-8ADF-8A59-7CA59A5138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a:xfrm>
              <a:off x="6325940" y="2614000"/>
              <a:ext cx="360000" cy="360000"/>
            </a:xfrm>
            <a:prstGeom prst="rect">
              <a:avLst/>
            </a:prstGeom>
          </p:spPr>
        </p:pic>
      </p:grpSp>
      <p:grpSp>
        <p:nvGrpSpPr>
          <p:cNvPr id="22" name="Group 2">
            <a:extLst>
              <a:ext uri="{FF2B5EF4-FFF2-40B4-BE49-F238E27FC236}">
                <a16:creationId xmlns="" xmlns:a16="http://schemas.microsoft.com/office/drawing/2014/main" id="{ADA020E6-42B0-3B63-4BF0-ACEB338C4E1C}"/>
              </a:ext>
            </a:extLst>
          </p:cNvPr>
          <p:cNvGrpSpPr/>
          <p:nvPr/>
        </p:nvGrpSpPr>
        <p:grpSpPr>
          <a:xfrm>
            <a:off x="237321" y="0"/>
            <a:ext cx="4223260" cy="5588000"/>
            <a:chOff x="1343025" y="0"/>
            <a:chExt cx="4937706" cy="5588000"/>
          </a:xfrm>
        </p:grpSpPr>
        <p:sp useBgFill="1">
          <p:nvSpPr>
            <p:cNvPr id="25" name="Rectangle: Top Corners Rounded 69">
              <a:extLst>
                <a:ext uri="{FF2B5EF4-FFF2-40B4-BE49-F238E27FC236}">
                  <a16:creationId xmlns="" xmlns:a16="http://schemas.microsoft.com/office/drawing/2014/main" id="{F69EF556-9FD8-AF9C-89D2-AD4F56BD7EA5}"/>
                </a:ext>
              </a:extLst>
            </p:cNvPr>
            <p:cNvSpPr/>
            <p:nvPr/>
          </p:nvSpPr>
          <p:spPr>
            <a:xfrm rot="10800000">
              <a:off x="1343025" y="0"/>
              <a:ext cx="4937706" cy="5588000"/>
            </a:xfrm>
            <a:prstGeom prst="round2SameRect">
              <a:avLst>
                <a:gd name="adj1" fmla="val 50000"/>
                <a:gd name="adj2" fmla="val 0"/>
              </a:avLst>
            </a:prstGeom>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7" name="Rectangle: Top Corners Rounded 72">
              <a:extLst>
                <a:ext uri="{FF2B5EF4-FFF2-40B4-BE49-F238E27FC236}">
                  <a16:creationId xmlns="" xmlns:a16="http://schemas.microsoft.com/office/drawing/2014/main" id="{9A9229FC-5C99-1345-FAAC-F00B9AAE0F94}"/>
                </a:ext>
              </a:extLst>
            </p:cNvPr>
            <p:cNvSpPr/>
            <p:nvPr/>
          </p:nvSpPr>
          <p:spPr>
            <a:xfrm rot="10800000">
              <a:off x="1343025" y="0"/>
              <a:ext cx="4937706" cy="5588000"/>
            </a:xfrm>
            <a:prstGeom prst="round2SameRect">
              <a:avLst>
                <a:gd name="adj1" fmla="val 50000"/>
                <a:gd name="adj2" fmla="val 0"/>
              </a:avLst>
            </a:prstGeom>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1" name="TextBox 30">
            <a:extLst>
              <a:ext uri="{FF2B5EF4-FFF2-40B4-BE49-F238E27FC236}">
                <a16:creationId xmlns="" xmlns:a16="http://schemas.microsoft.com/office/drawing/2014/main" id="{7104DB47-51C6-73D4-E446-3E091CE0DC7E}"/>
              </a:ext>
            </a:extLst>
          </p:cNvPr>
          <p:cNvSpPr txBox="1"/>
          <p:nvPr/>
        </p:nvSpPr>
        <p:spPr>
          <a:xfrm>
            <a:off x="6168514" y="220429"/>
            <a:ext cx="46291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2C4166"/>
                </a:solidFill>
                <a:effectLst/>
                <a:uLnTx/>
                <a:uFillTx/>
                <a:latin typeface="Calibri"/>
                <a:ea typeface="+mn-ea"/>
                <a:cs typeface="+mn-cs"/>
              </a:rPr>
              <a:t>Empatia</a:t>
            </a:r>
          </a:p>
        </p:txBody>
      </p:sp>
      <p:sp>
        <p:nvSpPr>
          <p:cNvPr id="34" name="TextBox 40">
            <a:extLst>
              <a:ext uri="{FF2B5EF4-FFF2-40B4-BE49-F238E27FC236}">
                <a16:creationId xmlns="" xmlns:a16="http://schemas.microsoft.com/office/drawing/2014/main" id="{4D439AC8-BBDB-452E-83B4-021CB205CD66}"/>
              </a:ext>
            </a:extLst>
          </p:cNvPr>
          <p:cNvSpPr txBox="1"/>
          <p:nvPr/>
        </p:nvSpPr>
        <p:spPr>
          <a:xfrm>
            <a:off x="5696376" y="2458350"/>
            <a:ext cx="5564033" cy="70551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t>
            </a:r>
            <a:r>
              <a:rPr kumimoji="0" lang="pt-BR" sz="1600" b="0" i="0" u="none" strike="noStrike" kern="1200" cap="none" spc="0" normalizeH="0" baseline="0" noProof="0" dirty="0">
                <a:ln>
                  <a:noFill/>
                </a:ln>
                <a:solidFill>
                  <a:srgbClr val="2C4166"/>
                </a:solidFill>
                <a:effectLst/>
                <a:uLnTx/>
                <a:uFillTx/>
                <a:latin typeface="Open Sans"/>
                <a:ea typeface="+mn-ea"/>
                <a:cs typeface="+mn-cs"/>
              </a:rPr>
              <a:t>ompreender os outros, demonstrando um interesse ativo por suas preocupações.</a:t>
            </a:r>
            <a:endPar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2" name="Espaço Reservado para Imagem 7">
            <a:extLst>
              <a:ext uri="{FF2B5EF4-FFF2-40B4-BE49-F238E27FC236}">
                <a16:creationId xmlns="" xmlns:a16="http://schemas.microsoft.com/office/drawing/2014/main" id="{6DA16716-FDFC-E46B-F0E9-F795E8FB7B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517" y="675861"/>
            <a:ext cx="3675185" cy="4547409"/>
          </a:xfrm>
          <a:custGeom>
            <a:avLst/>
            <a:gdLst>
              <a:gd name="connsiteX0" fmla="*/ 1 w 4432654"/>
              <a:gd name="connsiteY0" fmla="*/ 0 h 5298837"/>
              <a:gd name="connsiteX1" fmla="*/ 4432654 w 4432654"/>
              <a:gd name="connsiteY1" fmla="*/ 0 h 5298837"/>
              <a:gd name="connsiteX2" fmla="*/ 4432654 w 4432654"/>
              <a:gd name="connsiteY2" fmla="*/ 3082510 h 5298837"/>
              <a:gd name="connsiteX3" fmla="*/ 2216327 w 4432654"/>
              <a:gd name="connsiteY3" fmla="*/ 5298837 h 5298837"/>
              <a:gd name="connsiteX4" fmla="*/ 0 w 4432654"/>
              <a:gd name="connsiteY4" fmla="*/ 3082510 h 5298837"/>
              <a:gd name="connsiteX5" fmla="*/ 1 w 4432654"/>
              <a:gd name="connsiteY5" fmla="*/ 0 h 52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2654" h="5298837">
                <a:moveTo>
                  <a:pt x="1" y="0"/>
                </a:moveTo>
                <a:lnTo>
                  <a:pt x="4432654" y="0"/>
                </a:lnTo>
                <a:lnTo>
                  <a:pt x="4432654" y="3082510"/>
                </a:lnTo>
                <a:cubicBezTo>
                  <a:pt x="4432654" y="4306554"/>
                  <a:pt x="3440371" y="5298837"/>
                  <a:pt x="2216327" y="5298837"/>
                </a:cubicBezTo>
                <a:cubicBezTo>
                  <a:pt x="992283" y="5298837"/>
                  <a:pt x="0" y="4306554"/>
                  <a:pt x="0" y="3082510"/>
                </a:cubicBezTo>
                <a:cubicBezTo>
                  <a:pt x="0" y="2055007"/>
                  <a:pt x="1" y="1027503"/>
                  <a:pt x="1" y="0"/>
                </a:cubicBezTo>
                <a:close/>
              </a:path>
            </a:pathLst>
          </a:custGeom>
        </p:spPr>
      </p:pic>
      <p:grpSp>
        <p:nvGrpSpPr>
          <p:cNvPr id="43" name="Agrupar 42">
            <a:extLst>
              <a:ext uri="{FF2B5EF4-FFF2-40B4-BE49-F238E27FC236}">
                <a16:creationId xmlns="" xmlns:a16="http://schemas.microsoft.com/office/drawing/2014/main" id="{ECF5CEC3-7DDA-CC3E-F87F-E0454FEF09CB}"/>
              </a:ext>
            </a:extLst>
          </p:cNvPr>
          <p:cNvGrpSpPr/>
          <p:nvPr/>
        </p:nvGrpSpPr>
        <p:grpSpPr>
          <a:xfrm>
            <a:off x="5097498" y="2458350"/>
            <a:ext cx="527206" cy="527206"/>
            <a:chOff x="6240518" y="2536571"/>
            <a:chExt cx="527206" cy="527206"/>
          </a:xfrm>
        </p:grpSpPr>
        <p:sp>
          <p:nvSpPr>
            <p:cNvPr id="44" name="Rectangle: Rounded Corners 32">
              <a:extLst>
                <a:ext uri="{FF2B5EF4-FFF2-40B4-BE49-F238E27FC236}">
                  <a16:creationId xmlns="" xmlns:a16="http://schemas.microsoft.com/office/drawing/2014/main" id="{B91C9264-3FA1-9DC2-76B9-2C7C3723B810}"/>
                </a:ext>
              </a:extLst>
            </p:cNvPr>
            <p:cNvSpPr/>
            <p:nvPr/>
          </p:nvSpPr>
          <p:spPr>
            <a:xfrm>
              <a:off x="6240518" y="2536571"/>
              <a:ext cx="527206" cy="527206"/>
            </a:xfrm>
            <a:prstGeom prst="roundRect">
              <a:avLst>
                <a:gd name="adj" fmla="val 29154"/>
              </a:avLst>
            </a:prstGeom>
            <a:solidFill>
              <a:schemeClr val="tx2">
                <a:lumMod val="40000"/>
                <a:lumOff val="60000"/>
              </a:schemeClr>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46" name="Gráfico 45">
              <a:extLst>
                <a:ext uri="{FF2B5EF4-FFF2-40B4-BE49-F238E27FC236}">
                  <a16:creationId xmlns="" xmlns:a16="http://schemas.microsoft.com/office/drawing/2014/main" id="{24375850-99DB-EB3E-26EC-C7233BFA102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325940" y="2614000"/>
              <a:ext cx="360000" cy="360000"/>
            </a:xfrm>
            <a:prstGeom prst="rect">
              <a:avLst/>
            </a:prstGeom>
          </p:spPr>
        </p:pic>
      </p:grpSp>
      <p:sp>
        <p:nvSpPr>
          <p:cNvPr id="57" name="TextBox 40">
            <a:extLst>
              <a:ext uri="{FF2B5EF4-FFF2-40B4-BE49-F238E27FC236}">
                <a16:creationId xmlns="" xmlns:a16="http://schemas.microsoft.com/office/drawing/2014/main" id="{E66C7046-FDEE-1373-9C0F-E9B1977B1FAB}"/>
              </a:ext>
            </a:extLst>
          </p:cNvPr>
          <p:cNvSpPr txBox="1"/>
          <p:nvPr/>
        </p:nvSpPr>
        <p:spPr>
          <a:xfrm>
            <a:off x="5622775" y="3360838"/>
            <a:ext cx="6064708" cy="70551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a:t>
            </a:r>
            <a:r>
              <a:rPr kumimoji="0" lang="pt-BR" sz="1600" b="0" i="0" u="none" strike="noStrike" kern="1200" cap="none" spc="0" normalizeH="0" baseline="0" noProof="0" dirty="0">
                <a:ln>
                  <a:noFill/>
                </a:ln>
                <a:solidFill>
                  <a:srgbClr val="2C4166"/>
                </a:solidFill>
                <a:effectLst/>
                <a:uLnTx/>
                <a:uFillTx/>
                <a:latin typeface="Open Sans"/>
                <a:ea typeface="+mn-ea"/>
                <a:cs typeface="+mn-cs"/>
              </a:rPr>
              <a:t>er orientação para servir, antevendo, identificando e satisfazendo necessidades dos clientes (internos e externos).</a:t>
            </a:r>
            <a:endPar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TextBox 40">
            <a:extLst>
              <a:ext uri="{FF2B5EF4-FFF2-40B4-BE49-F238E27FC236}">
                <a16:creationId xmlns="" xmlns:a16="http://schemas.microsoft.com/office/drawing/2014/main" id="{B077852E-DA4A-E4C7-C38E-6C9A5C2CFE6A}"/>
              </a:ext>
            </a:extLst>
          </p:cNvPr>
          <p:cNvSpPr txBox="1"/>
          <p:nvPr/>
        </p:nvSpPr>
        <p:spPr>
          <a:xfrm>
            <a:off x="5365138" y="4279145"/>
            <a:ext cx="5564033" cy="70551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Open Sans"/>
                <a:ea typeface="+mn-ea"/>
                <a:cs typeface="+mn-cs"/>
              </a:rPr>
              <a:t>Desenvolver suas equipes, percebendo as necessidades das pessoas e reforçando suas aptidões.</a:t>
            </a:r>
            <a:endPar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0" name="TextBox 40">
            <a:extLst>
              <a:ext uri="{FF2B5EF4-FFF2-40B4-BE49-F238E27FC236}">
                <a16:creationId xmlns="" xmlns:a16="http://schemas.microsoft.com/office/drawing/2014/main" id="{C65636FC-B070-E2BD-82BF-D2628638E913}"/>
              </a:ext>
            </a:extLst>
          </p:cNvPr>
          <p:cNvSpPr txBox="1"/>
          <p:nvPr/>
        </p:nvSpPr>
        <p:spPr>
          <a:xfrm>
            <a:off x="4436053" y="5197452"/>
            <a:ext cx="5846150" cy="70551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t>
            </a:r>
            <a:r>
              <a:rPr kumimoji="0" lang="pt-BR" sz="1600" b="0" i="0" u="none" strike="noStrike" kern="1200" cap="none" spc="0" normalizeH="0" baseline="0" noProof="0" dirty="0">
                <a:ln>
                  <a:noFill/>
                </a:ln>
                <a:solidFill>
                  <a:srgbClr val="2C4166"/>
                </a:solidFill>
                <a:effectLst/>
                <a:uLnTx/>
                <a:uFillTx/>
                <a:latin typeface="Open Sans"/>
                <a:ea typeface="+mn-ea"/>
                <a:cs typeface="+mn-cs"/>
              </a:rPr>
              <a:t>ultivar oportunidades através de pessoas diferentes, valorizando a diversidade.</a:t>
            </a:r>
            <a:endParaRPr kumimoji="0" lang="pt-BR" sz="1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71" name="Agrupar 70">
            <a:extLst>
              <a:ext uri="{FF2B5EF4-FFF2-40B4-BE49-F238E27FC236}">
                <a16:creationId xmlns="" xmlns:a16="http://schemas.microsoft.com/office/drawing/2014/main" id="{F45BBFA3-241D-EB1C-640D-05B20E816E4C}"/>
              </a:ext>
            </a:extLst>
          </p:cNvPr>
          <p:cNvGrpSpPr/>
          <p:nvPr/>
        </p:nvGrpSpPr>
        <p:grpSpPr>
          <a:xfrm>
            <a:off x="3779648" y="5254682"/>
            <a:ext cx="527206" cy="527206"/>
            <a:chOff x="6240518" y="2536571"/>
            <a:chExt cx="527206" cy="527206"/>
          </a:xfrm>
        </p:grpSpPr>
        <p:sp>
          <p:nvSpPr>
            <p:cNvPr id="72" name="Rectangle: Rounded Corners 32">
              <a:extLst>
                <a:ext uri="{FF2B5EF4-FFF2-40B4-BE49-F238E27FC236}">
                  <a16:creationId xmlns="" xmlns:a16="http://schemas.microsoft.com/office/drawing/2014/main" id="{A2CE5F7D-2F18-9993-8DF3-F23C5809DE25}"/>
                </a:ext>
              </a:extLst>
            </p:cNvPr>
            <p:cNvSpPr/>
            <p:nvPr/>
          </p:nvSpPr>
          <p:spPr>
            <a:xfrm>
              <a:off x="6240518" y="2536571"/>
              <a:ext cx="527206" cy="527206"/>
            </a:xfrm>
            <a:prstGeom prst="roundRect">
              <a:avLst>
                <a:gd name="adj" fmla="val 29154"/>
              </a:avLst>
            </a:prstGeom>
            <a:solidFill>
              <a:schemeClr val="accent6">
                <a:lumMod val="50000"/>
              </a:schemeClr>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73" name="Gráfico 72">
              <a:extLst>
                <a:ext uri="{FF2B5EF4-FFF2-40B4-BE49-F238E27FC236}">
                  <a16:creationId xmlns="" xmlns:a16="http://schemas.microsoft.com/office/drawing/2014/main" id="{EE120AD1-F0F6-1C75-3CF3-2EE16E605A3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p:blipFill>
          <p:spPr>
            <a:xfrm>
              <a:off x="6325940" y="2614000"/>
              <a:ext cx="360000" cy="360000"/>
            </a:xfrm>
            <a:prstGeom prst="rect">
              <a:avLst/>
            </a:prstGeom>
          </p:spPr>
        </p:pic>
      </p:grpSp>
      <p:sp>
        <p:nvSpPr>
          <p:cNvPr id="86" name="T2">
            <a:extLst>
              <a:ext uri="{FF2B5EF4-FFF2-40B4-BE49-F238E27FC236}">
                <a16:creationId xmlns="" xmlns:a16="http://schemas.microsoft.com/office/drawing/2014/main" id="{F948CDB6-C8CA-8F3B-A1B0-94353FC35055}"/>
              </a:ext>
            </a:extLst>
          </p:cNvPr>
          <p:cNvSpPr txBox="1"/>
          <p:nvPr/>
        </p:nvSpPr>
        <p:spPr>
          <a:xfrm>
            <a:off x="5696376" y="1717372"/>
            <a:ext cx="3737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2C4166"/>
                </a:solidFill>
                <a:effectLst/>
                <a:uLnTx/>
                <a:uFillTx/>
                <a:latin typeface="BancoDoBrasil Textos" panose="00000500000000000000" pitchFamily="2" charset="0"/>
                <a:ea typeface="+mn-ea"/>
                <a:cs typeface="+mn-cs"/>
              </a:rPr>
              <a:t>Para que serve a empatia?</a:t>
            </a:r>
          </a:p>
        </p:txBody>
      </p:sp>
    </p:spTree>
    <p:extLst>
      <p:ext uri="{BB962C8B-B14F-4D97-AF65-F5344CB8AC3E}">
        <p14:creationId xmlns:p14="http://schemas.microsoft.com/office/powerpoint/2010/main" val="2857530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3.33333E-6 -2.59259E-6 L 0.01237 0.02847 " pathEditMode="relative" rAng="0" ptsTypes="AA">
                                      <p:cBhvr>
                                        <p:cTn id="9" dur="1000" spd="-100000" fill="hold"/>
                                        <p:tgtEl>
                                          <p:spTgt spid="31"/>
                                        </p:tgtEl>
                                        <p:attrNameLst>
                                          <p:attrName>ppt_x</p:attrName>
                                          <p:attrName>ppt_y</p:attrName>
                                        </p:attrNameLst>
                                      </p:cBhvr>
                                      <p:rCtr x="612" y="1412"/>
                                    </p:animMotion>
                                  </p:childTnLst>
                                </p:cTn>
                              </p:par>
                              <p:par>
                                <p:cTn id="10" presetID="2" presetClass="entr" presetSubtype="1" decel="10000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ppt_x"/>
                                          </p:val>
                                        </p:tav>
                                        <p:tav tm="100000">
                                          <p:val>
                                            <p:strVal val="#ppt_x"/>
                                          </p:val>
                                        </p:tav>
                                      </p:tavLst>
                                    </p:anim>
                                    <p:anim calcmode="lin" valueType="num">
                                      <p:cBhvr additive="base">
                                        <p:cTn id="13" dur="1000" fill="hold"/>
                                        <p:tgtEl>
                                          <p:spTgt spid="22"/>
                                        </p:tgtEl>
                                        <p:attrNameLst>
                                          <p:attrName>ppt_y</p:attrName>
                                        </p:attrNameLst>
                                      </p:cBhvr>
                                      <p:tavLst>
                                        <p:tav tm="0">
                                          <p:val>
                                            <p:strVal val="0-#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000"/>
                                        <p:tgtEl>
                                          <p:spTgt spid="11"/>
                                        </p:tgtEl>
                                      </p:cBhvr>
                                    </p:animEffect>
                                  </p:childTnLst>
                                </p:cTn>
                              </p:par>
                              <p:par>
                                <p:cTn id="17" presetID="53" presetClass="entr" presetSubtype="16" fill="hold" nodeType="withEffect">
                                  <p:stCondLst>
                                    <p:cond delay="10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par>
                                <p:cTn id="22" presetID="22" presetClass="entr" presetSubtype="8" fill="hold" grpId="0" nodeType="withEffect">
                                  <p:stCondLst>
                                    <p:cond delay="1000"/>
                                  </p:stCondLst>
                                  <p:childTnLst>
                                    <p:set>
                                      <p:cBhvr>
                                        <p:cTn id="23" dur="1" fill="hold">
                                          <p:stCondLst>
                                            <p:cond delay="0"/>
                                          </p:stCondLst>
                                        </p:cTn>
                                        <p:tgtEl>
                                          <p:spTgt spid="86"/>
                                        </p:tgtEl>
                                        <p:attrNameLst>
                                          <p:attrName>style.visibility</p:attrName>
                                        </p:attrNameLst>
                                      </p:cBhvr>
                                      <p:to>
                                        <p:strVal val="visible"/>
                                      </p:to>
                                    </p:set>
                                    <p:animEffect transition="in" filter="wipe(left)">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0" presetClass="path" presetSubtype="0" decel="50000" fill="hold" nodeType="withEffect">
                                  <p:stCondLst>
                                    <p:cond delay="0"/>
                                  </p:stCondLst>
                                  <p:childTnLst>
                                    <p:animMotion origin="layout" path="M -0.00117 -0.00162 C -0.00013 -0.02106 0.00091 -0.04028 0.00091 -0.05717 C 0.00091 -0.0743 -0.00013 -0.08889 -0.00117 -0.10347 " pathEditMode="relative" rAng="0" ptsTypes="AAA">
                                      <p:cBhvr>
                                        <p:cTn id="31" dur="500" spd="-100000" fill="hold"/>
                                        <p:tgtEl>
                                          <p:spTgt spid="18"/>
                                        </p:tgtEl>
                                        <p:attrNameLst>
                                          <p:attrName>ppt_x</p:attrName>
                                          <p:attrName>ppt_y</p:attrName>
                                        </p:attrNameLst>
                                      </p:cBhvr>
                                      <p:rCtr x="104" y="-5093"/>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0" presetClass="path" presetSubtype="0" decel="50000" fill="hold" nodeType="withEffect">
                                  <p:stCondLst>
                                    <p:cond delay="0"/>
                                  </p:stCondLst>
                                  <p:childTnLst>
                                    <p:animMotion origin="layout" path="M 0.0013 0.00301 C 0.00143 -0.01736 0.00469 -0.03518 0.00469 -0.05208 C 0.00469 -0.06967 0.00638 -0.09699 0.00534 -0.10995 " pathEditMode="relative" rAng="0" ptsTypes="AAA">
                                      <p:cBhvr>
                                        <p:cTn id="38" dur="500" spd="-100000" fill="hold"/>
                                        <p:tgtEl>
                                          <p:spTgt spid="15"/>
                                        </p:tgtEl>
                                        <p:attrNameLst>
                                          <p:attrName>ppt_x</p:attrName>
                                          <p:attrName>ppt_y</p:attrName>
                                        </p:attrNameLst>
                                      </p:cBhvr>
                                      <p:rCtr x="208" y="-5648"/>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0" presetClass="path" presetSubtype="0" fill="hold" nodeType="withEffect">
                                  <p:stCondLst>
                                    <p:cond delay="0"/>
                                  </p:stCondLst>
                                  <p:childTnLst>
                                    <p:animMotion origin="layout" path="M 0.00026 0.00093 C 0.00391 -0.01435 0.00768 -0.0294 0.01107 -0.04769 C 0.01432 -0.06574 0.01758 -0.09792 0.02031 -0.1081 " pathEditMode="relative" rAng="0" ptsTypes="AAA">
                                      <p:cBhvr>
                                        <p:cTn id="45" dur="500" spd="-100000" fill="hold"/>
                                        <p:tgtEl>
                                          <p:spTgt spid="71"/>
                                        </p:tgtEl>
                                        <p:attrNameLst>
                                          <p:attrName>ppt_x</p:attrName>
                                          <p:attrName>ppt_y</p:attrName>
                                        </p:attrNameLst>
                                      </p:cBhvr>
                                      <p:rCtr x="1003" y="-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p:bldP spid="31" grpId="1"/>
      <p:bldP spid="8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9">
            <a:extLst>
              <a:ext uri="{FF2B5EF4-FFF2-40B4-BE49-F238E27FC236}">
                <a16:creationId xmlns="" xmlns:a16="http://schemas.microsoft.com/office/drawing/2014/main" id="{5B9E6EF8-E3BC-FA35-38C8-24857DFECAA4}"/>
              </a:ext>
            </a:extLst>
          </p:cNvPr>
          <p:cNvSpPr txBox="1"/>
          <p:nvPr/>
        </p:nvSpPr>
        <p:spPr>
          <a:xfrm>
            <a:off x="2049562" y="3430265"/>
            <a:ext cx="30218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Escuta ativa</a:t>
            </a:r>
          </a:p>
        </p:txBody>
      </p:sp>
      <p:sp>
        <p:nvSpPr>
          <p:cNvPr id="3" name="TextBox 49">
            <a:extLst>
              <a:ext uri="{FF2B5EF4-FFF2-40B4-BE49-F238E27FC236}">
                <a16:creationId xmlns="" xmlns:a16="http://schemas.microsoft.com/office/drawing/2014/main" id="{77B8D116-65AA-033A-EB7B-8634D5355C58}"/>
              </a:ext>
            </a:extLst>
          </p:cNvPr>
          <p:cNvSpPr txBox="1"/>
          <p:nvPr/>
        </p:nvSpPr>
        <p:spPr>
          <a:xfrm>
            <a:off x="2049562" y="4272317"/>
            <a:ext cx="33507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Legitime o sentimento do outro</a:t>
            </a:r>
          </a:p>
        </p:txBody>
      </p:sp>
      <p:sp>
        <p:nvSpPr>
          <p:cNvPr id="4" name="TextBox 49">
            <a:extLst>
              <a:ext uri="{FF2B5EF4-FFF2-40B4-BE49-F238E27FC236}">
                <a16:creationId xmlns="" xmlns:a16="http://schemas.microsoft.com/office/drawing/2014/main" id="{1DC72C25-556A-B4AF-D858-E312E4CA3336}"/>
              </a:ext>
            </a:extLst>
          </p:cNvPr>
          <p:cNvSpPr txBox="1"/>
          <p:nvPr/>
        </p:nvSpPr>
        <p:spPr>
          <a:xfrm>
            <a:off x="2049562" y="5065132"/>
            <a:ext cx="30218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0"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Espelhamento</a:t>
            </a:r>
          </a:p>
        </p:txBody>
      </p:sp>
      <p:sp>
        <p:nvSpPr>
          <p:cNvPr id="7" name="Rectangle: Rounded Corners 51">
            <a:extLst>
              <a:ext uri="{FF2B5EF4-FFF2-40B4-BE49-F238E27FC236}">
                <a16:creationId xmlns="" xmlns:a16="http://schemas.microsoft.com/office/drawing/2014/main" id="{EDA0380B-A806-6C60-7E27-D42AF3C5E072}"/>
              </a:ext>
            </a:extLst>
          </p:cNvPr>
          <p:cNvSpPr/>
          <p:nvPr/>
        </p:nvSpPr>
        <p:spPr>
          <a:xfrm>
            <a:off x="1358467" y="4965623"/>
            <a:ext cx="581872" cy="581872"/>
          </a:xfrm>
          <a:prstGeom prst="roundRect">
            <a:avLst>
              <a:gd name="adj" fmla="val 29154"/>
            </a:avLst>
          </a:prstGeom>
          <a:solidFill>
            <a:schemeClr val="accent6">
              <a:lumMod val="50000"/>
            </a:schemeClr>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BancoDoBrasil Textos Medium" panose="00000600000000000000" pitchFamily="2" charset="0"/>
                <a:ea typeface="+mn-ea"/>
                <a:cs typeface="+mn-cs"/>
              </a:rPr>
              <a:t>E</a:t>
            </a:r>
          </a:p>
        </p:txBody>
      </p:sp>
      <p:sp>
        <p:nvSpPr>
          <p:cNvPr id="9" name="Rectangle: Rounded Corners 51">
            <a:extLst>
              <a:ext uri="{FF2B5EF4-FFF2-40B4-BE49-F238E27FC236}">
                <a16:creationId xmlns="" xmlns:a16="http://schemas.microsoft.com/office/drawing/2014/main" id="{E288FF90-E9FD-316F-B103-69A39FAB9BFE}"/>
              </a:ext>
            </a:extLst>
          </p:cNvPr>
          <p:cNvSpPr/>
          <p:nvPr/>
        </p:nvSpPr>
        <p:spPr>
          <a:xfrm>
            <a:off x="1358467" y="4136140"/>
            <a:ext cx="581872" cy="581872"/>
          </a:xfrm>
          <a:prstGeom prst="roundRect">
            <a:avLst>
              <a:gd name="adj" fmla="val 29154"/>
            </a:avLst>
          </a:prstGeom>
          <a:solidFill>
            <a:schemeClr val="accent6"/>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BancoDoBrasil Textos Medium" panose="00000600000000000000" pitchFamily="2" charset="0"/>
                <a:ea typeface="+mn-ea"/>
                <a:cs typeface="+mn-cs"/>
              </a:rPr>
              <a:t>L</a:t>
            </a:r>
          </a:p>
        </p:txBody>
      </p:sp>
      <p:sp>
        <p:nvSpPr>
          <p:cNvPr id="11" name="Rectangle: Rounded Corners 51">
            <a:extLst>
              <a:ext uri="{FF2B5EF4-FFF2-40B4-BE49-F238E27FC236}">
                <a16:creationId xmlns="" xmlns:a16="http://schemas.microsoft.com/office/drawing/2014/main" id="{821C1ECA-6EBA-8A2D-3F11-BFA16ED37B9E}"/>
              </a:ext>
            </a:extLst>
          </p:cNvPr>
          <p:cNvSpPr/>
          <p:nvPr/>
        </p:nvSpPr>
        <p:spPr>
          <a:xfrm>
            <a:off x="1358467" y="3306657"/>
            <a:ext cx="581872" cy="581872"/>
          </a:xfrm>
          <a:prstGeom prst="roundRect">
            <a:avLst>
              <a:gd name="adj" fmla="val 29154"/>
            </a:avLst>
          </a:prstGeom>
          <a:solidFill>
            <a:schemeClr val="accent5"/>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BancoDoBrasil Textos Medium" panose="00000600000000000000" pitchFamily="2" charset="0"/>
                <a:ea typeface="+mn-ea"/>
                <a:cs typeface="+mn-cs"/>
              </a:rPr>
              <a:t>E</a:t>
            </a:r>
          </a:p>
        </p:txBody>
      </p:sp>
      <p:sp>
        <p:nvSpPr>
          <p:cNvPr id="15" name="TextBox 46">
            <a:extLst>
              <a:ext uri="{FF2B5EF4-FFF2-40B4-BE49-F238E27FC236}">
                <a16:creationId xmlns="" xmlns:a16="http://schemas.microsoft.com/office/drawing/2014/main" id="{4C2487EC-6943-668A-99F9-D61F7CEC59E1}"/>
              </a:ext>
            </a:extLst>
          </p:cNvPr>
          <p:cNvSpPr txBox="1"/>
          <p:nvPr/>
        </p:nvSpPr>
        <p:spPr>
          <a:xfrm>
            <a:off x="438807" y="382697"/>
            <a:ext cx="335079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rPr>
              <a:t>Como exercitar a </a:t>
            </a:r>
            <a:r>
              <a:rPr kumimoji="0" lang="pt-BR" sz="4400" b="1"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rPr>
              <a:t>Empatia?</a:t>
            </a:r>
          </a:p>
        </p:txBody>
      </p:sp>
      <p:pic>
        <p:nvPicPr>
          <p:cNvPr id="27" name="Espaço Reservado para Imagem 5">
            <a:extLst>
              <a:ext uri="{FF2B5EF4-FFF2-40B4-BE49-F238E27FC236}">
                <a16:creationId xmlns="" xmlns:a16="http://schemas.microsoft.com/office/drawing/2014/main" id="{25D8A7D2-1CEC-E979-F496-49EE33678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985" y="1464907"/>
            <a:ext cx="6319015" cy="4322913"/>
          </a:xfrm>
          <a:custGeom>
            <a:avLst/>
            <a:gdLst>
              <a:gd name="connsiteX0" fmla="*/ 5476561 w 6319015"/>
              <a:gd name="connsiteY0" fmla="*/ 22 h 6107131"/>
              <a:gd name="connsiteX1" fmla="*/ 5750013 w 6319015"/>
              <a:gd name="connsiteY1" fmla="*/ 31554 h 6107131"/>
              <a:gd name="connsiteX2" fmla="*/ 6228413 w 6319015"/>
              <a:gd name="connsiteY2" fmla="*/ 242423 h 6107131"/>
              <a:gd name="connsiteX3" fmla="*/ 6319015 w 6319015"/>
              <a:gd name="connsiteY3" fmla="*/ 311690 h 6107131"/>
              <a:gd name="connsiteX4" fmla="*/ 6319015 w 6319015"/>
              <a:gd name="connsiteY4" fmla="*/ 2514154 h 6107131"/>
              <a:gd name="connsiteX5" fmla="*/ 6252783 w 6319015"/>
              <a:gd name="connsiteY5" fmla="*/ 2556927 h 6107131"/>
              <a:gd name="connsiteX6" fmla="*/ 5445617 w 6319015"/>
              <a:gd name="connsiteY6" fmla="*/ 2969614 h 6107131"/>
              <a:gd name="connsiteX7" fmla="*/ 4581755 w 6319015"/>
              <a:gd name="connsiteY7" fmla="*/ 4075378 h 6107131"/>
              <a:gd name="connsiteX8" fmla="*/ 4362645 w 6319015"/>
              <a:gd name="connsiteY8" fmla="*/ 4867810 h 6107131"/>
              <a:gd name="connsiteX9" fmla="*/ 2858995 w 6319015"/>
              <a:gd name="connsiteY9" fmla="*/ 6077221 h 6107131"/>
              <a:gd name="connsiteX10" fmla="*/ 9715 w 6319015"/>
              <a:gd name="connsiteY10" fmla="*/ 3294478 h 6107131"/>
              <a:gd name="connsiteX11" fmla="*/ 2612412 w 6319015"/>
              <a:gd name="connsiteY11" fmla="*/ 941382 h 6107131"/>
              <a:gd name="connsiteX12" fmla="*/ 3812889 w 6319015"/>
              <a:gd name="connsiteY12" fmla="*/ 1214334 h 6107131"/>
              <a:gd name="connsiteX13" fmla="*/ 4717113 w 6319015"/>
              <a:gd name="connsiteY13" fmla="*/ 264666 h 6107131"/>
              <a:gd name="connsiteX14" fmla="*/ 5476561 w 6319015"/>
              <a:gd name="connsiteY14" fmla="*/ 22 h 610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9015" h="6107131">
                <a:moveTo>
                  <a:pt x="5476561" y="22"/>
                </a:moveTo>
                <a:cubicBezTo>
                  <a:pt x="5568638" y="560"/>
                  <a:pt x="5660661" y="11072"/>
                  <a:pt x="5750013" y="31554"/>
                </a:cubicBezTo>
                <a:cubicBezTo>
                  <a:pt x="5922346" y="71050"/>
                  <a:pt x="6083801" y="144293"/>
                  <a:pt x="6228413" y="242423"/>
                </a:cubicBezTo>
                <a:lnTo>
                  <a:pt x="6319015" y="311690"/>
                </a:lnTo>
                <a:lnTo>
                  <a:pt x="6319015" y="2514154"/>
                </a:lnTo>
                <a:lnTo>
                  <a:pt x="6252783" y="2556927"/>
                </a:lnTo>
                <a:cubicBezTo>
                  <a:pt x="5994015" y="2706898"/>
                  <a:pt x="5705610" y="2801397"/>
                  <a:pt x="5445617" y="2969614"/>
                </a:cubicBezTo>
                <a:cubicBezTo>
                  <a:pt x="5048825" y="3226300"/>
                  <a:pt x="4728381" y="3633901"/>
                  <a:pt x="4581755" y="4075378"/>
                </a:cubicBezTo>
                <a:cubicBezTo>
                  <a:pt x="4495273" y="4335779"/>
                  <a:pt x="4458984" y="4610765"/>
                  <a:pt x="4362645" y="4867810"/>
                </a:cubicBezTo>
                <a:cubicBezTo>
                  <a:pt x="4128680" y="5491928"/>
                  <a:pt x="3528670" y="5963989"/>
                  <a:pt x="2858995" y="6077221"/>
                </a:cubicBezTo>
                <a:cubicBezTo>
                  <a:pt x="1238334" y="6351189"/>
                  <a:pt x="136435" y="4689250"/>
                  <a:pt x="9715" y="3294478"/>
                </a:cubicBezTo>
                <a:cubicBezTo>
                  <a:pt x="-118110" y="1887455"/>
                  <a:pt x="1029724" y="192054"/>
                  <a:pt x="2612412" y="941382"/>
                </a:cubicBezTo>
                <a:cubicBezTo>
                  <a:pt x="2993861" y="1121981"/>
                  <a:pt x="3416833" y="1361861"/>
                  <a:pt x="3812889" y="1214334"/>
                </a:cubicBezTo>
                <a:cubicBezTo>
                  <a:pt x="4231605" y="1058388"/>
                  <a:pt x="4381047" y="554481"/>
                  <a:pt x="4717113" y="264666"/>
                </a:cubicBezTo>
                <a:cubicBezTo>
                  <a:pt x="4923615" y="86575"/>
                  <a:pt x="5200329" y="-1590"/>
                  <a:pt x="5476561" y="22"/>
                </a:cubicBezTo>
                <a:close/>
              </a:path>
            </a:pathLst>
          </a:custGeom>
        </p:spPr>
      </p:pic>
      <p:grpSp>
        <p:nvGrpSpPr>
          <p:cNvPr id="28" name="Agrupar 27">
            <a:extLst>
              <a:ext uri="{FF2B5EF4-FFF2-40B4-BE49-F238E27FC236}">
                <a16:creationId xmlns="" xmlns:a16="http://schemas.microsoft.com/office/drawing/2014/main" id="{9AD2D5EC-A4BB-F908-C9C9-350B1AB7FD4C}"/>
              </a:ext>
            </a:extLst>
          </p:cNvPr>
          <p:cNvGrpSpPr/>
          <p:nvPr/>
        </p:nvGrpSpPr>
        <p:grpSpPr>
          <a:xfrm>
            <a:off x="5400359" y="1310505"/>
            <a:ext cx="1391282" cy="1391274"/>
            <a:chOff x="5400359" y="1310505"/>
            <a:chExt cx="1391282" cy="1391274"/>
          </a:xfrm>
        </p:grpSpPr>
        <p:grpSp>
          <p:nvGrpSpPr>
            <p:cNvPr id="29" name="Group 64">
              <a:extLst>
                <a:ext uri="{FF2B5EF4-FFF2-40B4-BE49-F238E27FC236}">
                  <a16:creationId xmlns="" xmlns:a16="http://schemas.microsoft.com/office/drawing/2014/main" id="{9A26E947-3EC5-75C6-1E66-A868A3875F92}"/>
                </a:ext>
              </a:extLst>
            </p:cNvPr>
            <p:cNvGrpSpPr/>
            <p:nvPr/>
          </p:nvGrpSpPr>
          <p:grpSpPr>
            <a:xfrm>
              <a:off x="5400359" y="1310505"/>
              <a:ext cx="1391282" cy="1391274"/>
              <a:chOff x="3095624" y="3067051"/>
              <a:chExt cx="723902" cy="723900"/>
            </a:xfrm>
          </p:grpSpPr>
          <p:sp useBgFill="1">
            <p:nvSpPr>
              <p:cNvPr id="32" name="Rectangle: Rounded Corners 21">
                <a:extLst>
                  <a:ext uri="{FF2B5EF4-FFF2-40B4-BE49-F238E27FC236}">
                    <a16:creationId xmlns="" xmlns:a16="http://schemas.microsoft.com/office/drawing/2014/main" id="{E5EB2489-97B0-AFD2-D584-5AE125D34D21}"/>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3" name="Rectangle: Rounded Corners 22">
                <a:extLst>
                  <a:ext uri="{FF2B5EF4-FFF2-40B4-BE49-F238E27FC236}">
                    <a16:creationId xmlns="" xmlns:a16="http://schemas.microsoft.com/office/drawing/2014/main" id="{ED2DFDEF-8643-A9B3-C4C3-B3B46B66CD6F}"/>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0" name="Oval 51">
              <a:extLst>
                <a:ext uri="{FF2B5EF4-FFF2-40B4-BE49-F238E27FC236}">
                  <a16:creationId xmlns="" xmlns:a16="http://schemas.microsoft.com/office/drawing/2014/main" id="{792D5E5F-3152-A90B-A04F-0878BAF7AAB2}"/>
                </a:ext>
              </a:extLst>
            </p:cNvPr>
            <p:cNvSpPr>
              <a:spLocks noChangeArrowheads="1"/>
            </p:cNvSpPr>
            <p:nvPr/>
          </p:nvSpPr>
          <p:spPr bwMode="auto">
            <a:xfrm>
              <a:off x="5487427" y="1396032"/>
              <a:ext cx="1217145" cy="1220223"/>
            </a:xfrm>
            <a:prstGeom prst="ellipse">
              <a:avLst/>
            </a:prstGeom>
            <a:solidFill>
              <a:schemeClr val="accent3">
                <a:lumMod val="40000"/>
                <a:lumOff val="60000"/>
              </a:schemeClr>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1" name="Gráfico 30">
              <a:extLst>
                <a:ext uri="{FF2B5EF4-FFF2-40B4-BE49-F238E27FC236}">
                  <a16:creationId xmlns="" xmlns:a16="http://schemas.microsoft.com/office/drawing/2014/main" id="{2F21CB65-558F-AF2C-394B-A3E678D5F50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755176" y="1686179"/>
              <a:ext cx="720000" cy="720000"/>
            </a:xfrm>
            <a:prstGeom prst="rect">
              <a:avLst/>
            </a:prstGeom>
          </p:spPr>
        </p:pic>
      </p:grpSp>
    </p:spTree>
    <p:extLst>
      <p:ext uri="{BB962C8B-B14F-4D97-AF65-F5344CB8AC3E}">
        <p14:creationId xmlns:p14="http://schemas.microsoft.com/office/powerpoint/2010/main" val="3252191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grpId="1" nodeType="withEffect">
                                  <p:stCondLst>
                                    <p:cond delay="0"/>
                                  </p:stCondLst>
                                  <p:childTnLst>
                                    <p:animMotion origin="layout" path="M 2.70833E-6 1.85185E-6 L 0.01237 0.02847 " pathEditMode="relative" rAng="0" ptsTypes="AA">
                                      <p:cBhvr>
                                        <p:cTn id="9" dur="1000" spd="-100000" fill="hold"/>
                                        <p:tgtEl>
                                          <p:spTgt spid="15"/>
                                        </p:tgtEl>
                                        <p:attrNameLst>
                                          <p:attrName>ppt_x</p:attrName>
                                          <p:attrName>ppt_y</p:attrName>
                                        </p:attrNameLst>
                                      </p:cBhvr>
                                      <p:rCtr x="612" y="1412"/>
                                    </p:animMotion>
                                  </p:childTnLst>
                                </p:cTn>
                              </p:par>
                              <p:par>
                                <p:cTn id="10" presetID="1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par>
                                <p:cTn id="14" presetID="12" presetClass="entr" presetSubtype="8" fill="hold" grpId="0" nodeType="withEffect">
                                  <p:stCondLst>
                                    <p:cond delay="12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64" presetClass="path" presetSubtype="0" fill="hold" grpId="1" nodeType="withEffect">
                                  <p:stCondLst>
                                    <p:cond delay="1000"/>
                                  </p:stCondLst>
                                  <p:childTnLst>
                                    <p:animMotion origin="layout" path="M 3.54167E-6 -3.7037E-7 L 3.54167E-6 -0.1213 " pathEditMode="relative" rAng="0" ptsTypes="AA">
                                      <p:cBhvr>
                                        <p:cTn id="22" dur="500" spd="-100000" fill="hold"/>
                                        <p:tgtEl>
                                          <p:spTgt spid="9"/>
                                        </p:tgtEl>
                                        <p:attrNameLst>
                                          <p:attrName>ppt_x</p:attrName>
                                          <p:attrName>ppt_y</p:attrName>
                                        </p:attrNameLst>
                                      </p:cBhvr>
                                      <p:rCtr x="0" y="-6065"/>
                                    </p:animMotion>
                                  </p:childTnLst>
                                </p:cTn>
                              </p:par>
                              <p:par>
                                <p:cTn id="23" presetID="12" presetClass="entr" presetSubtype="8" fill="hold" grpId="0" nodeType="withEffect">
                                  <p:stCondLst>
                                    <p:cond delay="15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ppt_x</p:attrName>
                                        </p:attrNameLst>
                                      </p:cBhvr>
                                      <p:tavLst>
                                        <p:tav tm="0">
                                          <p:val>
                                            <p:strVal val="#ppt_x-#ppt_w*1.125000"/>
                                          </p:val>
                                        </p:tav>
                                        <p:tav tm="100000">
                                          <p:val>
                                            <p:strVal val="#ppt_x"/>
                                          </p:val>
                                        </p:tav>
                                      </p:tavLst>
                                    </p:anim>
                                    <p:animEffect transition="in" filter="wipe(right)">
                                      <p:cBhvr>
                                        <p:cTn id="26" dur="500"/>
                                        <p:tgtEl>
                                          <p:spTgt spid="3"/>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64" presetClass="path" presetSubtype="0" fill="hold" grpId="1" nodeType="withEffect">
                                  <p:stCondLst>
                                    <p:cond delay="1500"/>
                                  </p:stCondLst>
                                  <p:childTnLst>
                                    <p:animMotion origin="layout" path="M 3.54167E-6 4.81481E-6 L 3.54167E-6 -0.1213 " pathEditMode="relative" rAng="0" ptsTypes="AA">
                                      <p:cBhvr>
                                        <p:cTn id="31" dur="500" spd="-100000" fill="hold"/>
                                        <p:tgtEl>
                                          <p:spTgt spid="7"/>
                                        </p:tgtEl>
                                        <p:attrNameLst>
                                          <p:attrName>ppt_x</p:attrName>
                                          <p:attrName>ppt_y</p:attrName>
                                        </p:attrNameLst>
                                      </p:cBhvr>
                                      <p:rCtr x="0" y="-6065"/>
                                    </p:animMotion>
                                  </p:childTnLst>
                                </p:cTn>
                              </p:par>
                              <p:par>
                                <p:cTn id="32" presetID="12" presetClass="entr" presetSubtype="8" fill="hold" grpId="0" nodeType="withEffect">
                                  <p:stCondLst>
                                    <p:cond delay="200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p:tgtEl>
                                          <p:spTgt spid="4"/>
                                        </p:tgtEl>
                                        <p:attrNameLst>
                                          <p:attrName>ppt_x</p:attrName>
                                        </p:attrNameLst>
                                      </p:cBhvr>
                                      <p:tavLst>
                                        <p:tav tm="0">
                                          <p:val>
                                            <p:strVal val="#ppt_x-#ppt_w*1.125000"/>
                                          </p:val>
                                        </p:tav>
                                        <p:tav tm="100000">
                                          <p:val>
                                            <p:strVal val="#ppt_x"/>
                                          </p:val>
                                        </p:tav>
                                      </p:tavLst>
                                    </p:anim>
                                    <p:animEffect transition="in" filter="wipe(right)">
                                      <p:cBhvr>
                                        <p:cTn id="35" dur="500"/>
                                        <p:tgtEl>
                                          <p:spTgt spid="4"/>
                                        </p:tgtEl>
                                      </p:cBhvr>
                                    </p:animEffect>
                                  </p:childTnLst>
                                </p:cTn>
                              </p:par>
                              <p:par>
                                <p:cTn id="36" presetID="10" presetClass="entr" presetSubtype="0" fill="hold" nodeType="withEffect">
                                  <p:stCondLst>
                                    <p:cond delay="175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42" presetClass="path" presetSubtype="0" decel="100000" fill="hold" nodeType="withEffect">
                                  <p:stCondLst>
                                    <p:cond delay="1750"/>
                                  </p:stCondLst>
                                  <p:childTnLst>
                                    <p:animMotion origin="layout" path="M 0 -1.11111E-6 L 0.01237 0.02847 " pathEditMode="relative" rAng="0" ptsTypes="AA">
                                      <p:cBhvr>
                                        <p:cTn id="40" dur="1000" spd="-100000" fill="hold"/>
                                        <p:tgtEl>
                                          <p:spTgt spid="28"/>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P spid="7" grpId="1" animBg="1"/>
      <p:bldP spid="9" grpId="0" animBg="1"/>
      <p:bldP spid="9" grpId="1" animBg="1"/>
      <p:bldP spid="11" grpId="0" animBg="1"/>
      <p:bldP spid="15" grpId="0"/>
      <p:bldP spid="15"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697" name="Cabeca">
            <a:extLst>
              <a:ext uri="{FF2B5EF4-FFF2-40B4-BE49-F238E27FC236}">
                <a16:creationId xmlns="" xmlns:a16="http://schemas.microsoft.com/office/drawing/2014/main" id="{A3BF9E40-2C3E-F32A-F9E3-BCA003136BF6}"/>
              </a:ext>
            </a:extLst>
          </p:cNvPr>
          <p:cNvGrpSpPr/>
          <p:nvPr/>
        </p:nvGrpSpPr>
        <p:grpSpPr>
          <a:xfrm>
            <a:off x="1778542" y="914401"/>
            <a:ext cx="4927058" cy="5943600"/>
            <a:chOff x="-1273668" y="3529795"/>
            <a:chExt cx="4415145" cy="5057504"/>
          </a:xfrm>
        </p:grpSpPr>
        <p:sp useBgFill="1">
          <p:nvSpPr>
            <p:cNvPr id="698" name="Forma Livre 36">
              <a:extLst>
                <a:ext uri="{FF2B5EF4-FFF2-40B4-BE49-F238E27FC236}">
                  <a16:creationId xmlns="" xmlns:a16="http://schemas.microsoft.com/office/drawing/2014/main" id="{6FF4C92D-53C6-7E26-D60D-A51E73505FDD}"/>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699" name="Forma Livre 35">
              <a:extLst>
                <a:ext uri="{FF2B5EF4-FFF2-40B4-BE49-F238E27FC236}">
                  <a16:creationId xmlns="" xmlns:a16="http://schemas.microsoft.com/office/drawing/2014/main" id="{BE25A3C9-6B5A-270F-7F7C-62A64D900B21}"/>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700" name="Cerebro">
            <a:extLst>
              <a:ext uri="{FF2B5EF4-FFF2-40B4-BE49-F238E27FC236}">
                <a16:creationId xmlns="" xmlns:a16="http://schemas.microsoft.com/office/drawing/2014/main" id="{A2EF8AFE-E2F8-9F49-6C1D-CAE02671E62A}"/>
              </a:ext>
            </a:extLst>
          </p:cNvPr>
          <p:cNvGrpSpPr/>
          <p:nvPr/>
        </p:nvGrpSpPr>
        <p:grpSpPr>
          <a:xfrm>
            <a:off x="2094862" y="1973939"/>
            <a:ext cx="3474906" cy="2935541"/>
            <a:chOff x="1003122" y="2269430"/>
            <a:chExt cx="3216946" cy="2624550"/>
          </a:xfrm>
        </p:grpSpPr>
        <p:sp>
          <p:nvSpPr>
            <p:cNvPr id="701" name="Oval 14">
              <a:extLst>
                <a:ext uri="{FF2B5EF4-FFF2-40B4-BE49-F238E27FC236}">
                  <a16:creationId xmlns="" xmlns:a16="http://schemas.microsoft.com/office/drawing/2014/main" id="{407793C1-0581-C213-6F1C-6A759238E6B4}"/>
                </a:ext>
              </a:extLst>
            </p:cNvPr>
            <p:cNvSpPr/>
            <p:nvPr/>
          </p:nvSpPr>
          <p:spPr>
            <a:xfrm>
              <a:off x="1007991" y="35049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2" name="Oval 39">
              <a:extLst>
                <a:ext uri="{FF2B5EF4-FFF2-40B4-BE49-F238E27FC236}">
                  <a16:creationId xmlns="" xmlns:a16="http://schemas.microsoft.com/office/drawing/2014/main" id="{6ABDB039-ECF2-C3F5-D451-7B7105B38F5A}"/>
                </a:ext>
              </a:extLst>
            </p:cNvPr>
            <p:cNvSpPr/>
            <p:nvPr/>
          </p:nvSpPr>
          <p:spPr>
            <a:xfrm>
              <a:off x="1102234" y="32382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3" name="Oval 40">
              <a:extLst>
                <a:ext uri="{FF2B5EF4-FFF2-40B4-BE49-F238E27FC236}">
                  <a16:creationId xmlns="" xmlns:a16="http://schemas.microsoft.com/office/drawing/2014/main" id="{747EBFFE-B78F-4A8D-7ECE-3F750ACC604D}"/>
                </a:ext>
              </a:extLst>
            </p:cNvPr>
            <p:cNvSpPr/>
            <p:nvPr/>
          </p:nvSpPr>
          <p:spPr>
            <a:xfrm>
              <a:off x="1205590" y="30491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4" name="Oval 41">
              <a:extLst>
                <a:ext uri="{FF2B5EF4-FFF2-40B4-BE49-F238E27FC236}">
                  <a16:creationId xmlns="" xmlns:a16="http://schemas.microsoft.com/office/drawing/2014/main" id="{F60D9FE4-C6B6-F58C-88E9-0FF956CDA648}"/>
                </a:ext>
              </a:extLst>
            </p:cNvPr>
            <p:cNvSpPr/>
            <p:nvPr/>
          </p:nvSpPr>
          <p:spPr>
            <a:xfrm>
              <a:off x="1365365" y="286635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5" name="Oval 42">
              <a:extLst>
                <a:ext uri="{FF2B5EF4-FFF2-40B4-BE49-F238E27FC236}">
                  <a16:creationId xmlns="" xmlns:a16="http://schemas.microsoft.com/office/drawing/2014/main" id="{7321C978-FA21-1659-EDCC-86E6257EB3BD}"/>
                </a:ext>
              </a:extLst>
            </p:cNvPr>
            <p:cNvSpPr/>
            <p:nvPr/>
          </p:nvSpPr>
          <p:spPr>
            <a:xfrm>
              <a:off x="1534920" y="270311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6" name="Oval 43">
              <a:extLst>
                <a:ext uri="{FF2B5EF4-FFF2-40B4-BE49-F238E27FC236}">
                  <a16:creationId xmlns="" xmlns:a16="http://schemas.microsoft.com/office/drawing/2014/main" id="{F6240A0A-4137-C9CB-D8ED-D4D66D7363B6}"/>
                </a:ext>
              </a:extLst>
            </p:cNvPr>
            <p:cNvSpPr/>
            <p:nvPr/>
          </p:nvSpPr>
          <p:spPr>
            <a:xfrm>
              <a:off x="1688600" y="25975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7" name="Oval 44">
              <a:extLst>
                <a:ext uri="{FF2B5EF4-FFF2-40B4-BE49-F238E27FC236}">
                  <a16:creationId xmlns="" xmlns:a16="http://schemas.microsoft.com/office/drawing/2014/main" id="{2380446B-36A3-C593-4313-7B43B0D5F3B5}"/>
                </a:ext>
              </a:extLst>
            </p:cNvPr>
            <p:cNvSpPr/>
            <p:nvPr/>
          </p:nvSpPr>
          <p:spPr>
            <a:xfrm rot="671474">
              <a:off x="1874030" y="247930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8" name="Oval 45">
              <a:extLst>
                <a:ext uri="{FF2B5EF4-FFF2-40B4-BE49-F238E27FC236}">
                  <a16:creationId xmlns="" xmlns:a16="http://schemas.microsoft.com/office/drawing/2014/main" id="{EE5BE007-0AA6-4D5B-ED43-F16B694A707A}"/>
                </a:ext>
              </a:extLst>
            </p:cNvPr>
            <p:cNvSpPr/>
            <p:nvPr/>
          </p:nvSpPr>
          <p:spPr>
            <a:xfrm rot="20642023">
              <a:off x="2102265" y="23796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9" name="Oval 48">
              <a:extLst>
                <a:ext uri="{FF2B5EF4-FFF2-40B4-BE49-F238E27FC236}">
                  <a16:creationId xmlns="" xmlns:a16="http://schemas.microsoft.com/office/drawing/2014/main" id="{884959DD-9C3F-770D-FE5C-19E435EFD539}"/>
                </a:ext>
              </a:extLst>
            </p:cNvPr>
            <p:cNvSpPr/>
            <p:nvPr/>
          </p:nvSpPr>
          <p:spPr>
            <a:xfrm rot="20992598">
              <a:off x="2276710" y="23435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0" name="Oval 49">
              <a:extLst>
                <a:ext uri="{FF2B5EF4-FFF2-40B4-BE49-F238E27FC236}">
                  <a16:creationId xmlns="" xmlns:a16="http://schemas.microsoft.com/office/drawing/2014/main" id="{FEF19CCE-FD27-B4BF-0144-4C3CFE4A8E08}"/>
                </a:ext>
              </a:extLst>
            </p:cNvPr>
            <p:cNvSpPr/>
            <p:nvPr/>
          </p:nvSpPr>
          <p:spPr>
            <a:xfrm rot="20565400">
              <a:off x="2441375" y="23123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1" name="Oval 51">
              <a:extLst>
                <a:ext uri="{FF2B5EF4-FFF2-40B4-BE49-F238E27FC236}">
                  <a16:creationId xmlns="" xmlns:a16="http://schemas.microsoft.com/office/drawing/2014/main" id="{5B414DE2-3EE4-EAB3-F9CB-E81DCC136243}"/>
                </a:ext>
              </a:extLst>
            </p:cNvPr>
            <p:cNvSpPr/>
            <p:nvPr/>
          </p:nvSpPr>
          <p:spPr>
            <a:xfrm>
              <a:off x="2630490" y="23984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2" name="Oval 56">
              <a:extLst>
                <a:ext uri="{FF2B5EF4-FFF2-40B4-BE49-F238E27FC236}">
                  <a16:creationId xmlns="" xmlns:a16="http://schemas.microsoft.com/office/drawing/2014/main" id="{4F68D869-9292-4CAB-FD70-3A7E3EEBD7D7}"/>
                </a:ext>
              </a:extLst>
            </p:cNvPr>
            <p:cNvSpPr/>
            <p:nvPr/>
          </p:nvSpPr>
          <p:spPr>
            <a:xfrm>
              <a:off x="2765816" y="226943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3" name="Oval 58">
              <a:extLst>
                <a:ext uri="{FF2B5EF4-FFF2-40B4-BE49-F238E27FC236}">
                  <a16:creationId xmlns="" xmlns:a16="http://schemas.microsoft.com/office/drawing/2014/main" id="{C45975D6-EBAA-4D10-A0F3-0C29B9773ADA}"/>
                </a:ext>
              </a:extLst>
            </p:cNvPr>
            <p:cNvSpPr/>
            <p:nvPr/>
          </p:nvSpPr>
          <p:spPr>
            <a:xfrm>
              <a:off x="2994052" y="22822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4" name="Oval 63">
              <a:extLst>
                <a:ext uri="{FF2B5EF4-FFF2-40B4-BE49-F238E27FC236}">
                  <a16:creationId xmlns="" xmlns:a16="http://schemas.microsoft.com/office/drawing/2014/main" id="{6086230F-B4E9-6C68-0668-563920C89B33}"/>
                </a:ext>
              </a:extLst>
            </p:cNvPr>
            <p:cNvSpPr/>
            <p:nvPr/>
          </p:nvSpPr>
          <p:spPr>
            <a:xfrm rot="1098080">
              <a:off x="3310308" y="23390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5" name="Oval 64">
              <a:extLst>
                <a:ext uri="{FF2B5EF4-FFF2-40B4-BE49-F238E27FC236}">
                  <a16:creationId xmlns="" xmlns:a16="http://schemas.microsoft.com/office/drawing/2014/main" id="{7616C7AA-565A-3B07-A8A4-C7FDC591F69A}"/>
                </a:ext>
              </a:extLst>
            </p:cNvPr>
            <p:cNvSpPr/>
            <p:nvPr/>
          </p:nvSpPr>
          <p:spPr>
            <a:xfrm rot="20574702">
              <a:off x="3504315" y="241540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6" name="Oval 65">
              <a:extLst>
                <a:ext uri="{FF2B5EF4-FFF2-40B4-BE49-F238E27FC236}">
                  <a16:creationId xmlns="" xmlns:a16="http://schemas.microsoft.com/office/drawing/2014/main" id="{5109E83B-CF1C-B66E-DF1F-BDD46C270338}"/>
                </a:ext>
              </a:extLst>
            </p:cNvPr>
            <p:cNvSpPr/>
            <p:nvPr/>
          </p:nvSpPr>
          <p:spPr>
            <a:xfrm rot="1344904">
              <a:off x="3708102" y="247709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7" name="Oval 66">
              <a:extLst>
                <a:ext uri="{FF2B5EF4-FFF2-40B4-BE49-F238E27FC236}">
                  <a16:creationId xmlns="" xmlns:a16="http://schemas.microsoft.com/office/drawing/2014/main" id="{D2FCF988-91EB-9E62-418B-389B917C6C4F}"/>
                </a:ext>
              </a:extLst>
            </p:cNvPr>
            <p:cNvSpPr/>
            <p:nvPr/>
          </p:nvSpPr>
          <p:spPr>
            <a:xfrm>
              <a:off x="3902109" y="26072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8" name="Oval 67">
              <a:extLst>
                <a:ext uri="{FF2B5EF4-FFF2-40B4-BE49-F238E27FC236}">
                  <a16:creationId xmlns="" xmlns:a16="http://schemas.microsoft.com/office/drawing/2014/main" id="{D9AED5F4-C25C-56D9-F105-B32FB19DE0F1}"/>
                </a:ext>
              </a:extLst>
            </p:cNvPr>
            <p:cNvSpPr/>
            <p:nvPr/>
          </p:nvSpPr>
          <p:spPr>
            <a:xfrm rot="1037527">
              <a:off x="4066776" y="28743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9" name="Oval 68">
              <a:extLst>
                <a:ext uri="{FF2B5EF4-FFF2-40B4-BE49-F238E27FC236}">
                  <a16:creationId xmlns="" xmlns:a16="http://schemas.microsoft.com/office/drawing/2014/main" id="{75879473-29F2-2EBA-47A5-D8B635773D29}"/>
                </a:ext>
              </a:extLst>
            </p:cNvPr>
            <p:cNvSpPr/>
            <p:nvPr/>
          </p:nvSpPr>
          <p:spPr>
            <a:xfrm>
              <a:off x="4138533" y="306316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0" name="Oval 69">
              <a:extLst>
                <a:ext uri="{FF2B5EF4-FFF2-40B4-BE49-F238E27FC236}">
                  <a16:creationId xmlns="" xmlns:a16="http://schemas.microsoft.com/office/drawing/2014/main" id="{FB77DE7A-11EE-6FCF-6460-8571E240CC07}"/>
                </a:ext>
              </a:extLst>
            </p:cNvPr>
            <p:cNvSpPr/>
            <p:nvPr/>
          </p:nvSpPr>
          <p:spPr>
            <a:xfrm>
              <a:off x="4146721" y="33351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1" name="Oval 70">
              <a:extLst>
                <a:ext uri="{FF2B5EF4-FFF2-40B4-BE49-F238E27FC236}">
                  <a16:creationId xmlns="" xmlns:a16="http://schemas.microsoft.com/office/drawing/2014/main" id="{1D85BAD8-3D12-968C-BA25-DC7C1A6E8A10}"/>
                </a:ext>
              </a:extLst>
            </p:cNvPr>
            <p:cNvSpPr/>
            <p:nvPr/>
          </p:nvSpPr>
          <p:spPr>
            <a:xfrm>
              <a:off x="411089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2" name="Oval 71">
              <a:extLst>
                <a:ext uri="{FF2B5EF4-FFF2-40B4-BE49-F238E27FC236}">
                  <a16:creationId xmlns="" xmlns:a16="http://schemas.microsoft.com/office/drawing/2014/main" id="{D2B3DACC-1AB9-FFAC-D560-111ED9065605}"/>
                </a:ext>
              </a:extLst>
            </p:cNvPr>
            <p:cNvSpPr/>
            <p:nvPr/>
          </p:nvSpPr>
          <p:spPr>
            <a:xfrm rot="20468215">
              <a:off x="3967497" y="379300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3" name="Oval 72">
              <a:extLst>
                <a:ext uri="{FF2B5EF4-FFF2-40B4-BE49-F238E27FC236}">
                  <a16:creationId xmlns="" xmlns:a16="http://schemas.microsoft.com/office/drawing/2014/main" id="{813D8527-8954-8B73-A2C8-09E59862195C}"/>
                </a:ext>
              </a:extLst>
            </p:cNvPr>
            <p:cNvSpPr/>
            <p:nvPr/>
          </p:nvSpPr>
          <p:spPr>
            <a:xfrm>
              <a:off x="3706735" y="392608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4" name="Oval 73">
              <a:extLst>
                <a:ext uri="{FF2B5EF4-FFF2-40B4-BE49-F238E27FC236}">
                  <a16:creationId xmlns="" xmlns:a16="http://schemas.microsoft.com/office/drawing/2014/main" id="{259F6C1D-8106-BDFC-8B22-46A631C12C9C}"/>
                </a:ext>
              </a:extLst>
            </p:cNvPr>
            <p:cNvSpPr/>
            <p:nvPr/>
          </p:nvSpPr>
          <p:spPr>
            <a:xfrm>
              <a:off x="3348176" y="39535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5" name="Oval 74">
              <a:extLst>
                <a:ext uri="{FF2B5EF4-FFF2-40B4-BE49-F238E27FC236}">
                  <a16:creationId xmlns="" xmlns:a16="http://schemas.microsoft.com/office/drawing/2014/main" id="{A1295758-02E5-911C-CDB2-C30991485D15}"/>
                </a:ext>
              </a:extLst>
            </p:cNvPr>
            <p:cNvSpPr/>
            <p:nvPr/>
          </p:nvSpPr>
          <p:spPr>
            <a:xfrm rot="861920">
              <a:off x="2886927" y="400546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6" name="Oval 75">
              <a:extLst>
                <a:ext uri="{FF2B5EF4-FFF2-40B4-BE49-F238E27FC236}">
                  <a16:creationId xmlns="" xmlns:a16="http://schemas.microsoft.com/office/drawing/2014/main" id="{5EC1593A-43D2-3277-3280-5ED05FAF62F7}"/>
                </a:ext>
              </a:extLst>
            </p:cNvPr>
            <p:cNvSpPr/>
            <p:nvPr/>
          </p:nvSpPr>
          <p:spPr>
            <a:xfrm>
              <a:off x="2668891" y="409886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7" name="Oval 76">
              <a:extLst>
                <a:ext uri="{FF2B5EF4-FFF2-40B4-BE49-F238E27FC236}">
                  <a16:creationId xmlns="" xmlns:a16="http://schemas.microsoft.com/office/drawing/2014/main" id="{F2ADB338-344A-003F-9743-BB6779421513}"/>
                </a:ext>
              </a:extLst>
            </p:cNvPr>
            <p:cNvSpPr/>
            <p:nvPr/>
          </p:nvSpPr>
          <p:spPr>
            <a:xfrm>
              <a:off x="2336069" y="4211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8" name="Oval 77">
              <a:extLst>
                <a:ext uri="{FF2B5EF4-FFF2-40B4-BE49-F238E27FC236}">
                  <a16:creationId xmlns="" xmlns:a16="http://schemas.microsoft.com/office/drawing/2014/main" id="{DFA86223-A236-2660-772D-41FCB51AE811}"/>
                </a:ext>
              </a:extLst>
            </p:cNvPr>
            <p:cNvSpPr/>
            <p:nvPr/>
          </p:nvSpPr>
          <p:spPr>
            <a:xfrm>
              <a:off x="2632767" y="43323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9" name="Oval 78">
              <a:extLst>
                <a:ext uri="{FF2B5EF4-FFF2-40B4-BE49-F238E27FC236}">
                  <a16:creationId xmlns="" xmlns:a16="http://schemas.microsoft.com/office/drawing/2014/main" id="{25C77698-50F4-10A4-E17E-8753EB4110E9}"/>
                </a:ext>
              </a:extLst>
            </p:cNvPr>
            <p:cNvSpPr/>
            <p:nvPr/>
          </p:nvSpPr>
          <p:spPr>
            <a:xfrm>
              <a:off x="2567610" y="457499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0" name="Oval 79">
              <a:extLst>
                <a:ext uri="{FF2B5EF4-FFF2-40B4-BE49-F238E27FC236}">
                  <a16:creationId xmlns="" xmlns:a16="http://schemas.microsoft.com/office/drawing/2014/main" id="{CE0FB74F-6B91-6B32-DC9D-E6B526AE72D8}"/>
                </a:ext>
              </a:extLst>
            </p:cNvPr>
            <p:cNvSpPr/>
            <p:nvPr/>
          </p:nvSpPr>
          <p:spPr>
            <a:xfrm>
              <a:off x="2199282" y="478338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1" name="Oval 80">
              <a:extLst>
                <a:ext uri="{FF2B5EF4-FFF2-40B4-BE49-F238E27FC236}">
                  <a16:creationId xmlns="" xmlns:a16="http://schemas.microsoft.com/office/drawing/2014/main" id="{F874AD69-EC7A-44D6-BC47-3C681978BBBE}"/>
                </a:ext>
              </a:extLst>
            </p:cNvPr>
            <p:cNvSpPr/>
            <p:nvPr/>
          </p:nvSpPr>
          <p:spPr>
            <a:xfrm>
              <a:off x="1816284" y="48206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2" name="Oval 81">
              <a:extLst>
                <a:ext uri="{FF2B5EF4-FFF2-40B4-BE49-F238E27FC236}">
                  <a16:creationId xmlns="" xmlns:a16="http://schemas.microsoft.com/office/drawing/2014/main" id="{36B9F789-B355-F6A1-6EF7-91F84C1E2E65}"/>
                </a:ext>
              </a:extLst>
            </p:cNvPr>
            <p:cNvSpPr/>
            <p:nvPr/>
          </p:nvSpPr>
          <p:spPr>
            <a:xfrm>
              <a:off x="1496856" y="46916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3" name="Oval 82">
              <a:extLst>
                <a:ext uri="{FF2B5EF4-FFF2-40B4-BE49-F238E27FC236}">
                  <a16:creationId xmlns="" xmlns:a16="http://schemas.microsoft.com/office/drawing/2014/main" id="{E802809E-63B0-D633-ED56-73DB10626E88}"/>
                </a:ext>
              </a:extLst>
            </p:cNvPr>
            <p:cNvSpPr/>
            <p:nvPr/>
          </p:nvSpPr>
          <p:spPr>
            <a:xfrm>
              <a:off x="1319238" y="453815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4" name="Oval 83">
              <a:extLst>
                <a:ext uri="{FF2B5EF4-FFF2-40B4-BE49-F238E27FC236}">
                  <a16:creationId xmlns="" xmlns:a16="http://schemas.microsoft.com/office/drawing/2014/main" id="{2EA792CC-0702-5793-3187-22F01DF58739}"/>
                </a:ext>
              </a:extLst>
            </p:cNvPr>
            <p:cNvSpPr/>
            <p:nvPr/>
          </p:nvSpPr>
          <p:spPr>
            <a:xfrm>
              <a:off x="1073160" y="42184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5" name="Oval 84">
              <a:extLst>
                <a:ext uri="{FF2B5EF4-FFF2-40B4-BE49-F238E27FC236}">
                  <a16:creationId xmlns="" xmlns:a16="http://schemas.microsoft.com/office/drawing/2014/main" id="{3B643314-99CB-97F8-B2F6-44B6D83F5A12}"/>
                </a:ext>
              </a:extLst>
            </p:cNvPr>
            <p:cNvSpPr/>
            <p:nvPr/>
          </p:nvSpPr>
          <p:spPr>
            <a:xfrm>
              <a:off x="1003122" y="38547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6" name="Oval 85">
              <a:extLst>
                <a:ext uri="{FF2B5EF4-FFF2-40B4-BE49-F238E27FC236}">
                  <a16:creationId xmlns="" xmlns:a16="http://schemas.microsoft.com/office/drawing/2014/main" id="{FA9F1049-9DC6-3AD7-3B62-EF78AA6CCF58}"/>
                </a:ext>
              </a:extLst>
            </p:cNvPr>
            <p:cNvSpPr/>
            <p:nvPr/>
          </p:nvSpPr>
          <p:spPr>
            <a:xfrm>
              <a:off x="1294938" y="3490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7" name="Oval 86">
              <a:extLst>
                <a:ext uri="{FF2B5EF4-FFF2-40B4-BE49-F238E27FC236}">
                  <a16:creationId xmlns="" xmlns:a16="http://schemas.microsoft.com/office/drawing/2014/main" id="{8882019D-A7F6-D4C3-2FB0-A7DDF072E7BC}"/>
                </a:ext>
              </a:extLst>
            </p:cNvPr>
            <p:cNvSpPr/>
            <p:nvPr/>
          </p:nvSpPr>
          <p:spPr>
            <a:xfrm>
              <a:off x="1415605" y="307833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8" name="Oval 87">
              <a:extLst>
                <a:ext uri="{FF2B5EF4-FFF2-40B4-BE49-F238E27FC236}">
                  <a16:creationId xmlns="" xmlns:a16="http://schemas.microsoft.com/office/drawing/2014/main" id="{E749CFAE-F5A3-B7ED-F925-85E5BA3B6126}"/>
                </a:ext>
              </a:extLst>
            </p:cNvPr>
            <p:cNvSpPr/>
            <p:nvPr/>
          </p:nvSpPr>
          <p:spPr>
            <a:xfrm>
              <a:off x="1565612" y="33942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9" name="Oval 88">
              <a:extLst>
                <a:ext uri="{FF2B5EF4-FFF2-40B4-BE49-F238E27FC236}">
                  <a16:creationId xmlns="" xmlns:a16="http://schemas.microsoft.com/office/drawing/2014/main" id="{E168F662-A0EC-4036-D1F7-260E0E1B1866}"/>
                </a:ext>
              </a:extLst>
            </p:cNvPr>
            <p:cNvSpPr/>
            <p:nvPr/>
          </p:nvSpPr>
          <p:spPr>
            <a:xfrm>
              <a:off x="1691169" y="35586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0" name="Oval 89">
              <a:extLst>
                <a:ext uri="{FF2B5EF4-FFF2-40B4-BE49-F238E27FC236}">
                  <a16:creationId xmlns="" xmlns:a16="http://schemas.microsoft.com/office/drawing/2014/main" id="{EBB43969-8D04-D696-FC33-74EB9EA89AA1}"/>
                </a:ext>
              </a:extLst>
            </p:cNvPr>
            <p:cNvSpPr/>
            <p:nvPr/>
          </p:nvSpPr>
          <p:spPr>
            <a:xfrm>
              <a:off x="1674918" y="370348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1" name="Oval 90">
              <a:extLst>
                <a:ext uri="{FF2B5EF4-FFF2-40B4-BE49-F238E27FC236}">
                  <a16:creationId xmlns="" xmlns:a16="http://schemas.microsoft.com/office/drawing/2014/main" id="{AD61E76A-3AF3-3581-AA76-AF7EF25DE5E6}"/>
                </a:ext>
              </a:extLst>
            </p:cNvPr>
            <p:cNvSpPr/>
            <p:nvPr/>
          </p:nvSpPr>
          <p:spPr>
            <a:xfrm rot="1021570">
              <a:off x="1409283" y="377494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2" name="Oval 91">
              <a:extLst>
                <a:ext uri="{FF2B5EF4-FFF2-40B4-BE49-F238E27FC236}">
                  <a16:creationId xmlns="" xmlns:a16="http://schemas.microsoft.com/office/drawing/2014/main" id="{6B5503FC-2FBD-6F8B-1AFC-F58E21383015}"/>
                </a:ext>
              </a:extLst>
            </p:cNvPr>
            <p:cNvSpPr/>
            <p:nvPr/>
          </p:nvSpPr>
          <p:spPr>
            <a:xfrm>
              <a:off x="1319686" y="3953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3" name="Oval 92">
              <a:extLst>
                <a:ext uri="{FF2B5EF4-FFF2-40B4-BE49-F238E27FC236}">
                  <a16:creationId xmlns="" xmlns:a16="http://schemas.microsoft.com/office/drawing/2014/main" id="{3B3C6897-5573-88C3-61FD-D8548D31A966}"/>
                </a:ext>
              </a:extLst>
            </p:cNvPr>
            <p:cNvSpPr/>
            <p:nvPr/>
          </p:nvSpPr>
          <p:spPr>
            <a:xfrm>
              <a:off x="1401239" y="41770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4" name="Oval 93">
              <a:extLst>
                <a:ext uri="{FF2B5EF4-FFF2-40B4-BE49-F238E27FC236}">
                  <a16:creationId xmlns="" xmlns:a16="http://schemas.microsoft.com/office/drawing/2014/main" id="{CC771B52-82C1-49E0-6AAF-FBF3EA5F7777}"/>
                </a:ext>
              </a:extLst>
            </p:cNvPr>
            <p:cNvSpPr/>
            <p:nvPr/>
          </p:nvSpPr>
          <p:spPr>
            <a:xfrm>
              <a:off x="1533529" y="436252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5" name="Oval 94">
              <a:extLst>
                <a:ext uri="{FF2B5EF4-FFF2-40B4-BE49-F238E27FC236}">
                  <a16:creationId xmlns="" xmlns:a16="http://schemas.microsoft.com/office/drawing/2014/main" id="{E87EBC74-282C-4B32-D3CD-AC7CB9F04568}"/>
                </a:ext>
              </a:extLst>
            </p:cNvPr>
            <p:cNvSpPr/>
            <p:nvPr/>
          </p:nvSpPr>
          <p:spPr>
            <a:xfrm>
              <a:off x="1676815" y="41341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6" name="Oval 95">
              <a:extLst>
                <a:ext uri="{FF2B5EF4-FFF2-40B4-BE49-F238E27FC236}">
                  <a16:creationId xmlns="" xmlns:a16="http://schemas.microsoft.com/office/drawing/2014/main" id="{CB098699-7687-69A8-9EF5-B9F77AB0224D}"/>
                </a:ext>
              </a:extLst>
            </p:cNvPr>
            <p:cNvSpPr/>
            <p:nvPr/>
          </p:nvSpPr>
          <p:spPr>
            <a:xfrm>
              <a:off x="1861058" y="43523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7" name="Oval 96">
              <a:extLst>
                <a:ext uri="{FF2B5EF4-FFF2-40B4-BE49-F238E27FC236}">
                  <a16:creationId xmlns="" xmlns:a16="http://schemas.microsoft.com/office/drawing/2014/main" id="{FB82B2AA-BAF6-FD84-58A3-72ED500B0D93}"/>
                </a:ext>
              </a:extLst>
            </p:cNvPr>
            <p:cNvSpPr/>
            <p:nvPr/>
          </p:nvSpPr>
          <p:spPr>
            <a:xfrm>
              <a:off x="2130260" y="43784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8" name="Oval 97">
              <a:extLst>
                <a:ext uri="{FF2B5EF4-FFF2-40B4-BE49-F238E27FC236}">
                  <a16:creationId xmlns="" xmlns:a16="http://schemas.microsoft.com/office/drawing/2014/main" id="{DA0202C2-5F01-2D44-2531-8164BE03FC43}"/>
                </a:ext>
              </a:extLst>
            </p:cNvPr>
            <p:cNvSpPr/>
            <p:nvPr/>
          </p:nvSpPr>
          <p:spPr>
            <a:xfrm>
              <a:off x="2107297" y="41040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9" name="Oval 98">
              <a:extLst>
                <a:ext uri="{FF2B5EF4-FFF2-40B4-BE49-F238E27FC236}">
                  <a16:creationId xmlns="" xmlns:a16="http://schemas.microsoft.com/office/drawing/2014/main" id="{51430E7C-EECF-1999-C598-2A2D35CE2D3A}"/>
                </a:ext>
              </a:extLst>
            </p:cNvPr>
            <p:cNvSpPr/>
            <p:nvPr/>
          </p:nvSpPr>
          <p:spPr>
            <a:xfrm>
              <a:off x="2032373" y="389677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0" name="Oval 99">
              <a:extLst>
                <a:ext uri="{FF2B5EF4-FFF2-40B4-BE49-F238E27FC236}">
                  <a16:creationId xmlns="" xmlns:a16="http://schemas.microsoft.com/office/drawing/2014/main" id="{7462A37E-96F9-8AC3-719F-C6B17C3BA805}"/>
                </a:ext>
              </a:extLst>
            </p:cNvPr>
            <p:cNvSpPr/>
            <p:nvPr/>
          </p:nvSpPr>
          <p:spPr>
            <a:xfrm>
              <a:off x="2025909" y="345968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1" name="Oval 100">
              <a:extLst>
                <a:ext uri="{FF2B5EF4-FFF2-40B4-BE49-F238E27FC236}">
                  <a16:creationId xmlns="" xmlns:a16="http://schemas.microsoft.com/office/drawing/2014/main" id="{29F576EE-90A8-CBA3-AE56-A01928BB3F96}"/>
                </a:ext>
              </a:extLst>
            </p:cNvPr>
            <p:cNvSpPr/>
            <p:nvPr/>
          </p:nvSpPr>
          <p:spPr>
            <a:xfrm>
              <a:off x="1867857" y="32817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2" name="Oval 101">
              <a:extLst>
                <a:ext uri="{FF2B5EF4-FFF2-40B4-BE49-F238E27FC236}">
                  <a16:creationId xmlns="" xmlns:a16="http://schemas.microsoft.com/office/drawing/2014/main" id="{F8F0A484-22AE-FBC6-89D5-7EF6CEFE12A6}"/>
                </a:ext>
              </a:extLst>
            </p:cNvPr>
            <p:cNvSpPr/>
            <p:nvPr/>
          </p:nvSpPr>
          <p:spPr>
            <a:xfrm>
              <a:off x="2010576" y="30827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3" name="Oval 102">
              <a:extLst>
                <a:ext uri="{FF2B5EF4-FFF2-40B4-BE49-F238E27FC236}">
                  <a16:creationId xmlns="" xmlns:a16="http://schemas.microsoft.com/office/drawing/2014/main" id="{F1035767-3E9A-8D93-17C0-D30EB7616A72}"/>
                </a:ext>
              </a:extLst>
            </p:cNvPr>
            <p:cNvSpPr/>
            <p:nvPr/>
          </p:nvSpPr>
          <p:spPr>
            <a:xfrm>
              <a:off x="1855009" y="292034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4" name="Oval 103">
              <a:extLst>
                <a:ext uri="{FF2B5EF4-FFF2-40B4-BE49-F238E27FC236}">
                  <a16:creationId xmlns="" xmlns:a16="http://schemas.microsoft.com/office/drawing/2014/main" id="{BD9C151D-B2A7-0635-6154-FF9B87B01E15}"/>
                </a:ext>
              </a:extLst>
            </p:cNvPr>
            <p:cNvSpPr/>
            <p:nvPr/>
          </p:nvSpPr>
          <p:spPr>
            <a:xfrm>
              <a:off x="2938663" y="287921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5" name="Oval 104">
              <a:extLst>
                <a:ext uri="{FF2B5EF4-FFF2-40B4-BE49-F238E27FC236}">
                  <a16:creationId xmlns="" xmlns:a16="http://schemas.microsoft.com/office/drawing/2014/main" id="{D19BDC4D-CCB5-B202-C402-0AAD1EFF910E}"/>
                </a:ext>
              </a:extLst>
            </p:cNvPr>
            <p:cNvSpPr/>
            <p:nvPr/>
          </p:nvSpPr>
          <p:spPr>
            <a:xfrm>
              <a:off x="3260200" y="298552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6" name="Oval 105">
              <a:extLst>
                <a:ext uri="{FF2B5EF4-FFF2-40B4-BE49-F238E27FC236}">
                  <a16:creationId xmlns="" xmlns:a16="http://schemas.microsoft.com/office/drawing/2014/main" id="{E1BD8570-91DD-F1AD-7D39-EF03DBBAB6D2}"/>
                </a:ext>
              </a:extLst>
            </p:cNvPr>
            <p:cNvSpPr/>
            <p:nvPr/>
          </p:nvSpPr>
          <p:spPr>
            <a:xfrm rot="2149918">
              <a:off x="3348219"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7" name="Oval 106">
              <a:extLst>
                <a:ext uri="{FF2B5EF4-FFF2-40B4-BE49-F238E27FC236}">
                  <a16:creationId xmlns="" xmlns:a16="http://schemas.microsoft.com/office/drawing/2014/main" id="{E590375B-5B43-7F85-94E4-1613754752B4}"/>
                </a:ext>
              </a:extLst>
            </p:cNvPr>
            <p:cNvSpPr/>
            <p:nvPr/>
          </p:nvSpPr>
          <p:spPr>
            <a:xfrm>
              <a:off x="3223526" y="25186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8" name="Oval 107">
              <a:extLst>
                <a:ext uri="{FF2B5EF4-FFF2-40B4-BE49-F238E27FC236}">
                  <a16:creationId xmlns="" xmlns:a16="http://schemas.microsoft.com/office/drawing/2014/main" id="{27A2EFB1-8A49-58E1-22DD-18688A114DB2}"/>
                </a:ext>
              </a:extLst>
            </p:cNvPr>
            <p:cNvSpPr/>
            <p:nvPr/>
          </p:nvSpPr>
          <p:spPr>
            <a:xfrm>
              <a:off x="2937650" y="25240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9" name="Oval 109">
              <a:extLst>
                <a:ext uri="{FF2B5EF4-FFF2-40B4-BE49-F238E27FC236}">
                  <a16:creationId xmlns="" xmlns:a16="http://schemas.microsoft.com/office/drawing/2014/main" id="{86EF0D27-2017-D13D-00C4-90D435169FFF}"/>
                </a:ext>
              </a:extLst>
            </p:cNvPr>
            <p:cNvSpPr/>
            <p:nvPr/>
          </p:nvSpPr>
          <p:spPr>
            <a:xfrm>
              <a:off x="2573998" y="263802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0" name="Oval 110">
              <a:extLst>
                <a:ext uri="{FF2B5EF4-FFF2-40B4-BE49-F238E27FC236}">
                  <a16:creationId xmlns="" xmlns:a16="http://schemas.microsoft.com/office/drawing/2014/main" id="{39968655-7824-290E-DCC4-3418A1FFCE8C}"/>
                </a:ext>
              </a:extLst>
            </p:cNvPr>
            <p:cNvSpPr/>
            <p:nvPr/>
          </p:nvSpPr>
          <p:spPr>
            <a:xfrm>
              <a:off x="3030725" y="322818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1" name="Oval 111">
              <a:extLst>
                <a:ext uri="{FF2B5EF4-FFF2-40B4-BE49-F238E27FC236}">
                  <a16:creationId xmlns="" xmlns:a16="http://schemas.microsoft.com/office/drawing/2014/main" id="{BE53F805-6EF6-EF06-D7E5-9366A3B88B83}"/>
                </a:ext>
              </a:extLst>
            </p:cNvPr>
            <p:cNvSpPr/>
            <p:nvPr/>
          </p:nvSpPr>
          <p:spPr>
            <a:xfrm>
              <a:off x="3621908" y="36634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2" name="Oval 112">
              <a:extLst>
                <a:ext uri="{FF2B5EF4-FFF2-40B4-BE49-F238E27FC236}">
                  <a16:creationId xmlns="" xmlns:a16="http://schemas.microsoft.com/office/drawing/2014/main" id="{D27F5A3F-CFF5-DD9B-3FC9-233387EF334F}"/>
                </a:ext>
              </a:extLst>
            </p:cNvPr>
            <p:cNvSpPr/>
            <p:nvPr/>
          </p:nvSpPr>
          <p:spPr>
            <a:xfrm>
              <a:off x="3789037" y="33691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3" name="Oval 113">
              <a:extLst>
                <a:ext uri="{FF2B5EF4-FFF2-40B4-BE49-F238E27FC236}">
                  <a16:creationId xmlns="" xmlns:a16="http://schemas.microsoft.com/office/drawing/2014/main" id="{5E3C69A3-7E0A-9C01-0AF4-D34066E2036E}"/>
                </a:ext>
              </a:extLst>
            </p:cNvPr>
            <p:cNvSpPr/>
            <p:nvPr/>
          </p:nvSpPr>
          <p:spPr>
            <a:xfrm>
              <a:off x="3719275" y="30960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4" name="Oval 114">
              <a:extLst>
                <a:ext uri="{FF2B5EF4-FFF2-40B4-BE49-F238E27FC236}">
                  <a16:creationId xmlns="" xmlns:a16="http://schemas.microsoft.com/office/drawing/2014/main" id="{C50019B3-9C30-DA9B-DD5A-AEFD52500DB0}"/>
                </a:ext>
              </a:extLst>
            </p:cNvPr>
            <p:cNvSpPr/>
            <p:nvPr/>
          </p:nvSpPr>
          <p:spPr>
            <a:xfrm>
              <a:off x="3621907" y="271228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5" name="Oval 115">
              <a:extLst>
                <a:ext uri="{FF2B5EF4-FFF2-40B4-BE49-F238E27FC236}">
                  <a16:creationId xmlns="" xmlns:a16="http://schemas.microsoft.com/office/drawing/2014/main" id="{7EF66D32-7FDB-838E-4A97-95F8B1901AB7}"/>
                </a:ext>
              </a:extLst>
            </p:cNvPr>
            <p:cNvSpPr/>
            <p:nvPr/>
          </p:nvSpPr>
          <p:spPr>
            <a:xfrm rot="20027869">
              <a:off x="3566308" y="32479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6" name="Oval 116">
              <a:extLst>
                <a:ext uri="{FF2B5EF4-FFF2-40B4-BE49-F238E27FC236}">
                  <a16:creationId xmlns="" xmlns:a16="http://schemas.microsoft.com/office/drawing/2014/main" id="{0FAE88E2-91A8-4A21-36B1-8E7EDE5D7FE5}"/>
                </a:ext>
              </a:extLst>
            </p:cNvPr>
            <p:cNvSpPr/>
            <p:nvPr/>
          </p:nvSpPr>
          <p:spPr>
            <a:xfrm>
              <a:off x="3346981" y="320153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7" name="Oval 117">
              <a:extLst>
                <a:ext uri="{FF2B5EF4-FFF2-40B4-BE49-F238E27FC236}">
                  <a16:creationId xmlns="" xmlns:a16="http://schemas.microsoft.com/office/drawing/2014/main" id="{ACEA8BDD-0374-391F-32F4-E04CB9C8FF39}"/>
                </a:ext>
              </a:extLst>
            </p:cNvPr>
            <p:cNvSpPr/>
            <p:nvPr/>
          </p:nvSpPr>
          <p:spPr>
            <a:xfrm>
              <a:off x="2504227" y="33806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8" name="Oval 118">
              <a:extLst>
                <a:ext uri="{FF2B5EF4-FFF2-40B4-BE49-F238E27FC236}">
                  <a16:creationId xmlns="" xmlns:a16="http://schemas.microsoft.com/office/drawing/2014/main" id="{CCA06623-0E6B-4E96-3290-40D21CF62C62}"/>
                </a:ext>
              </a:extLst>
            </p:cNvPr>
            <p:cNvSpPr/>
            <p:nvPr/>
          </p:nvSpPr>
          <p:spPr>
            <a:xfrm>
              <a:off x="2255188" y="309499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9" name="Oval 119">
              <a:extLst>
                <a:ext uri="{FF2B5EF4-FFF2-40B4-BE49-F238E27FC236}">
                  <a16:creationId xmlns="" xmlns:a16="http://schemas.microsoft.com/office/drawing/2014/main" id="{4933F6EE-5A43-2F30-F986-822B7766F252}"/>
                </a:ext>
              </a:extLst>
            </p:cNvPr>
            <p:cNvSpPr/>
            <p:nvPr/>
          </p:nvSpPr>
          <p:spPr>
            <a:xfrm>
              <a:off x="1960541" y="276248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0" name="Oval 120">
              <a:extLst>
                <a:ext uri="{FF2B5EF4-FFF2-40B4-BE49-F238E27FC236}">
                  <a16:creationId xmlns="" xmlns:a16="http://schemas.microsoft.com/office/drawing/2014/main" id="{E0BC4348-B506-9B62-0958-9005A0CE7A2B}"/>
                </a:ext>
              </a:extLst>
            </p:cNvPr>
            <p:cNvSpPr/>
            <p:nvPr/>
          </p:nvSpPr>
          <p:spPr>
            <a:xfrm>
              <a:off x="2125935" y="254545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1" name="Oval 121">
              <a:extLst>
                <a:ext uri="{FF2B5EF4-FFF2-40B4-BE49-F238E27FC236}">
                  <a16:creationId xmlns="" xmlns:a16="http://schemas.microsoft.com/office/drawing/2014/main" id="{081E7CED-B446-1A4B-53F9-E236AAEF17B2}"/>
                </a:ext>
              </a:extLst>
            </p:cNvPr>
            <p:cNvSpPr/>
            <p:nvPr/>
          </p:nvSpPr>
          <p:spPr>
            <a:xfrm>
              <a:off x="2359607"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2" name="Oval 122">
              <a:extLst>
                <a:ext uri="{FF2B5EF4-FFF2-40B4-BE49-F238E27FC236}">
                  <a16:creationId xmlns="" xmlns:a16="http://schemas.microsoft.com/office/drawing/2014/main" id="{F9D1400C-8AD5-21C0-889B-051EE6A986D3}"/>
                </a:ext>
              </a:extLst>
            </p:cNvPr>
            <p:cNvSpPr/>
            <p:nvPr/>
          </p:nvSpPr>
          <p:spPr>
            <a:xfrm>
              <a:off x="2671809" y="305922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3" name="Oval 123">
              <a:extLst>
                <a:ext uri="{FF2B5EF4-FFF2-40B4-BE49-F238E27FC236}">
                  <a16:creationId xmlns="" xmlns:a16="http://schemas.microsoft.com/office/drawing/2014/main" id="{A24A4149-B041-FB2F-AC39-1833B14A269A}"/>
                </a:ext>
              </a:extLst>
            </p:cNvPr>
            <p:cNvSpPr/>
            <p:nvPr/>
          </p:nvSpPr>
          <p:spPr>
            <a:xfrm>
              <a:off x="288157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4" name="Oval 124">
              <a:extLst>
                <a:ext uri="{FF2B5EF4-FFF2-40B4-BE49-F238E27FC236}">
                  <a16:creationId xmlns="" xmlns:a16="http://schemas.microsoft.com/office/drawing/2014/main" id="{F307F70E-71EB-8A48-BA81-CE02BE9C9BAF}"/>
                </a:ext>
              </a:extLst>
            </p:cNvPr>
            <p:cNvSpPr/>
            <p:nvPr/>
          </p:nvSpPr>
          <p:spPr>
            <a:xfrm>
              <a:off x="2857702" y="384237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5" name="Oval 125">
              <a:extLst>
                <a:ext uri="{FF2B5EF4-FFF2-40B4-BE49-F238E27FC236}">
                  <a16:creationId xmlns="" xmlns:a16="http://schemas.microsoft.com/office/drawing/2014/main" id="{C73D3E7F-D999-23D8-7214-66ABAC842E61}"/>
                </a:ext>
              </a:extLst>
            </p:cNvPr>
            <p:cNvSpPr/>
            <p:nvPr/>
          </p:nvSpPr>
          <p:spPr>
            <a:xfrm>
              <a:off x="3296873" y="35024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6" name="Oval 126">
              <a:extLst>
                <a:ext uri="{FF2B5EF4-FFF2-40B4-BE49-F238E27FC236}">
                  <a16:creationId xmlns="" xmlns:a16="http://schemas.microsoft.com/office/drawing/2014/main" id="{A58ECA9C-1D4A-CE04-E0FD-2BDFDC4E3FE3}"/>
                </a:ext>
              </a:extLst>
            </p:cNvPr>
            <p:cNvSpPr/>
            <p:nvPr/>
          </p:nvSpPr>
          <p:spPr>
            <a:xfrm>
              <a:off x="3472179" y="37036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7" name="Oval 127">
              <a:extLst>
                <a:ext uri="{FF2B5EF4-FFF2-40B4-BE49-F238E27FC236}">
                  <a16:creationId xmlns="" xmlns:a16="http://schemas.microsoft.com/office/drawing/2014/main" id="{37FA4572-2AC6-A053-F4D5-8830DFFD56A8}"/>
                </a:ext>
              </a:extLst>
            </p:cNvPr>
            <p:cNvSpPr/>
            <p:nvPr/>
          </p:nvSpPr>
          <p:spPr>
            <a:xfrm rot="779333">
              <a:off x="3157161" y="377261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8" name="Oval 128">
              <a:extLst>
                <a:ext uri="{FF2B5EF4-FFF2-40B4-BE49-F238E27FC236}">
                  <a16:creationId xmlns="" xmlns:a16="http://schemas.microsoft.com/office/drawing/2014/main" id="{A7FF110A-3645-C9A1-AEC6-56201CF3FCC3}"/>
                </a:ext>
              </a:extLst>
            </p:cNvPr>
            <p:cNvSpPr/>
            <p:nvPr/>
          </p:nvSpPr>
          <p:spPr>
            <a:xfrm>
              <a:off x="3018053" y="388020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9" name="Oval 129">
              <a:extLst>
                <a:ext uri="{FF2B5EF4-FFF2-40B4-BE49-F238E27FC236}">
                  <a16:creationId xmlns="" xmlns:a16="http://schemas.microsoft.com/office/drawing/2014/main" id="{670000F4-497A-4117-6D30-413994F89200}"/>
                </a:ext>
              </a:extLst>
            </p:cNvPr>
            <p:cNvSpPr/>
            <p:nvPr/>
          </p:nvSpPr>
          <p:spPr>
            <a:xfrm>
              <a:off x="2593816" y="382515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0" name="Oval 130">
              <a:extLst>
                <a:ext uri="{FF2B5EF4-FFF2-40B4-BE49-F238E27FC236}">
                  <a16:creationId xmlns="" xmlns:a16="http://schemas.microsoft.com/office/drawing/2014/main" id="{7C5FDAAE-209F-71A0-BB62-1C097F1F18BA}"/>
                </a:ext>
              </a:extLst>
            </p:cNvPr>
            <p:cNvSpPr/>
            <p:nvPr/>
          </p:nvSpPr>
          <p:spPr>
            <a:xfrm>
              <a:off x="2269155"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1" name="Oval 131">
              <a:extLst>
                <a:ext uri="{FF2B5EF4-FFF2-40B4-BE49-F238E27FC236}">
                  <a16:creationId xmlns="" xmlns:a16="http://schemas.microsoft.com/office/drawing/2014/main" id="{F7A24E46-9653-9B68-8DF9-A232705ACE18}"/>
                </a:ext>
              </a:extLst>
            </p:cNvPr>
            <p:cNvSpPr/>
            <p:nvPr/>
          </p:nvSpPr>
          <p:spPr>
            <a:xfrm>
              <a:off x="2600260"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2" name="Oval 132">
              <a:extLst>
                <a:ext uri="{FF2B5EF4-FFF2-40B4-BE49-F238E27FC236}">
                  <a16:creationId xmlns="" xmlns:a16="http://schemas.microsoft.com/office/drawing/2014/main" id="{5946B6B1-9C85-2F41-C0B5-E120CBD895EA}"/>
                </a:ext>
              </a:extLst>
            </p:cNvPr>
            <p:cNvSpPr/>
            <p:nvPr/>
          </p:nvSpPr>
          <p:spPr>
            <a:xfrm>
              <a:off x="2349813" y="38694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3" name="Oval 133">
              <a:extLst>
                <a:ext uri="{FF2B5EF4-FFF2-40B4-BE49-F238E27FC236}">
                  <a16:creationId xmlns="" xmlns:a16="http://schemas.microsoft.com/office/drawing/2014/main" id="{D16FD0CA-6A66-2F0A-E862-9DDAA852D6EC}"/>
                </a:ext>
              </a:extLst>
            </p:cNvPr>
            <p:cNvSpPr/>
            <p:nvPr/>
          </p:nvSpPr>
          <p:spPr>
            <a:xfrm>
              <a:off x="2647345" y="2863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784" name="Conector Reto 20">
              <a:extLst>
                <a:ext uri="{FF2B5EF4-FFF2-40B4-BE49-F238E27FC236}">
                  <a16:creationId xmlns="" xmlns:a16="http://schemas.microsoft.com/office/drawing/2014/main" id="{EFC6FEF4-167E-832C-CA1C-50BA30D454B4}"/>
                </a:ext>
              </a:extLst>
            </p:cNvPr>
            <p:cNvCxnSpPr>
              <a:cxnSpLocks/>
              <a:stCxn id="712" idx="6"/>
              <a:endCxn id="713" idx="2"/>
            </p:cNvCxnSpPr>
            <p:nvPr/>
          </p:nvCxnSpPr>
          <p:spPr>
            <a:xfrm>
              <a:off x="2839163" y="2306104"/>
              <a:ext cx="154889" cy="127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5" name="Conector Reto 23">
              <a:extLst>
                <a:ext uri="{FF2B5EF4-FFF2-40B4-BE49-F238E27FC236}">
                  <a16:creationId xmlns="" xmlns:a16="http://schemas.microsoft.com/office/drawing/2014/main" id="{130E730C-BCB9-081B-1CC7-5B653DEC5840}"/>
                </a:ext>
              </a:extLst>
            </p:cNvPr>
            <p:cNvCxnSpPr>
              <a:stCxn id="713" idx="6"/>
              <a:endCxn id="714" idx="2"/>
            </p:cNvCxnSpPr>
            <p:nvPr/>
          </p:nvCxnSpPr>
          <p:spPr>
            <a:xfrm>
              <a:off x="3067399" y="2318901"/>
              <a:ext cx="244764" cy="452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6" name="Conector Reto 28">
              <a:extLst>
                <a:ext uri="{FF2B5EF4-FFF2-40B4-BE49-F238E27FC236}">
                  <a16:creationId xmlns="" xmlns:a16="http://schemas.microsoft.com/office/drawing/2014/main" id="{99FFD4ED-55C0-4ECD-E363-3FDE4CCAA803}"/>
                </a:ext>
              </a:extLst>
            </p:cNvPr>
            <p:cNvCxnSpPr>
              <a:cxnSpLocks/>
              <a:stCxn id="714" idx="6"/>
              <a:endCxn id="715" idx="1"/>
            </p:cNvCxnSpPr>
            <p:nvPr/>
          </p:nvCxnSpPr>
          <p:spPr>
            <a:xfrm>
              <a:off x="3381800" y="2387224"/>
              <a:ext cx="126781" cy="476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7" name="Conector Reto 34">
              <a:extLst>
                <a:ext uri="{FF2B5EF4-FFF2-40B4-BE49-F238E27FC236}">
                  <a16:creationId xmlns="" xmlns:a16="http://schemas.microsoft.com/office/drawing/2014/main" id="{40F4FDFB-55E5-A26C-C738-AAAE7EBE9A64}"/>
                </a:ext>
              </a:extLst>
            </p:cNvPr>
            <p:cNvCxnSpPr>
              <a:stCxn id="715" idx="5"/>
              <a:endCxn id="716" idx="2"/>
            </p:cNvCxnSpPr>
            <p:nvPr/>
          </p:nvCxnSpPr>
          <p:spPr>
            <a:xfrm>
              <a:off x="3573396" y="2469241"/>
              <a:ext cx="137477" cy="305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8" name="Conector Reto 135">
              <a:extLst>
                <a:ext uri="{FF2B5EF4-FFF2-40B4-BE49-F238E27FC236}">
                  <a16:creationId xmlns="" xmlns:a16="http://schemas.microsoft.com/office/drawing/2014/main" id="{54CF325A-184F-8983-8EA0-EAEB4157F401}"/>
                </a:ext>
              </a:extLst>
            </p:cNvPr>
            <p:cNvCxnSpPr>
              <a:cxnSpLocks/>
              <a:stCxn id="716" idx="6"/>
              <a:endCxn id="717" idx="1"/>
            </p:cNvCxnSpPr>
            <p:nvPr/>
          </p:nvCxnSpPr>
          <p:spPr>
            <a:xfrm>
              <a:off x="3778678" y="2527754"/>
              <a:ext cx="134172" cy="90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9" name="Conector Reto 137">
              <a:extLst>
                <a:ext uri="{FF2B5EF4-FFF2-40B4-BE49-F238E27FC236}">
                  <a16:creationId xmlns="" xmlns:a16="http://schemas.microsoft.com/office/drawing/2014/main" id="{3FA9F70F-C4C1-B389-692C-1D4DBFC4748E}"/>
                </a:ext>
              </a:extLst>
            </p:cNvPr>
            <p:cNvCxnSpPr>
              <a:stCxn id="717" idx="5"/>
              <a:endCxn id="718" idx="1"/>
            </p:cNvCxnSpPr>
            <p:nvPr/>
          </p:nvCxnSpPr>
          <p:spPr>
            <a:xfrm>
              <a:off x="3964715" y="2669858"/>
              <a:ext cx="121682" cy="2086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0" name="Conector Reto 141">
              <a:extLst>
                <a:ext uri="{FF2B5EF4-FFF2-40B4-BE49-F238E27FC236}">
                  <a16:creationId xmlns="" xmlns:a16="http://schemas.microsoft.com/office/drawing/2014/main" id="{8080694F-6990-667E-8AF8-F7901D58F563}"/>
                </a:ext>
              </a:extLst>
            </p:cNvPr>
            <p:cNvCxnSpPr>
              <a:cxnSpLocks/>
              <a:stCxn id="718" idx="5"/>
              <a:endCxn id="719" idx="0"/>
            </p:cNvCxnSpPr>
            <p:nvPr/>
          </p:nvCxnSpPr>
          <p:spPr>
            <a:xfrm>
              <a:off x="4120502" y="2943470"/>
              <a:ext cx="54705" cy="1196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1" name="Conector Reto 144">
              <a:extLst>
                <a:ext uri="{FF2B5EF4-FFF2-40B4-BE49-F238E27FC236}">
                  <a16:creationId xmlns="" xmlns:a16="http://schemas.microsoft.com/office/drawing/2014/main" id="{BA0DF34C-94BF-4F8C-D389-0E0598C65FAE}"/>
                </a:ext>
              </a:extLst>
            </p:cNvPr>
            <p:cNvCxnSpPr>
              <a:stCxn id="719" idx="4"/>
              <a:endCxn id="720" idx="0"/>
            </p:cNvCxnSpPr>
            <p:nvPr/>
          </p:nvCxnSpPr>
          <p:spPr>
            <a:xfrm>
              <a:off x="4175207" y="3136511"/>
              <a:ext cx="8188" cy="1986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2" name="Conector Reto 146">
              <a:extLst>
                <a:ext uri="{FF2B5EF4-FFF2-40B4-BE49-F238E27FC236}">
                  <a16:creationId xmlns="" xmlns:a16="http://schemas.microsoft.com/office/drawing/2014/main" id="{05E3F0EF-DC87-1B4B-32D0-11F142DC933C}"/>
                </a:ext>
              </a:extLst>
            </p:cNvPr>
            <p:cNvCxnSpPr>
              <a:stCxn id="712" idx="2"/>
              <a:endCxn id="710" idx="6"/>
            </p:cNvCxnSpPr>
            <p:nvPr/>
          </p:nvCxnSpPr>
          <p:spPr>
            <a:xfrm flipH="1">
              <a:off x="2513074" y="2306104"/>
              <a:ext cx="252742" cy="3200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3" name="Conector Reto 148">
              <a:extLst>
                <a:ext uri="{FF2B5EF4-FFF2-40B4-BE49-F238E27FC236}">
                  <a16:creationId xmlns="" xmlns:a16="http://schemas.microsoft.com/office/drawing/2014/main" id="{B8927445-2280-6ED7-97D0-9FD58898BB08}"/>
                </a:ext>
              </a:extLst>
            </p:cNvPr>
            <p:cNvCxnSpPr>
              <a:stCxn id="710" idx="2"/>
              <a:endCxn id="709" idx="6"/>
            </p:cNvCxnSpPr>
            <p:nvPr/>
          </p:nvCxnSpPr>
          <p:spPr>
            <a:xfrm flipH="1">
              <a:off x="2349486" y="2359846"/>
              <a:ext cx="93537" cy="1390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4" name="Conector Reto 150">
              <a:extLst>
                <a:ext uri="{FF2B5EF4-FFF2-40B4-BE49-F238E27FC236}">
                  <a16:creationId xmlns="" xmlns:a16="http://schemas.microsoft.com/office/drawing/2014/main" id="{BF9EC1ED-E292-AA96-00D1-7DC236CDC21B}"/>
                </a:ext>
              </a:extLst>
            </p:cNvPr>
            <p:cNvCxnSpPr>
              <a:cxnSpLocks/>
              <a:stCxn id="709" idx="2"/>
              <a:endCxn id="708" idx="6"/>
            </p:cNvCxnSpPr>
            <p:nvPr/>
          </p:nvCxnSpPr>
          <p:spPr>
            <a:xfrm flipH="1">
              <a:off x="2174197" y="2386639"/>
              <a:ext cx="103084" cy="19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5" name="Conector Reto 153">
              <a:extLst>
                <a:ext uri="{FF2B5EF4-FFF2-40B4-BE49-F238E27FC236}">
                  <a16:creationId xmlns="" xmlns:a16="http://schemas.microsoft.com/office/drawing/2014/main" id="{C3CEADC5-7FB4-4349-CE10-2BA86CE5C508}"/>
                </a:ext>
              </a:extLst>
            </p:cNvPr>
            <p:cNvCxnSpPr>
              <a:stCxn id="708" idx="2"/>
              <a:endCxn id="707" idx="7"/>
            </p:cNvCxnSpPr>
            <p:nvPr/>
          </p:nvCxnSpPr>
          <p:spPr>
            <a:xfrm flipH="1">
              <a:off x="1941176" y="2426389"/>
              <a:ext cx="162504" cy="691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6" name="Conector Reto 155">
              <a:extLst>
                <a:ext uri="{FF2B5EF4-FFF2-40B4-BE49-F238E27FC236}">
                  <a16:creationId xmlns="" xmlns:a16="http://schemas.microsoft.com/office/drawing/2014/main" id="{AF0F26B5-3A37-6A4A-E19A-198D231EADD0}"/>
                </a:ext>
              </a:extLst>
            </p:cNvPr>
            <p:cNvCxnSpPr>
              <a:stCxn id="707" idx="3"/>
              <a:endCxn id="706" idx="7"/>
            </p:cNvCxnSpPr>
            <p:nvPr/>
          </p:nvCxnSpPr>
          <p:spPr>
            <a:xfrm flipH="1">
              <a:off x="1751206" y="2536385"/>
              <a:ext cx="129025" cy="719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7" name="Conector Reto 157">
              <a:extLst>
                <a:ext uri="{FF2B5EF4-FFF2-40B4-BE49-F238E27FC236}">
                  <a16:creationId xmlns="" xmlns:a16="http://schemas.microsoft.com/office/drawing/2014/main" id="{ABF8DA20-516C-ABC8-419C-A973C85B1820}"/>
                </a:ext>
              </a:extLst>
            </p:cNvPr>
            <p:cNvCxnSpPr>
              <a:cxnSpLocks/>
              <a:stCxn id="706" idx="3"/>
              <a:endCxn id="705" idx="7"/>
            </p:cNvCxnSpPr>
            <p:nvPr/>
          </p:nvCxnSpPr>
          <p:spPr>
            <a:xfrm flipH="1">
              <a:off x="1597526" y="2660199"/>
              <a:ext cx="101815" cy="536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8" name="Conector Reto 159">
              <a:extLst>
                <a:ext uri="{FF2B5EF4-FFF2-40B4-BE49-F238E27FC236}">
                  <a16:creationId xmlns="" xmlns:a16="http://schemas.microsoft.com/office/drawing/2014/main" id="{E2E047EE-7F07-0D80-95A9-D1E0A7B31BB5}"/>
                </a:ext>
              </a:extLst>
            </p:cNvPr>
            <p:cNvCxnSpPr>
              <a:stCxn id="705" idx="3"/>
              <a:endCxn id="704" idx="7"/>
            </p:cNvCxnSpPr>
            <p:nvPr/>
          </p:nvCxnSpPr>
          <p:spPr>
            <a:xfrm flipH="1">
              <a:off x="1427971" y="2765717"/>
              <a:ext cx="117690" cy="1113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9" name="Conector Reto 161">
              <a:extLst>
                <a:ext uri="{FF2B5EF4-FFF2-40B4-BE49-F238E27FC236}">
                  <a16:creationId xmlns="" xmlns:a16="http://schemas.microsoft.com/office/drawing/2014/main" id="{6CC6DB64-64E7-98B3-6EA5-6623F054A40C}"/>
                </a:ext>
              </a:extLst>
            </p:cNvPr>
            <p:cNvCxnSpPr>
              <a:stCxn id="704" idx="3"/>
              <a:endCxn id="703" idx="7"/>
            </p:cNvCxnSpPr>
            <p:nvPr/>
          </p:nvCxnSpPr>
          <p:spPr>
            <a:xfrm flipH="1">
              <a:off x="1268196" y="2928965"/>
              <a:ext cx="107910" cy="1309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0" name="Conector Reto 163">
              <a:extLst>
                <a:ext uri="{FF2B5EF4-FFF2-40B4-BE49-F238E27FC236}">
                  <a16:creationId xmlns="" xmlns:a16="http://schemas.microsoft.com/office/drawing/2014/main" id="{BD0A4D27-01B5-13D1-01C3-D43B3BE24618}"/>
                </a:ext>
              </a:extLst>
            </p:cNvPr>
            <p:cNvCxnSpPr>
              <a:stCxn id="703" idx="3"/>
              <a:endCxn id="702" idx="0"/>
            </p:cNvCxnSpPr>
            <p:nvPr/>
          </p:nvCxnSpPr>
          <p:spPr>
            <a:xfrm flipH="1">
              <a:off x="1138908" y="3111773"/>
              <a:ext cx="77423" cy="1264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1" name="Conector Reto 165">
              <a:extLst>
                <a:ext uri="{FF2B5EF4-FFF2-40B4-BE49-F238E27FC236}">
                  <a16:creationId xmlns="" xmlns:a16="http://schemas.microsoft.com/office/drawing/2014/main" id="{C14B680E-FD00-6D1A-93AF-8541CA4C7440}"/>
                </a:ext>
              </a:extLst>
            </p:cNvPr>
            <p:cNvCxnSpPr>
              <a:stCxn id="702" idx="3"/>
              <a:endCxn id="701" idx="0"/>
            </p:cNvCxnSpPr>
            <p:nvPr/>
          </p:nvCxnSpPr>
          <p:spPr>
            <a:xfrm flipH="1">
              <a:off x="1044665" y="3300818"/>
              <a:ext cx="68310" cy="204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2" name="Conector Reto 167">
              <a:extLst>
                <a:ext uri="{FF2B5EF4-FFF2-40B4-BE49-F238E27FC236}">
                  <a16:creationId xmlns="" xmlns:a16="http://schemas.microsoft.com/office/drawing/2014/main" id="{86BBE516-61C6-E492-39A6-3E0F5867E50F}"/>
                </a:ext>
              </a:extLst>
            </p:cNvPr>
            <p:cNvCxnSpPr>
              <a:stCxn id="701" idx="4"/>
              <a:endCxn id="735" idx="0"/>
            </p:cNvCxnSpPr>
            <p:nvPr/>
          </p:nvCxnSpPr>
          <p:spPr>
            <a:xfrm flipH="1">
              <a:off x="1039796" y="3578307"/>
              <a:ext cx="4869" cy="2763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3" name="Conector Reto 169">
              <a:extLst>
                <a:ext uri="{FF2B5EF4-FFF2-40B4-BE49-F238E27FC236}">
                  <a16:creationId xmlns="" xmlns:a16="http://schemas.microsoft.com/office/drawing/2014/main" id="{0072AFBD-BD26-7328-C18A-891CCE07BEE6}"/>
                </a:ext>
              </a:extLst>
            </p:cNvPr>
            <p:cNvCxnSpPr>
              <a:stCxn id="735" idx="4"/>
              <a:endCxn id="734" idx="0"/>
            </p:cNvCxnSpPr>
            <p:nvPr/>
          </p:nvCxnSpPr>
          <p:spPr>
            <a:xfrm>
              <a:off x="1039796" y="3928048"/>
              <a:ext cx="70038" cy="2903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4" name="Conector Reto 171">
              <a:extLst>
                <a:ext uri="{FF2B5EF4-FFF2-40B4-BE49-F238E27FC236}">
                  <a16:creationId xmlns="" xmlns:a16="http://schemas.microsoft.com/office/drawing/2014/main" id="{0278C3B3-C354-04B8-500B-40806F0DBDF9}"/>
                </a:ext>
              </a:extLst>
            </p:cNvPr>
            <p:cNvCxnSpPr>
              <a:cxnSpLocks/>
              <a:stCxn id="734" idx="5"/>
              <a:endCxn id="733" idx="1"/>
            </p:cNvCxnSpPr>
            <p:nvPr/>
          </p:nvCxnSpPr>
          <p:spPr>
            <a:xfrm>
              <a:off x="1135766" y="4281039"/>
              <a:ext cx="194213" cy="2678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5" name="Conector Reto 174">
              <a:extLst>
                <a:ext uri="{FF2B5EF4-FFF2-40B4-BE49-F238E27FC236}">
                  <a16:creationId xmlns="" xmlns:a16="http://schemas.microsoft.com/office/drawing/2014/main" id="{CFA06CE8-AC13-B969-CD66-6BEA8705964D}"/>
                </a:ext>
              </a:extLst>
            </p:cNvPr>
            <p:cNvCxnSpPr>
              <a:cxnSpLocks/>
              <a:stCxn id="733" idx="5"/>
              <a:endCxn id="732" idx="1"/>
            </p:cNvCxnSpPr>
            <p:nvPr/>
          </p:nvCxnSpPr>
          <p:spPr>
            <a:xfrm>
              <a:off x="1381844" y="4600761"/>
              <a:ext cx="125753" cy="1015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6" name="Conector Reto 177">
              <a:extLst>
                <a:ext uri="{FF2B5EF4-FFF2-40B4-BE49-F238E27FC236}">
                  <a16:creationId xmlns="" xmlns:a16="http://schemas.microsoft.com/office/drawing/2014/main" id="{6D3E5D0E-91C0-0BB9-FE68-985E613AADB2}"/>
                </a:ext>
              </a:extLst>
            </p:cNvPr>
            <p:cNvCxnSpPr>
              <a:stCxn id="732" idx="5"/>
              <a:endCxn id="731" idx="2"/>
            </p:cNvCxnSpPr>
            <p:nvPr/>
          </p:nvCxnSpPr>
          <p:spPr>
            <a:xfrm>
              <a:off x="1559462" y="4754225"/>
              <a:ext cx="256822" cy="1030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7" name="Conector Reto 179">
              <a:extLst>
                <a:ext uri="{FF2B5EF4-FFF2-40B4-BE49-F238E27FC236}">
                  <a16:creationId xmlns="" xmlns:a16="http://schemas.microsoft.com/office/drawing/2014/main" id="{AE964D95-3AC3-CB72-CD12-7D5F6C97F87C}"/>
                </a:ext>
              </a:extLst>
            </p:cNvPr>
            <p:cNvCxnSpPr>
              <a:stCxn id="731" idx="6"/>
            </p:cNvCxnSpPr>
            <p:nvPr/>
          </p:nvCxnSpPr>
          <p:spPr>
            <a:xfrm flipV="1">
              <a:off x="1889631" y="4828136"/>
              <a:ext cx="309593" cy="291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8" name="Conector Reto 181">
              <a:extLst>
                <a:ext uri="{FF2B5EF4-FFF2-40B4-BE49-F238E27FC236}">
                  <a16:creationId xmlns="" xmlns:a16="http://schemas.microsoft.com/office/drawing/2014/main" id="{AFF488F9-D0C2-0C8A-A77C-82194C8198CD}"/>
                </a:ext>
              </a:extLst>
            </p:cNvPr>
            <p:cNvCxnSpPr>
              <a:cxnSpLocks/>
              <a:stCxn id="730" idx="6"/>
              <a:endCxn id="729" idx="3"/>
            </p:cNvCxnSpPr>
            <p:nvPr/>
          </p:nvCxnSpPr>
          <p:spPr>
            <a:xfrm flipV="1">
              <a:off x="2272629" y="4637597"/>
              <a:ext cx="305722" cy="1824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9" name="Conector Reto 183">
              <a:extLst>
                <a:ext uri="{FF2B5EF4-FFF2-40B4-BE49-F238E27FC236}">
                  <a16:creationId xmlns="" xmlns:a16="http://schemas.microsoft.com/office/drawing/2014/main" id="{B58331AC-DFBC-AC41-CD36-1C00B2D2AAFC}"/>
                </a:ext>
              </a:extLst>
            </p:cNvPr>
            <p:cNvCxnSpPr>
              <a:cxnSpLocks/>
              <a:stCxn id="729" idx="7"/>
              <a:endCxn id="728" idx="4"/>
            </p:cNvCxnSpPr>
            <p:nvPr/>
          </p:nvCxnSpPr>
          <p:spPr>
            <a:xfrm flipV="1">
              <a:off x="2630216" y="4405714"/>
              <a:ext cx="39225" cy="1800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0" name="Conector Reto 186">
              <a:extLst>
                <a:ext uri="{FF2B5EF4-FFF2-40B4-BE49-F238E27FC236}">
                  <a16:creationId xmlns="" xmlns:a16="http://schemas.microsoft.com/office/drawing/2014/main" id="{B27750ED-2287-2D64-0E8B-DA4BDBCB66C7}"/>
                </a:ext>
              </a:extLst>
            </p:cNvPr>
            <p:cNvCxnSpPr>
              <a:stCxn id="728" idx="0"/>
              <a:endCxn id="726" idx="4"/>
            </p:cNvCxnSpPr>
            <p:nvPr/>
          </p:nvCxnSpPr>
          <p:spPr>
            <a:xfrm flipV="1">
              <a:off x="2669441" y="4172209"/>
              <a:ext cx="36124" cy="160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1" name="Conector Reto 188">
              <a:extLst>
                <a:ext uri="{FF2B5EF4-FFF2-40B4-BE49-F238E27FC236}">
                  <a16:creationId xmlns="" xmlns:a16="http://schemas.microsoft.com/office/drawing/2014/main" id="{7AFAB524-0D8F-3470-A8D7-C7CF30195886}"/>
                </a:ext>
              </a:extLst>
            </p:cNvPr>
            <p:cNvCxnSpPr>
              <a:cxnSpLocks/>
              <a:stCxn id="726" idx="7"/>
              <a:endCxn id="725" idx="3"/>
            </p:cNvCxnSpPr>
            <p:nvPr/>
          </p:nvCxnSpPr>
          <p:spPr>
            <a:xfrm flipV="1">
              <a:off x="2731497" y="4060827"/>
              <a:ext cx="160548" cy="48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2" name="Conector Reto 190">
              <a:extLst>
                <a:ext uri="{FF2B5EF4-FFF2-40B4-BE49-F238E27FC236}">
                  <a16:creationId xmlns="" xmlns:a16="http://schemas.microsoft.com/office/drawing/2014/main" id="{FF78330C-7188-6BF9-A835-0F019D30600D}"/>
                </a:ext>
              </a:extLst>
            </p:cNvPr>
            <p:cNvCxnSpPr>
              <a:cxnSpLocks/>
              <a:stCxn id="725" idx="7"/>
              <a:endCxn id="724" idx="2"/>
            </p:cNvCxnSpPr>
            <p:nvPr/>
          </p:nvCxnSpPr>
          <p:spPr>
            <a:xfrm flipV="1">
              <a:off x="2955156" y="3990223"/>
              <a:ext cx="393020" cy="332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3" name="Conector Reto 193">
              <a:extLst>
                <a:ext uri="{FF2B5EF4-FFF2-40B4-BE49-F238E27FC236}">
                  <a16:creationId xmlns="" xmlns:a16="http://schemas.microsoft.com/office/drawing/2014/main" id="{E2DEEE85-9BE1-A7A0-7535-A03DFF97DBB0}"/>
                </a:ext>
              </a:extLst>
            </p:cNvPr>
            <p:cNvCxnSpPr>
              <a:cxnSpLocks/>
              <a:stCxn id="724" idx="6"/>
              <a:endCxn id="723" idx="2"/>
            </p:cNvCxnSpPr>
            <p:nvPr/>
          </p:nvCxnSpPr>
          <p:spPr>
            <a:xfrm flipV="1">
              <a:off x="3421523" y="3962756"/>
              <a:ext cx="285212" cy="274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4" name="Conector Reto 197">
              <a:extLst>
                <a:ext uri="{FF2B5EF4-FFF2-40B4-BE49-F238E27FC236}">
                  <a16:creationId xmlns="" xmlns:a16="http://schemas.microsoft.com/office/drawing/2014/main" id="{E2F6CFD3-D2F0-1BD4-5A34-8C80060E4FEA}"/>
                </a:ext>
              </a:extLst>
            </p:cNvPr>
            <p:cNvCxnSpPr>
              <a:cxnSpLocks/>
              <a:stCxn id="723" idx="7"/>
              <a:endCxn id="722" idx="2"/>
            </p:cNvCxnSpPr>
            <p:nvPr/>
          </p:nvCxnSpPr>
          <p:spPr>
            <a:xfrm flipV="1">
              <a:off x="3769341" y="3841537"/>
              <a:ext cx="200126" cy="95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5" name="Conector Reto 201">
              <a:extLst>
                <a:ext uri="{FF2B5EF4-FFF2-40B4-BE49-F238E27FC236}">
                  <a16:creationId xmlns="" xmlns:a16="http://schemas.microsoft.com/office/drawing/2014/main" id="{165289AE-2B5F-B837-E1E0-AE3D49605CD4}"/>
                </a:ext>
              </a:extLst>
            </p:cNvPr>
            <p:cNvCxnSpPr>
              <a:stCxn id="722" idx="7"/>
              <a:endCxn id="721" idx="3"/>
            </p:cNvCxnSpPr>
            <p:nvPr/>
          </p:nvCxnSpPr>
          <p:spPr>
            <a:xfrm flipV="1">
              <a:off x="4020326" y="3606128"/>
              <a:ext cx="101314" cy="1906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6" name="Conector Reto 203">
              <a:extLst>
                <a:ext uri="{FF2B5EF4-FFF2-40B4-BE49-F238E27FC236}">
                  <a16:creationId xmlns="" xmlns:a16="http://schemas.microsoft.com/office/drawing/2014/main" id="{C5E12132-28E8-EA3D-9E18-BF33B211C35F}"/>
                </a:ext>
              </a:extLst>
            </p:cNvPr>
            <p:cNvCxnSpPr>
              <a:stCxn id="720" idx="4"/>
              <a:endCxn id="721" idx="0"/>
            </p:cNvCxnSpPr>
            <p:nvPr/>
          </p:nvCxnSpPr>
          <p:spPr>
            <a:xfrm flipH="1">
              <a:off x="4147573" y="3408475"/>
              <a:ext cx="35822" cy="1350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7" name="Conector Reto 234">
              <a:extLst>
                <a:ext uri="{FF2B5EF4-FFF2-40B4-BE49-F238E27FC236}">
                  <a16:creationId xmlns="" xmlns:a16="http://schemas.microsoft.com/office/drawing/2014/main" id="{5AAF0419-E4AB-DBCB-5B19-8D44C2D0EBAE}"/>
                </a:ext>
              </a:extLst>
            </p:cNvPr>
            <p:cNvCxnSpPr>
              <a:cxnSpLocks/>
              <a:stCxn id="708" idx="4"/>
              <a:endCxn id="770" idx="0"/>
            </p:cNvCxnSpPr>
            <p:nvPr/>
          </p:nvCxnSpPr>
          <p:spPr>
            <a:xfrm>
              <a:off x="2149027" y="2451559"/>
              <a:ext cx="13582" cy="938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8" name="Conector Reto 238">
              <a:extLst>
                <a:ext uri="{FF2B5EF4-FFF2-40B4-BE49-F238E27FC236}">
                  <a16:creationId xmlns="" xmlns:a16="http://schemas.microsoft.com/office/drawing/2014/main" id="{6815B00E-7404-4B97-76F9-827264D76F87}"/>
                </a:ext>
              </a:extLst>
            </p:cNvPr>
            <p:cNvCxnSpPr>
              <a:cxnSpLocks/>
              <a:endCxn id="770" idx="7"/>
            </p:cNvCxnSpPr>
            <p:nvPr/>
          </p:nvCxnSpPr>
          <p:spPr>
            <a:xfrm flipH="1">
              <a:off x="2188541" y="2413336"/>
              <a:ext cx="102290" cy="1428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9" name="Conector Reto 240">
              <a:extLst>
                <a:ext uri="{FF2B5EF4-FFF2-40B4-BE49-F238E27FC236}">
                  <a16:creationId xmlns="" xmlns:a16="http://schemas.microsoft.com/office/drawing/2014/main" id="{49CF733B-401F-4EED-A9D1-394192BB7792}"/>
                </a:ext>
              </a:extLst>
            </p:cNvPr>
            <p:cNvCxnSpPr>
              <a:cxnSpLocks/>
              <a:stCxn id="710" idx="3"/>
              <a:endCxn id="771" idx="0"/>
            </p:cNvCxnSpPr>
            <p:nvPr/>
          </p:nvCxnSpPr>
          <p:spPr>
            <a:xfrm flipH="1">
              <a:off x="2396281" y="2381429"/>
              <a:ext cx="64688" cy="4192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0" name="Conector Reto 244">
              <a:extLst>
                <a:ext uri="{FF2B5EF4-FFF2-40B4-BE49-F238E27FC236}">
                  <a16:creationId xmlns="" xmlns:a16="http://schemas.microsoft.com/office/drawing/2014/main" id="{073916C5-B497-0C8D-11C5-10090B2BE00B}"/>
                </a:ext>
              </a:extLst>
            </p:cNvPr>
            <p:cNvCxnSpPr>
              <a:stCxn id="770" idx="5"/>
              <a:endCxn id="771" idx="1"/>
            </p:cNvCxnSpPr>
            <p:nvPr/>
          </p:nvCxnSpPr>
          <p:spPr>
            <a:xfrm>
              <a:off x="2188541" y="2608063"/>
              <a:ext cx="181807" cy="2033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1" name="Conector Reto 246">
              <a:extLst>
                <a:ext uri="{FF2B5EF4-FFF2-40B4-BE49-F238E27FC236}">
                  <a16:creationId xmlns="" xmlns:a16="http://schemas.microsoft.com/office/drawing/2014/main" id="{02D905F4-D462-DDA5-04AD-6B66F80F54C7}"/>
                </a:ext>
              </a:extLst>
            </p:cNvPr>
            <p:cNvCxnSpPr>
              <a:cxnSpLocks/>
              <a:stCxn id="707" idx="6"/>
              <a:endCxn id="770" idx="2"/>
            </p:cNvCxnSpPr>
            <p:nvPr/>
          </p:nvCxnSpPr>
          <p:spPr>
            <a:xfrm>
              <a:off x="1946680" y="2523097"/>
              <a:ext cx="179255" cy="590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2" name="Conector Reto 248">
              <a:extLst>
                <a:ext uri="{FF2B5EF4-FFF2-40B4-BE49-F238E27FC236}">
                  <a16:creationId xmlns="" xmlns:a16="http://schemas.microsoft.com/office/drawing/2014/main" id="{458843A9-7954-EC40-C1C3-29CF980FA2B0}"/>
                </a:ext>
              </a:extLst>
            </p:cNvPr>
            <p:cNvCxnSpPr>
              <a:cxnSpLocks/>
              <a:stCxn id="707" idx="5"/>
              <a:endCxn id="769" idx="0"/>
            </p:cNvCxnSpPr>
            <p:nvPr/>
          </p:nvCxnSpPr>
          <p:spPr>
            <a:xfrm>
              <a:off x="1931110" y="2546451"/>
              <a:ext cx="66105" cy="2160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3" name="Conector Reto 251">
              <a:extLst>
                <a:ext uri="{FF2B5EF4-FFF2-40B4-BE49-F238E27FC236}">
                  <a16:creationId xmlns="" xmlns:a16="http://schemas.microsoft.com/office/drawing/2014/main" id="{623CF6C6-4EDA-D694-9C4F-79741C5A1512}"/>
                </a:ext>
              </a:extLst>
            </p:cNvPr>
            <p:cNvCxnSpPr>
              <a:cxnSpLocks/>
              <a:stCxn id="707" idx="4"/>
              <a:endCxn id="753" idx="0"/>
            </p:cNvCxnSpPr>
            <p:nvPr/>
          </p:nvCxnSpPr>
          <p:spPr>
            <a:xfrm flipH="1">
              <a:off x="1891683" y="2551955"/>
              <a:ext cx="11903" cy="3683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4" name="Conector Reto 254">
              <a:extLst>
                <a:ext uri="{FF2B5EF4-FFF2-40B4-BE49-F238E27FC236}">
                  <a16:creationId xmlns="" xmlns:a16="http://schemas.microsoft.com/office/drawing/2014/main" id="{CA033EE3-6812-2060-BD20-7E7893A47A3B}"/>
                </a:ext>
              </a:extLst>
            </p:cNvPr>
            <p:cNvCxnSpPr>
              <a:cxnSpLocks/>
              <a:stCxn id="706" idx="5"/>
              <a:endCxn id="753" idx="1"/>
            </p:cNvCxnSpPr>
            <p:nvPr/>
          </p:nvCxnSpPr>
          <p:spPr>
            <a:xfrm>
              <a:off x="1751206" y="2660199"/>
              <a:ext cx="114544" cy="2708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5" name="Conector Reto 257">
              <a:extLst>
                <a:ext uri="{FF2B5EF4-FFF2-40B4-BE49-F238E27FC236}">
                  <a16:creationId xmlns="" xmlns:a16="http://schemas.microsoft.com/office/drawing/2014/main" id="{975634AA-89ED-9764-5DD5-F9CF1EC834E3}"/>
                </a:ext>
              </a:extLst>
            </p:cNvPr>
            <p:cNvCxnSpPr>
              <a:cxnSpLocks/>
              <a:endCxn id="753" idx="7"/>
            </p:cNvCxnSpPr>
            <p:nvPr/>
          </p:nvCxnSpPr>
          <p:spPr>
            <a:xfrm flipH="1">
              <a:off x="1917615" y="2829475"/>
              <a:ext cx="57054" cy="1016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6" name="Conector Reto 260">
              <a:extLst>
                <a:ext uri="{FF2B5EF4-FFF2-40B4-BE49-F238E27FC236}">
                  <a16:creationId xmlns="" xmlns:a16="http://schemas.microsoft.com/office/drawing/2014/main" id="{BBD4CD38-A903-D79F-707E-892E1CCAA1BA}"/>
                </a:ext>
              </a:extLst>
            </p:cNvPr>
            <p:cNvCxnSpPr>
              <a:cxnSpLocks/>
              <a:stCxn id="705" idx="5"/>
              <a:endCxn id="753" idx="1"/>
            </p:cNvCxnSpPr>
            <p:nvPr/>
          </p:nvCxnSpPr>
          <p:spPr>
            <a:xfrm>
              <a:off x="1597526" y="2765717"/>
              <a:ext cx="268224" cy="1653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7" name="Conector Reto 264">
              <a:extLst>
                <a:ext uri="{FF2B5EF4-FFF2-40B4-BE49-F238E27FC236}">
                  <a16:creationId xmlns="" xmlns:a16="http://schemas.microsoft.com/office/drawing/2014/main" id="{954BCF40-692C-152F-D729-E0DFD9A7859D}"/>
                </a:ext>
              </a:extLst>
            </p:cNvPr>
            <p:cNvCxnSpPr>
              <a:cxnSpLocks/>
              <a:stCxn id="704" idx="5"/>
              <a:endCxn id="737" idx="0"/>
            </p:cNvCxnSpPr>
            <p:nvPr/>
          </p:nvCxnSpPr>
          <p:spPr>
            <a:xfrm>
              <a:off x="1427971" y="2928965"/>
              <a:ext cx="24308" cy="1493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8" name="Conector Reto 267">
              <a:extLst>
                <a:ext uri="{FF2B5EF4-FFF2-40B4-BE49-F238E27FC236}">
                  <a16:creationId xmlns="" xmlns:a16="http://schemas.microsoft.com/office/drawing/2014/main" id="{57C926BC-36E7-B165-DF7D-AC8F8B97C969}"/>
                </a:ext>
              </a:extLst>
            </p:cNvPr>
            <p:cNvCxnSpPr>
              <a:stCxn id="703" idx="6"/>
              <a:endCxn id="737" idx="2"/>
            </p:cNvCxnSpPr>
            <p:nvPr/>
          </p:nvCxnSpPr>
          <p:spPr>
            <a:xfrm>
              <a:off x="1278937" y="3085841"/>
              <a:ext cx="136668" cy="2917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9" name="Conector Reto 269">
              <a:extLst>
                <a:ext uri="{FF2B5EF4-FFF2-40B4-BE49-F238E27FC236}">
                  <a16:creationId xmlns="" xmlns:a16="http://schemas.microsoft.com/office/drawing/2014/main" id="{95BA0171-4CE2-8EB7-F792-01E7308465B7}"/>
                </a:ext>
              </a:extLst>
            </p:cNvPr>
            <p:cNvCxnSpPr>
              <a:stCxn id="702" idx="5"/>
              <a:endCxn id="736" idx="1"/>
            </p:cNvCxnSpPr>
            <p:nvPr/>
          </p:nvCxnSpPr>
          <p:spPr>
            <a:xfrm>
              <a:off x="1164840" y="3300818"/>
              <a:ext cx="140839" cy="200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0" name="Conector Reto 271">
              <a:extLst>
                <a:ext uri="{FF2B5EF4-FFF2-40B4-BE49-F238E27FC236}">
                  <a16:creationId xmlns="" xmlns:a16="http://schemas.microsoft.com/office/drawing/2014/main" id="{5C7F931E-9471-5BE3-5275-074BA6F7E0B2}"/>
                </a:ext>
              </a:extLst>
            </p:cNvPr>
            <p:cNvCxnSpPr>
              <a:stCxn id="701" idx="6"/>
              <a:endCxn id="736" idx="2"/>
            </p:cNvCxnSpPr>
            <p:nvPr/>
          </p:nvCxnSpPr>
          <p:spPr>
            <a:xfrm flipV="1">
              <a:off x="1081338" y="3527643"/>
              <a:ext cx="213600" cy="13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1" name="Conector Reto 273">
              <a:extLst>
                <a:ext uri="{FF2B5EF4-FFF2-40B4-BE49-F238E27FC236}">
                  <a16:creationId xmlns="" xmlns:a16="http://schemas.microsoft.com/office/drawing/2014/main" id="{2E5CDEE0-677C-F01D-53A8-7E70FA4A82DD}"/>
                </a:ext>
              </a:extLst>
            </p:cNvPr>
            <p:cNvCxnSpPr>
              <a:stCxn id="735" idx="6"/>
              <a:endCxn id="741" idx="2"/>
            </p:cNvCxnSpPr>
            <p:nvPr/>
          </p:nvCxnSpPr>
          <p:spPr>
            <a:xfrm flipV="1">
              <a:off x="1076469" y="3800882"/>
              <a:ext cx="334421" cy="904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2" name="Conector Reto 275">
              <a:extLst>
                <a:ext uri="{FF2B5EF4-FFF2-40B4-BE49-F238E27FC236}">
                  <a16:creationId xmlns="" xmlns:a16="http://schemas.microsoft.com/office/drawing/2014/main" id="{E598A721-16EF-E7E0-08D4-93C54D7185A7}"/>
                </a:ext>
              </a:extLst>
            </p:cNvPr>
            <p:cNvCxnSpPr>
              <a:stCxn id="735" idx="7"/>
              <a:endCxn id="736" idx="3"/>
            </p:cNvCxnSpPr>
            <p:nvPr/>
          </p:nvCxnSpPr>
          <p:spPr>
            <a:xfrm flipV="1">
              <a:off x="1065728" y="3553575"/>
              <a:ext cx="239951" cy="3118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3" name="Conector Reto 277">
              <a:extLst>
                <a:ext uri="{FF2B5EF4-FFF2-40B4-BE49-F238E27FC236}">
                  <a16:creationId xmlns="" xmlns:a16="http://schemas.microsoft.com/office/drawing/2014/main" id="{3EF4CBD8-F7F9-177D-3511-A875A0AF913D}"/>
                </a:ext>
              </a:extLst>
            </p:cNvPr>
            <p:cNvCxnSpPr>
              <a:cxnSpLocks/>
              <a:stCxn id="735" idx="7"/>
              <a:endCxn id="737" idx="3"/>
            </p:cNvCxnSpPr>
            <p:nvPr/>
          </p:nvCxnSpPr>
          <p:spPr>
            <a:xfrm flipV="1">
              <a:off x="1065728" y="3140943"/>
              <a:ext cx="360618" cy="7244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4" name="Conector Reto 280">
              <a:extLst>
                <a:ext uri="{FF2B5EF4-FFF2-40B4-BE49-F238E27FC236}">
                  <a16:creationId xmlns="" xmlns:a16="http://schemas.microsoft.com/office/drawing/2014/main" id="{2BDD9D1F-6D25-8E1B-D98F-C5AB0AE9674F}"/>
                </a:ext>
              </a:extLst>
            </p:cNvPr>
            <p:cNvCxnSpPr>
              <a:cxnSpLocks/>
              <a:stCxn id="703" idx="5"/>
              <a:endCxn id="745" idx="1"/>
            </p:cNvCxnSpPr>
            <p:nvPr/>
          </p:nvCxnSpPr>
          <p:spPr>
            <a:xfrm>
              <a:off x="1268196" y="3111773"/>
              <a:ext cx="419360" cy="10331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5" name="Conector Reto 284">
              <a:extLst>
                <a:ext uri="{FF2B5EF4-FFF2-40B4-BE49-F238E27FC236}">
                  <a16:creationId xmlns="" xmlns:a16="http://schemas.microsoft.com/office/drawing/2014/main" id="{A3FC2EFA-2EDB-73E7-E78F-DBC67B4B1557}"/>
                </a:ext>
              </a:extLst>
            </p:cNvPr>
            <p:cNvCxnSpPr>
              <a:cxnSpLocks/>
              <a:stCxn id="736" idx="6"/>
              <a:endCxn id="738" idx="3"/>
            </p:cNvCxnSpPr>
            <p:nvPr/>
          </p:nvCxnSpPr>
          <p:spPr>
            <a:xfrm flipV="1">
              <a:off x="1368285" y="3456904"/>
              <a:ext cx="208068" cy="70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6" name="Conector Reto 287">
              <a:extLst>
                <a:ext uri="{FF2B5EF4-FFF2-40B4-BE49-F238E27FC236}">
                  <a16:creationId xmlns="" xmlns:a16="http://schemas.microsoft.com/office/drawing/2014/main" id="{51FBD99F-C4DF-5540-B822-9267AF1C9B64}"/>
                </a:ext>
              </a:extLst>
            </p:cNvPr>
            <p:cNvCxnSpPr>
              <a:cxnSpLocks/>
              <a:stCxn id="736" idx="4"/>
              <a:endCxn id="741" idx="1"/>
            </p:cNvCxnSpPr>
            <p:nvPr/>
          </p:nvCxnSpPr>
          <p:spPr>
            <a:xfrm>
              <a:off x="1331612" y="3564316"/>
              <a:ext cx="97142" cy="2149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7" name="Conector Reto 290">
              <a:extLst>
                <a:ext uri="{FF2B5EF4-FFF2-40B4-BE49-F238E27FC236}">
                  <a16:creationId xmlns="" xmlns:a16="http://schemas.microsoft.com/office/drawing/2014/main" id="{796AFDF6-A6FD-A291-F361-EB9AE7400927}"/>
                </a:ext>
              </a:extLst>
            </p:cNvPr>
            <p:cNvCxnSpPr>
              <a:cxnSpLocks/>
              <a:stCxn id="741" idx="0"/>
              <a:endCxn id="738" idx="4"/>
            </p:cNvCxnSpPr>
            <p:nvPr/>
          </p:nvCxnSpPr>
          <p:spPr>
            <a:xfrm flipV="1">
              <a:off x="1456695" y="3467645"/>
              <a:ext cx="145591" cy="30890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8" name="Conector Reto 292">
              <a:extLst>
                <a:ext uri="{FF2B5EF4-FFF2-40B4-BE49-F238E27FC236}">
                  <a16:creationId xmlns="" xmlns:a16="http://schemas.microsoft.com/office/drawing/2014/main" id="{35682193-1032-C6CF-FA92-0B1E9CBCAFA0}"/>
                </a:ext>
              </a:extLst>
            </p:cNvPr>
            <p:cNvCxnSpPr>
              <a:endCxn id="737" idx="5"/>
            </p:cNvCxnSpPr>
            <p:nvPr/>
          </p:nvCxnSpPr>
          <p:spPr>
            <a:xfrm flipH="1" flipV="1">
              <a:off x="1478211" y="3140943"/>
              <a:ext cx="107766" cy="253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9" name="Conector Reto 294">
              <a:extLst>
                <a:ext uri="{FF2B5EF4-FFF2-40B4-BE49-F238E27FC236}">
                  <a16:creationId xmlns="" xmlns:a16="http://schemas.microsoft.com/office/drawing/2014/main" id="{20075714-80DA-2324-0293-5BF7F2D9FB85}"/>
                </a:ext>
              </a:extLst>
            </p:cNvPr>
            <p:cNvCxnSpPr>
              <a:cxnSpLocks/>
              <a:stCxn id="738" idx="0"/>
              <a:endCxn id="705" idx="4"/>
            </p:cNvCxnSpPr>
            <p:nvPr/>
          </p:nvCxnSpPr>
          <p:spPr>
            <a:xfrm flipH="1" flipV="1">
              <a:off x="1571594" y="2776458"/>
              <a:ext cx="30692" cy="617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0" name="Conector Reto 297">
              <a:extLst>
                <a:ext uri="{FF2B5EF4-FFF2-40B4-BE49-F238E27FC236}">
                  <a16:creationId xmlns="" xmlns:a16="http://schemas.microsoft.com/office/drawing/2014/main" id="{F8F7C5ED-735C-1DEE-58C5-8DFA3112B85A}"/>
                </a:ext>
              </a:extLst>
            </p:cNvPr>
            <p:cNvCxnSpPr>
              <a:stCxn id="738" idx="6"/>
              <a:endCxn id="751" idx="3"/>
            </p:cNvCxnSpPr>
            <p:nvPr/>
          </p:nvCxnSpPr>
          <p:spPr>
            <a:xfrm flipV="1">
              <a:off x="1638959" y="3344374"/>
              <a:ext cx="239639" cy="865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1" name="Conector Reto 299">
              <a:extLst>
                <a:ext uri="{FF2B5EF4-FFF2-40B4-BE49-F238E27FC236}">
                  <a16:creationId xmlns="" xmlns:a16="http://schemas.microsoft.com/office/drawing/2014/main" id="{9FF50E91-B802-37B9-941E-00E9044C82BE}"/>
                </a:ext>
              </a:extLst>
            </p:cNvPr>
            <p:cNvCxnSpPr>
              <a:stCxn id="753" idx="4"/>
              <a:endCxn id="751" idx="0"/>
            </p:cNvCxnSpPr>
            <p:nvPr/>
          </p:nvCxnSpPr>
          <p:spPr>
            <a:xfrm>
              <a:off x="1891683" y="2993694"/>
              <a:ext cx="12848" cy="288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2" name="Conector Reto 301">
              <a:extLst>
                <a:ext uri="{FF2B5EF4-FFF2-40B4-BE49-F238E27FC236}">
                  <a16:creationId xmlns="" xmlns:a16="http://schemas.microsoft.com/office/drawing/2014/main" id="{1D7DE3F1-534E-B169-6565-7184EA3BF7F4}"/>
                </a:ext>
              </a:extLst>
            </p:cNvPr>
            <p:cNvCxnSpPr>
              <a:stCxn id="753" idx="3"/>
              <a:endCxn id="738" idx="7"/>
            </p:cNvCxnSpPr>
            <p:nvPr/>
          </p:nvCxnSpPr>
          <p:spPr>
            <a:xfrm flipH="1">
              <a:off x="1628218" y="2982953"/>
              <a:ext cx="237532" cy="4220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3" name="Conector Reto 303">
              <a:extLst>
                <a:ext uri="{FF2B5EF4-FFF2-40B4-BE49-F238E27FC236}">
                  <a16:creationId xmlns="" xmlns:a16="http://schemas.microsoft.com/office/drawing/2014/main" id="{C3CB31C0-4ABA-E6D3-83E9-547E62AC6591}"/>
                </a:ext>
              </a:extLst>
            </p:cNvPr>
            <p:cNvCxnSpPr>
              <a:stCxn id="737" idx="6"/>
              <a:endCxn id="753" idx="2"/>
            </p:cNvCxnSpPr>
            <p:nvPr/>
          </p:nvCxnSpPr>
          <p:spPr>
            <a:xfrm flipV="1">
              <a:off x="1488952" y="2957021"/>
              <a:ext cx="366057" cy="15799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4" name="Conector Reto 305">
              <a:extLst>
                <a:ext uri="{FF2B5EF4-FFF2-40B4-BE49-F238E27FC236}">
                  <a16:creationId xmlns="" xmlns:a16="http://schemas.microsoft.com/office/drawing/2014/main" id="{54F14F83-866D-DEC6-68CA-327082EB77AB}"/>
                </a:ext>
              </a:extLst>
            </p:cNvPr>
            <p:cNvCxnSpPr>
              <a:stCxn id="705" idx="4"/>
              <a:endCxn id="751" idx="1"/>
            </p:cNvCxnSpPr>
            <p:nvPr/>
          </p:nvCxnSpPr>
          <p:spPr>
            <a:xfrm>
              <a:off x="1571594" y="2776458"/>
              <a:ext cx="307004" cy="5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5" name="Conector Reto 308">
              <a:extLst>
                <a:ext uri="{FF2B5EF4-FFF2-40B4-BE49-F238E27FC236}">
                  <a16:creationId xmlns="" xmlns:a16="http://schemas.microsoft.com/office/drawing/2014/main" id="{EBACE626-2375-415A-09FC-F54ECAB2343E}"/>
                </a:ext>
              </a:extLst>
            </p:cNvPr>
            <p:cNvCxnSpPr>
              <a:stCxn id="741" idx="7"/>
              <a:endCxn id="739" idx="3"/>
            </p:cNvCxnSpPr>
            <p:nvPr/>
          </p:nvCxnSpPr>
          <p:spPr>
            <a:xfrm flipV="1">
              <a:off x="1478346" y="3621275"/>
              <a:ext cx="223564" cy="173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6" name="Conector Reto 310">
              <a:extLst>
                <a:ext uri="{FF2B5EF4-FFF2-40B4-BE49-F238E27FC236}">
                  <a16:creationId xmlns="" xmlns:a16="http://schemas.microsoft.com/office/drawing/2014/main" id="{E8326687-5B2D-89BE-A3F6-5F17B72300AD}"/>
                </a:ext>
              </a:extLst>
            </p:cNvPr>
            <p:cNvCxnSpPr>
              <a:stCxn id="738" idx="5"/>
              <a:endCxn id="739" idx="1"/>
            </p:cNvCxnSpPr>
            <p:nvPr/>
          </p:nvCxnSpPr>
          <p:spPr>
            <a:xfrm>
              <a:off x="1628218" y="3456904"/>
              <a:ext cx="73692" cy="1125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7" name="Conector Reto 312">
              <a:extLst>
                <a:ext uri="{FF2B5EF4-FFF2-40B4-BE49-F238E27FC236}">
                  <a16:creationId xmlns="" xmlns:a16="http://schemas.microsoft.com/office/drawing/2014/main" id="{EE24B652-B679-D2E0-3764-CCED86F29D60}"/>
                </a:ext>
              </a:extLst>
            </p:cNvPr>
            <p:cNvCxnSpPr>
              <a:stCxn id="751" idx="5"/>
              <a:endCxn id="750" idx="1"/>
            </p:cNvCxnSpPr>
            <p:nvPr/>
          </p:nvCxnSpPr>
          <p:spPr>
            <a:xfrm>
              <a:off x="1930463" y="3344374"/>
              <a:ext cx="106187" cy="12605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8" name="Conector Reto 314">
              <a:extLst>
                <a:ext uri="{FF2B5EF4-FFF2-40B4-BE49-F238E27FC236}">
                  <a16:creationId xmlns="" xmlns:a16="http://schemas.microsoft.com/office/drawing/2014/main" id="{67EB1E68-32D2-4842-4F5F-8A15CC265754}"/>
                </a:ext>
              </a:extLst>
            </p:cNvPr>
            <p:cNvCxnSpPr>
              <a:cxnSpLocks/>
              <a:stCxn id="752" idx="1"/>
              <a:endCxn id="753" idx="5"/>
            </p:cNvCxnSpPr>
            <p:nvPr/>
          </p:nvCxnSpPr>
          <p:spPr>
            <a:xfrm flipH="1" flipV="1">
              <a:off x="1917615" y="2982953"/>
              <a:ext cx="103702" cy="1105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9" name="Conector Reto 316">
              <a:extLst>
                <a:ext uri="{FF2B5EF4-FFF2-40B4-BE49-F238E27FC236}">
                  <a16:creationId xmlns="" xmlns:a16="http://schemas.microsoft.com/office/drawing/2014/main" id="{2D68E02D-15D3-B73A-8DC4-4C6F73F49323}"/>
                </a:ext>
              </a:extLst>
            </p:cNvPr>
            <p:cNvCxnSpPr>
              <a:stCxn id="769" idx="5"/>
              <a:endCxn id="768" idx="1"/>
            </p:cNvCxnSpPr>
            <p:nvPr/>
          </p:nvCxnSpPr>
          <p:spPr>
            <a:xfrm>
              <a:off x="2023147" y="2825086"/>
              <a:ext cx="242782" cy="2806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0" name="Conector Reto 320">
              <a:extLst>
                <a:ext uri="{FF2B5EF4-FFF2-40B4-BE49-F238E27FC236}">
                  <a16:creationId xmlns="" xmlns:a16="http://schemas.microsoft.com/office/drawing/2014/main" id="{584BC853-7708-7E90-45C6-0DE9B156EE8F}"/>
                </a:ext>
              </a:extLst>
            </p:cNvPr>
            <p:cNvCxnSpPr>
              <a:stCxn id="769" idx="4"/>
              <a:endCxn id="752" idx="0"/>
            </p:cNvCxnSpPr>
            <p:nvPr/>
          </p:nvCxnSpPr>
          <p:spPr>
            <a:xfrm>
              <a:off x="1997215" y="2835827"/>
              <a:ext cx="50035" cy="2469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1" name="Conector Reto 322">
              <a:extLst>
                <a:ext uri="{FF2B5EF4-FFF2-40B4-BE49-F238E27FC236}">
                  <a16:creationId xmlns="" xmlns:a16="http://schemas.microsoft.com/office/drawing/2014/main" id="{3739A3E9-E127-782B-D62D-6D3DFFC34DEF}"/>
                </a:ext>
              </a:extLst>
            </p:cNvPr>
            <p:cNvCxnSpPr>
              <a:cxnSpLocks/>
              <a:stCxn id="770" idx="4"/>
              <a:endCxn id="768" idx="0"/>
            </p:cNvCxnSpPr>
            <p:nvPr/>
          </p:nvCxnSpPr>
          <p:spPr>
            <a:xfrm>
              <a:off x="2162609" y="2618804"/>
              <a:ext cx="129253" cy="4761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2" name="Conector Reto 326">
              <a:extLst>
                <a:ext uri="{FF2B5EF4-FFF2-40B4-BE49-F238E27FC236}">
                  <a16:creationId xmlns="" xmlns:a16="http://schemas.microsoft.com/office/drawing/2014/main" id="{AE7E5713-FE0F-344F-00C2-D4F0FA414FD0}"/>
                </a:ext>
              </a:extLst>
            </p:cNvPr>
            <p:cNvCxnSpPr>
              <a:stCxn id="734" idx="7"/>
              <a:endCxn id="742" idx="3"/>
            </p:cNvCxnSpPr>
            <p:nvPr/>
          </p:nvCxnSpPr>
          <p:spPr>
            <a:xfrm flipV="1">
              <a:off x="1135766" y="4016596"/>
              <a:ext cx="194661" cy="212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3" name="Conector Reto 328">
              <a:extLst>
                <a:ext uri="{FF2B5EF4-FFF2-40B4-BE49-F238E27FC236}">
                  <a16:creationId xmlns="" xmlns:a16="http://schemas.microsoft.com/office/drawing/2014/main" id="{78F09CD2-C627-81C4-B34B-028F2DE3BD01}"/>
                </a:ext>
              </a:extLst>
            </p:cNvPr>
            <p:cNvCxnSpPr>
              <a:stCxn id="742" idx="0"/>
              <a:endCxn id="736" idx="4"/>
            </p:cNvCxnSpPr>
            <p:nvPr/>
          </p:nvCxnSpPr>
          <p:spPr>
            <a:xfrm flipH="1" flipV="1">
              <a:off x="1331612" y="3564316"/>
              <a:ext cx="24748" cy="389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4" name="Conector Reto 330">
              <a:extLst>
                <a:ext uri="{FF2B5EF4-FFF2-40B4-BE49-F238E27FC236}">
                  <a16:creationId xmlns="" xmlns:a16="http://schemas.microsoft.com/office/drawing/2014/main" id="{D49B73E8-1FD2-EAE5-098A-F8066220CB12}"/>
                </a:ext>
              </a:extLst>
            </p:cNvPr>
            <p:cNvCxnSpPr>
              <a:stCxn id="735" idx="5"/>
              <a:endCxn id="743" idx="1"/>
            </p:cNvCxnSpPr>
            <p:nvPr/>
          </p:nvCxnSpPr>
          <p:spPr>
            <a:xfrm>
              <a:off x="1065728" y="3917307"/>
              <a:ext cx="346252" cy="2704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5" name="Conector Reto 332">
              <a:extLst>
                <a:ext uri="{FF2B5EF4-FFF2-40B4-BE49-F238E27FC236}">
                  <a16:creationId xmlns="" xmlns:a16="http://schemas.microsoft.com/office/drawing/2014/main" id="{14C25FD4-B890-649C-62C4-C03F4AE8DF54}"/>
                </a:ext>
              </a:extLst>
            </p:cNvPr>
            <p:cNvCxnSpPr>
              <a:endCxn id="742" idx="4"/>
            </p:cNvCxnSpPr>
            <p:nvPr/>
          </p:nvCxnSpPr>
          <p:spPr>
            <a:xfrm flipH="1" flipV="1">
              <a:off x="1356360" y="4027337"/>
              <a:ext cx="58156" cy="15147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6" name="Conector Reto 334">
              <a:extLst>
                <a:ext uri="{FF2B5EF4-FFF2-40B4-BE49-F238E27FC236}">
                  <a16:creationId xmlns="" xmlns:a16="http://schemas.microsoft.com/office/drawing/2014/main" id="{98AEC48B-0706-70AD-71F0-A6AE9884D130}"/>
                </a:ext>
              </a:extLst>
            </p:cNvPr>
            <p:cNvCxnSpPr>
              <a:stCxn id="742" idx="5"/>
              <a:endCxn id="745" idx="1"/>
            </p:cNvCxnSpPr>
            <p:nvPr/>
          </p:nvCxnSpPr>
          <p:spPr>
            <a:xfrm>
              <a:off x="1382292" y="4016596"/>
              <a:ext cx="305264" cy="1282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7" name="Conector Reto 336">
              <a:extLst>
                <a:ext uri="{FF2B5EF4-FFF2-40B4-BE49-F238E27FC236}">
                  <a16:creationId xmlns="" xmlns:a16="http://schemas.microsoft.com/office/drawing/2014/main" id="{47019EF8-B23F-4B48-5522-6ABF6C53403B}"/>
                </a:ext>
              </a:extLst>
            </p:cNvPr>
            <p:cNvCxnSpPr>
              <a:stCxn id="741" idx="5"/>
              <a:endCxn id="745" idx="1"/>
            </p:cNvCxnSpPr>
            <p:nvPr/>
          </p:nvCxnSpPr>
          <p:spPr>
            <a:xfrm>
              <a:off x="1463159" y="3844009"/>
              <a:ext cx="224397" cy="3008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8" name="Conector Reto 338">
              <a:extLst>
                <a:ext uri="{FF2B5EF4-FFF2-40B4-BE49-F238E27FC236}">
                  <a16:creationId xmlns="" xmlns:a16="http://schemas.microsoft.com/office/drawing/2014/main" id="{3AD6E1C5-5FBA-562F-9F77-4C42EDF4778C}"/>
                </a:ext>
              </a:extLst>
            </p:cNvPr>
            <p:cNvCxnSpPr>
              <a:stCxn id="742" idx="7"/>
              <a:endCxn id="741" idx="4"/>
            </p:cNvCxnSpPr>
            <p:nvPr/>
          </p:nvCxnSpPr>
          <p:spPr>
            <a:xfrm flipV="1">
              <a:off x="1382292" y="3846686"/>
              <a:ext cx="52927" cy="1180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9" name="Conector Reto 340">
              <a:extLst>
                <a:ext uri="{FF2B5EF4-FFF2-40B4-BE49-F238E27FC236}">
                  <a16:creationId xmlns="" xmlns:a16="http://schemas.microsoft.com/office/drawing/2014/main" id="{B6936A34-87FA-BB4F-771C-3822BBC66884}"/>
                </a:ext>
              </a:extLst>
            </p:cNvPr>
            <p:cNvCxnSpPr>
              <a:stCxn id="745" idx="5"/>
              <a:endCxn id="746" idx="1"/>
            </p:cNvCxnSpPr>
            <p:nvPr/>
          </p:nvCxnSpPr>
          <p:spPr>
            <a:xfrm>
              <a:off x="1739421" y="4196758"/>
              <a:ext cx="132378" cy="1662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0" name="Conector Reto 348">
              <a:extLst>
                <a:ext uri="{FF2B5EF4-FFF2-40B4-BE49-F238E27FC236}">
                  <a16:creationId xmlns="" xmlns:a16="http://schemas.microsoft.com/office/drawing/2014/main" id="{1880ABE6-A31D-EE9D-C74A-F55239254E33}"/>
                </a:ext>
              </a:extLst>
            </p:cNvPr>
            <p:cNvCxnSpPr>
              <a:stCxn id="743" idx="5"/>
              <a:endCxn id="744" idx="1"/>
            </p:cNvCxnSpPr>
            <p:nvPr/>
          </p:nvCxnSpPr>
          <p:spPr>
            <a:xfrm>
              <a:off x="1463845" y="4239650"/>
              <a:ext cx="80425" cy="133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1" name="Conector Reto 350">
              <a:extLst>
                <a:ext uri="{FF2B5EF4-FFF2-40B4-BE49-F238E27FC236}">
                  <a16:creationId xmlns="" xmlns:a16="http://schemas.microsoft.com/office/drawing/2014/main" id="{0D3AD0E1-A44C-71E5-CBA5-6F11FD195165}"/>
                </a:ext>
              </a:extLst>
            </p:cNvPr>
            <p:cNvCxnSpPr>
              <a:endCxn id="740" idx="1"/>
            </p:cNvCxnSpPr>
            <p:nvPr/>
          </p:nvCxnSpPr>
          <p:spPr>
            <a:xfrm>
              <a:off x="1621384" y="3459689"/>
              <a:ext cx="64275" cy="2545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2" name="Conector Reto 352">
              <a:extLst>
                <a:ext uri="{FF2B5EF4-FFF2-40B4-BE49-F238E27FC236}">
                  <a16:creationId xmlns="" xmlns:a16="http://schemas.microsoft.com/office/drawing/2014/main" id="{40589841-2E83-962C-E14A-704AFACD905F}"/>
                </a:ext>
              </a:extLst>
            </p:cNvPr>
            <p:cNvCxnSpPr>
              <a:stCxn id="740" idx="5"/>
              <a:endCxn id="749" idx="2"/>
            </p:cNvCxnSpPr>
            <p:nvPr/>
          </p:nvCxnSpPr>
          <p:spPr>
            <a:xfrm>
              <a:off x="1737524" y="3766087"/>
              <a:ext cx="294849" cy="167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3" name="Conector Reto 354">
              <a:extLst>
                <a:ext uri="{FF2B5EF4-FFF2-40B4-BE49-F238E27FC236}">
                  <a16:creationId xmlns="" xmlns:a16="http://schemas.microsoft.com/office/drawing/2014/main" id="{6CAC753F-F6AC-740F-9443-25D349CC77A7}"/>
                </a:ext>
              </a:extLst>
            </p:cNvPr>
            <p:cNvCxnSpPr>
              <a:stCxn id="750" idx="4"/>
              <a:endCxn id="749" idx="0"/>
            </p:cNvCxnSpPr>
            <p:nvPr/>
          </p:nvCxnSpPr>
          <p:spPr>
            <a:xfrm>
              <a:off x="2062583" y="3533036"/>
              <a:ext cx="6464" cy="3637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4" name="Conector Reto 356">
              <a:extLst>
                <a:ext uri="{FF2B5EF4-FFF2-40B4-BE49-F238E27FC236}">
                  <a16:creationId xmlns="" xmlns:a16="http://schemas.microsoft.com/office/drawing/2014/main" id="{C545F2EE-E178-5903-C302-2ACD09710EC6}"/>
                </a:ext>
              </a:extLst>
            </p:cNvPr>
            <p:cNvCxnSpPr>
              <a:cxnSpLocks/>
              <a:stCxn id="739" idx="6"/>
              <a:endCxn id="750" idx="3"/>
            </p:cNvCxnSpPr>
            <p:nvPr/>
          </p:nvCxnSpPr>
          <p:spPr>
            <a:xfrm flipV="1">
              <a:off x="1764516" y="3522295"/>
              <a:ext cx="272134" cy="73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5" name="Conector Reto 359">
              <a:extLst>
                <a:ext uri="{FF2B5EF4-FFF2-40B4-BE49-F238E27FC236}">
                  <a16:creationId xmlns="" xmlns:a16="http://schemas.microsoft.com/office/drawing/2014/main" id="{DC498FEB-0E97-1802-C207-5CDE330B8BD0}"/>
                </a:ext>
              </a:extLst>
            </p:cNvPr>
            <p:cNvCxnSpPr>
              <a:cxnSpLocks/>
              <a:stCxn id="739" idx="5"/>
              <a:endCxn id="749" idx="1"/>
            </p:cNvCxnSpPr>
            <p:nvPr/>
          </p:nvCxnSpPr>
          <p:spPr>
            <a:xfrm>
              <a:off x="1753775" y="3621275"/>
              <a:ext cx="289339" cy="2862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6" name="Conector Reto 361">
              <a:extLst>
                <a:ext uri="{FF2B5EF4-FFF2-40B4-BE49-F238E27FC236}">
                  <a16:creationId xmlns="" xmlns:a16="http://schemas.microsoft.com/office/drawing/2014/main" id="{01EC9849-1439-443A-26C6-E2271B3E2ED2}"/>
                </a:ext>
              </a:extLst>
            </p:cNvPr>
            <p:cNvCxnSpPr>
              <a:stCxn id="734" idx="6"/>
              <a:endCxn id="743" idx="2"/>
            </p:cNvCxnSpPr>
            <p:nvPr/>
          </p:nvCxnSpPr>
          <p:spPr>
            <a:xfrm flipV="1">
              <a:off x="1146507" y="4213718"/>
              <a:ext cx="254732" cy="413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7" name="Conector Reto 363">
              <a:extLst>
                <a:ext uri="{FF2B5EF4-FFF2-40B4-BE49-F238E27FC236}">
                  <a16:creationId xmlns="" xmlns:a16="http://schemas.microsoft.com/office/drawing/2014/main" id="{240CA798-F3F8-1AC3-6227-BD4292811AF4}"/>
                </a:ext>
              </a:extLst>
            </p:cNvPr>
            <p:cNvCxnSpPr>
              <a:cxnSpLocks/>
              <a:stCxn id="743" idx="4"/>
              <a:endCxn id="733" idx="0"/>
            </p:cNvCxnSpPr>
            <p:nvPr/>
          </p:nvCxnSpPr>
          <p:spPr>
            <a:xfrm flipH="1">
              <a:off x="1355912" y="4250391"/>
              <a:ext cx="82001" cy="2877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8" name="Conector Reto 366">
              <a:extLst>
                <a:ext uri="{FF2B5EF4-FFF2-40B4-BE49-F238E27FC236}">
                  <a16:creationId xmlns="" xmlns:a16="http://schemas.microsoft.com/office/drawing/2014/main" id="{B89B83B0-69A2-039D-2AC0-7AB0C1DB73AF}"/>
                </a:ext>
              </a:extLst>
            </p:cNvPr>
            <p:cNvCxnSpPr>
              <a:stCxn id="743" idx="6"/>
              <a:endCxn id="745" idx="2"/>
            </p:cNvCxnSpPr>
            <p:nvPr/>
          </p:nvCxnSpPr>
          <p:spPr>
            <a:xfrm flipV="1">
              <a:off x="1474586" y="4170826"/>
              <a:ext cx="202229" cy="42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9" name="Conector Reto 368">
              <a:extLst>
                <a:ext uri="{FF2B5EF4-FFF2-40B4-BE49-F238E27FC236}">
                  <a16:creationId xmlns="" xmlns:a16="http://schemas.microsoft.com/office/drawing/2014/main" id="{66447590-C815-0BB5-D883-9F1DF818EF1C}"/>
                </a:ext>
              </a:extLst>
            </p:cNvPr>
            <p:cNvCxnSpPr>
              <a:stCxn id="745" idx="3"/>
              <a:endCxn id="744" idx="7"/>
            </p:cNvCxnSpPr>
            <p:nvPr/>
          </p:nvCxnSpPr>
          <p:spPr>
            <a:xfrm flipH="1">
              <a:off x="1596135" y="4196758"/>
              <a:ext cx="91421" cy="17651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0" name="Conector Reto 370">
              <a:extLst>
                <a:ext uri="{FF2B5EF4-FFF2-40B4-BE49-F238E27FC236}">
                  <a16:creationId xmlns="" xmlns:a16="http://schemas.microsoft.com/office/drawing/2014/main" id="{C2BBAB44-1E54-4483-6F16-E3A36C51B096}"/>
                </a:ext>
              </a:extLst>
            </p:cNvPr>
            <p:cNvCxnSpPr>
              <a:stCxn id="743" idx="6"/>
              <a:endCxn id="746" idx="2"/>
            </p:cNvCxnSpPr>
            <p:nvPr/>
          </p:nvCxnSpPr>
          <p:spPr>
            <a:xfrm>
              <a:off x="1474586" y="4213718"/>
              <a:ext cx="386472" cy="1752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1" name="Conector Reto 372">
              <a:extLst>
                <a:ext uri="{FF2B5EF4-FFF2-40B4-BE49-F238E27FC236}">
                  <a16:creationId xmlns="" xmlns:a16="http://schemas.microsoft.com/office/drawing/2014/main" id="{CC79187B-8A7D-14F4-BE23-6026D2F59507}"/>
                </a:ext>
              </a:extLst>
            </p:cNvPr>
            <p:cNvCxnSpPr>
              <a:stCxn id="733" idx="7"/>
              <a:endCxn id="744" idx="3"/>
            </p:cNvCxnSpPr>
            <p:nvPr/>
          </p:nvCxnSpPr>
          <p:spPr>
            <a:xfrm flipV="1">
              <a:off x="1381844" y="4425135"/>
              <a:ext cx="162426" cy="1237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2" name="Conector Reto 374">
              <a:extLst>
                <a:ext uri="{FF2B5EF4-FFF2-40B4-BE49-F238E27FC236}">
                  <a16:creationId xmlns="" xmlns:a16="http://schemas.microsoft.com/office/drawing/2014/main" id="{2F5FCBCD-92F7-EAD7-B9C8-8D45580F49C9}"/>
                </a:ext>
              </a:extLst>
            </p:cNvPr>
            <p:cNvCxnSpPr>
              <a:stCxn id="734" idx="6"/>
              <a:endCxn id="744" idx="2"/>
            </p:cNvCxnSpPr>
            <p:nvPr/>
          </p:nvCxnSpPr>
          <p:spPr>
            <a:xfrm>
              <a:off x="1146507" y="4255107"/>
              <a:ext cx="387022" cy="14409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3" name="Conector Reto 378">
              <a:extLst>
                <a:ext uri="{FF2B5EF4-FFF2-40B4-BE49-F238E27FC236}">
                  <a16:creationId xmlns="" xmlns:a16="http://schemas.microsoft.com/office/drawing/2014/main" id="{91281B23-265B-66BF-9BD7-94DC3E1B04DE}"/>
                </a:ext>
              </a:extLst>
            </p:cNvPr>
            <p:cNvCxnSpPr>
              <a:endCxn id="750" idx="2"/>
            </p:cNvCxnSpPr>
            <p:nvPr/>
          </p:nvCxnSpPr>
          <p:spPr>
            <a:xfrm>
              <a:off x="1637038" y="3429000"/>
              <a:ext cx="388871" cy="673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4" name="Conector Reto 382">
              <a:extLst>
                <a:ext uri="{FF2B5EF4-FFF2-40B4-BE49-F238E27FC236}">
                  <a16:creationId xmlns="" xmlns:a16="http://schemas.microsoft.com/office/drawing/2014/main" id="{4112D259-33AE-55C7-9AF3-3A9C2212A78A}"/>
                </a:ext>
              </a:extLst>
            </p:cNvPr>
            <p:cNvCxnSpPr>
              <a:stCxn id="740" idx="4"/>
              <a:endCxn id="745" idx="0"/>
            </p:cNvCxnSpPr>
            <p:nvPr/>
          </p:nvCxnSpPr>
          <p:spPr>
            <a:xfrm>
              <a:off x="1711592" y="3776828"/>
              <a:ext cx="1897" cy="35732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5" name="Conector Reto 384">
              <a:extLst>
                <a:ext uri="{FF2B5EF4-FFF2-40B4-BE49-F238E27FC236}">
                  <a16:creationId xmlns="" xmlns:a16="http://schemas.microsoft.com/office/drawing/2014/main" id="{B7C4C210-2120-3BBB-45BF-1586149B6761}"/>
                </a:ext>
              </a:extLst>
            </p:cNvPr>
            <p:cNvCxnSpPr>
              <a:stCxn id="746" idx="0"/>
              <a:endCxn id="749" idx="3"/>
            </p:cNvCxnSpPr>
            <p:nvPr/>
          </p:nvCxnSpPr>
          <p:spPr>
            <a:xfrm flipV="1">
              <a:off x="1897732" y="3959383"/>
              <a:ext cx="145382" cy="3929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76" name="Oval 385">
              <a:extLst>
                <a:ext uri="{FF2B5EF4-FFF2-40B4-BE49-F238E27FC236}">
                  <a16:creationId xmlns="" xmlns:a16="http://schemas.microsoft.com/office/drawing/2014/main" id="{2AA1B7CE-9904-F864-EEC1-547BD6B3BDAE}"/>
                </a:ext>
              </a:extLst>
            </p:cNvPr>
            <p:cNvSpPr/>
            <p:nvPr/>
          </p:nvSpPr>
          <p:spPr>
            <a:xfrm>
              <a:off x="1811246" y="40118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877" name="Conector Reto 387">
              <a:extLst>
                <a:ext uri="{FF2B5EF4-FFF2-40B4-BE49-F238E27FC236}">
                  <a16:creationId xmlns="" xmlns:a16="http://schemas.microsoft.com/office/drawing/2014/main" id="{60E2B250-75E9-374E-C28A-805789A1205A}"/>
                </a:ext>
              </a:extLst>
            </p:cNvPr>
            <p:cNvCxnSpPr>
              <a:endCxn id="740" idx="4"/>
            </p:cNvCxnSpPr>
            <p:nvPr/>
          </p:nvCxnSpPr>
          <p:spPr>
            <a:xfrm flipH="1" flipV="1">
              <a:off x="1711592" y="3776828"/>
              <a:ext cx="98662" cy="2290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8" name="Conector Reto 389">
              <a:extLst>
                <a:ext uri="{FF2B5EF4-FFF2-40B4-BE49-F238E27FC236}">
                  <a16:creationId xmlns="" xmlns:a16="http://schemas.microsoft.com/office/drawing/2014/main" id="{03EBC482-76C2-F52E-3FED-07B1C0A92439}"/>
                </a:ext>
              </a:extLst>
            </p:cNvPr>
            <p:cNvCxnSpPr>
              <a:stCxn id="745" idx="6"/>
              <a:endCxn id="876" idx="3"/>
            </p:cNvCxnSpPr>
            <p:nvPr/>
          </p:nvCxnSpPr>
          <p:spPr>
            <a:xfrm flipV="1">
              <a:off x="1750162" y="4074474"/>
              <a:ext cx="71825" cy="963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9" name="Conector Reto 391">
              <a:extLst>
                <a:ext uri="{FF2B5EF4-FFF2-40B4-BE49-F238E27FC236}">
                  <a16:creationId xmlns="" xmlns:a16="http://schemas.microsoft.com/office/drawing/2014/main" id="{DEE7757F-15F7-EDC1-E30C-43AF9C89D2E7}"/>
                </a:ext>
              </a:extLst>
            </p:cNvPr>
            <p:cNvCxnSpPr>
              <a:endCxn id="876" idx="4"/>
            </p:cNvCxnSpPr>
            <p:nvPr/>
          </p:nvCxnSpPr>
          <p:spPr>
            <a:xfrm flipH="1" flipV="1">
              <a:off x="1847920" y="4085215"/>
              <a:ext cx="49719" cy="2670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0" name="Conector Reto 393">
              <a:extLst>
                <a:ext uri="{FF2B5EF4-FFF2-40B4-BE49-F238E27FC236}">
                  <a16:creationId xmlns="" xmlns:a16="http://schemas.microsoft.com/office/drawing/2014/main" id="{10E2BE10-FDC9-9DD3-83A8-0F9466399E39}"/>
                </a:ext>
              </a:extLst>
            </p:cNvPr>
            <p:cNvCxnSpPr>
              <a:stCxn id="876" idx="7"/>
              <a:endCxn id="749" idx="2"/>
            </p:cNvCxnSpPr>
            <p:nvPr/>
          </p:nvCxnSpPr>
          <p:spPr>
            <a:xfrm flipV="1">
              <a:off x="1873852" y="3933451"/>
              <a:ext cx="158521" cy="89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1" name="Conector Reto 395">
              <a:extLst>
                <a:ext uri="{FF2B5EF4-FFF2-40B4-BE49-F238E27FC236}">
                  <a16:creationId xmlns="" xmlns:a16="http://schemas.microsoft.com/office/drawing/2014/main" id="{D1071213-EB20-4F26-74C9-7F2FDFA7446C}"/>
                </a:ext>
              </a:extLst>
            </p:cNvPr>
            <p:cNvCxnSpPr>
              <a:stCxn id="740" idx="6"/>
              <a:endCxn id="780" idx="2"/>
            </p:cNvCxnSpPr>
            <p:nvPr/>
          </p:nvCxnSpPr>
          <p:spPr>
            <a:xfrm flipV="1">
              <a:off x="1748265" y="3592977"/>
              <a:ext cx="520890" cy="147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2" name="Conector Reto 397">
              <a:extLst>
                <a:ext uri="{FF2B5EF4-FFF2-40B4-BE49-F238E27FC236}">
                  <a16:creationId xmlns="" xmlns:a16="http://schemas.microsoft.com/office/drawing/2014/main" id="{AD077545-4D60-8F94-6E48-4727C6B1790A}"/>
                </a:ext>
              </a:extLst>
            </p:cNvPr>
            <p:cNvCxnSpPr>
              <a:endCxn id="782" idx="1"/>
            </p:cNvCxnSpPr>
            <p:nvPr/>
          </p:nvCxnSpPr>
          <p:spPr>
            <a:xfrm>
              <a:off x="1764516" y="3596201"/>
              <a:ext cx="596038" cy="2839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3" name="Conector Reto 400">
              <a:extLst>
                <a:ext uri="{FF2B5EF4-FFF2-40B4-BE49-F238E27FC236}">
                  <a16:creationId xmlns="" xmlns:a16="http://schemas.microsoft.com/office/drawing/2014/main" id="{AED3220F-C364-DDDE-93BD-1E71D81CA7AE}"/>
                </a:ext>
              </a:extLst>
            </p:cNvPr>
            <p:cNvCxnSpPr>
              <a:stCxn id="782" idx="3"/>
              <a:endCxn id="748" idx="7"/>
            </p:cNvCxnSpPr>
            <p:nvPr/>
          </p:nvCxnSpPr>
          <p:spPr>
            <a:xfrm flipH="1">
              <a:off x="2169903" y="3932028"/>
              <a:ext cx="190651" cy="1827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4" name="Conector Reto 402">
              <a:extLst>
                <a:ext uri="{FF2B5EF4-FFF2-40B4-BE49-F238E27FC236}">
                  <a16:creationId xmlns="" xmlns:a16="http://schemas.microsoft.com/office/drawing/2014/main" id="{CEB07C84-6D29-0F48-4539-40AE86622B81}"/>
                </a:ext>
              </a:extLst>
            </p:cNvPr>
            <p:cNvCxnSpPr>
              <a:stCxn id="732" idx="0"/>
              <a:endCxn id="744" idx="3"/>
            </p:cNvCxnSpPr>
            <p:nvPr/>
          </p:nvCxnSpPr>
          <p:spPr>
            <a:xfrm flipV="1">
              <a:off x="1533530" y="4425135"/>
              <a:ext cx="10740" cy="2664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5" name="Conector Reto 404">
              <a:extLst>
                <a:ext uri="{FF2B5EF4-FFF2-40B4-BE49-F238E27FC236}">
                  <a16:creationId xmlns="" xmlns:a16="http://schemas.microsoft.com/office/drawing/2014/main" id="{ABC5E85D-0E87-C2A9-89B3-1D85C96AE901}"/>
                </a:ext>
              </a:extLst>
            </p:cNvPr>
            <p:cNvCxnSpPr>
              <a:stCxn id="733" idx="7"/>
              <a:endCxn id="746" idx="2"/>
            </p:cNvCxnSpPr>
            <p:nvPr/>
          </p:nvCxnSpPr>
          <p:spPr>
            <a:xfrm flipV="1">
              <a:off x="1381844" y="4388986"/>
              <a:ext cx="479214" cy="1599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6" name="Conector Reto 406">
              <a:extLst>
                <a:ext uri="{FF2B5EF4-FFF2-40B4-BE49-F238E27FC236}">
                  <a16:creationId xmlns="" xmlns:a16="http://schemas.microsoft.com/office/drawing/2014/main" id="{1F6AAA7F-653A-92B7-5049-7880B172BB1C}"/>
                </a:ext>
              </a:extLst>
            </p:cNvPr>
            <p:cNvCxnSpPr>
              <a:stCxn id="744" idx="5"/>
              <a:endCxn id="731" idx="1"/>
            </p:cNvCxnSpPr>
            <p:nvPr/>
          </p:nvCxnSpPr>
          <p:spPr>
            <a:xfrm>
              <a:off x="1596135" y="4425135"/>
              <a:ext cx="230890" cy="406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7" name="Conector Reto 408">
              <a:extLst>
                <a:ext uri="{FF2B5EF4-FFF2-40B4-BE49-F238E27FC236}">
                  <a16:creationId xmlns="" xmlns:a16="http://schemas.microsoft.com/office/drawing/2014/main" id="{07E605AC-661C-A569-FF41-582BD367F5DC}"/>
                </a:ext>
              </a:extLst>
            </p:cNvPr>
            <p:cNvCxnSpPr>
              <a:endCxn id="730" idx="1"/>
            </p:cNvCxnSpPr>
            <p:nvPr/>
          </p:nvCxnSpPr>
          <p:spPr>
            <a:xfrm>
              <a:off x="1589359" y="4425659"/>
              <a:ext cx="620664"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8" name="Conector Reto 410">
              <a:extLst>
                <a:ext uri="{FF2B5EF4-FFF2-40B4-BE49-F238E27FC236}">
                  <a16:creationId xmlns="" xmlns:a16="http://schemas.microsoft.com/office/drawing/2014/main" id="{232B4708-7DC1-9DE2-82F2-26AF47E24F0C}"/>
                </a:ext>
              </a:extLst>
            </p:cNvPr>
            <p:cNvCxnSpPr>
              <a:endCxn id="747" idx="3"/>
            </p:cNvCxnSpPr>
            <p:nvPr/>
          </p:nvCxnSpPr>
          <p:spPr>
            <a:xfrm flipV="1">
              <a:off x="1888921" y="4441047"/>
              <a:ext cx="252080" cy="4210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9" name="Conector Reto 412">
              <a:extLst>
                <a:ext uri="{FF2B5EF4-FFF2-40B4-BE49-F238E27FC236}">
                  <a16:creationId xmlns="" xmlns:a16="http://schemas.microsoft.com/office/drawing/2014/main" id="{3EAB176C-45E9-044D-68C4-1B794AD8781E}"/>
                </a:ext>
              </a:extLst>
            </p:cNvPr>
            <p:cNvCxnSpPr>
              <a:cxnSpLocks/>
              <a:stCxn id="747" idx="2"/>
              <a:endCxn id="746" idx="6"/>
            </p:cNvCxnSpPr>
            <p:nvPr/>
          </p:nvCxnSpPr>
          <p:spPr>
            <a:xfrm flipH="1" flipV="1">
              <a:off x="1934405" y="4388986"/>
              <a:ext cx="195855" cy="261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0" name="Conector Reto 414">
              <a:extLst>
                <a:ext uri="{FF2B5EF4-FFF2-40B4-BE49-F238E27FC236}">
                  <a16:creationId xmlns="" xmlns:a16="http://schemas.microsoft.com/office/drawing/2014/main" id="{77CEF605-1B38-2F20-5717-1AC6CE955240}"/>
                </a:ext>
              </a:extLst>
            </p:cNvPr>
            <p:cNvCxnSpPr>
              <a:endCxn id="748" idx="3"/>
            </p:cNvCxnSpPr>
            <p:nvPr/>
          </p:nvCxnSpPr>
          <p:spPr>
            <a:xfrm flipV="1">
              <a:off x="1936956" y="4166647"/>
              <a:ext cx="181082" cy="211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1" name="Conector Reto 416">
              <a:extLst>
                <a:ext uri="{FF2B5EF4-FFF2-40B4-BE49-F238E27FC236}">
                  <a16:creationId xmlns="" xmlns:a16="http://schemas.microsoft.com/office/drawing/2014/main" id="{B31EE38E-E7B7-C7DD-8069-A283EFB6FB55}"/>
                </a:ext>
              </a:extLst>
            </p:cNvPr>
            <p:cNvCxnSpPr>
              <a:stCxn id="732" idx="7"/>
              <a:endCxn id="746" idx="2"/>
            </p:cNvCxnSpPr>
            <p:nvPr/>
          </p:nvCxnSpPr>
          <p:spPr>
            <a:xfrm flipV="1">
              <a:off x="1559462" y="4388986"/>
              <a:ext cx="301596" cy="3133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2" name="Conector Reto 418">
              <a:extLst>
                <a:ext uri="{FF2B5EF4-FFF2-40B4-BE49-F238E27FC236}">
                  <a16:creationId xmlns="" xmlns:a16="http://schemas.microsoft.com/office/drawing/2014/main" id="{530A56D6-785C-1404-56B2-260E1F3E946C}"/>
                </a:ext>
              </a:extLst>
            </p:cNvPr>
            <p:cNvCxnSpPr>
              <a:stCxn id="746" idx="4"/>
              <a:endCxn id="731" idx="0"/>
            </p:cNvCxnSpPr>
            <p:nvPr/>
          </p:nvCxnSpPr>
          <p:spPr>
            <a:xfrm flipH="1">
              <a:off x="1852958" y="4425659"/>
              <a:ext cx="44774" cy="3949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3" name="Conector Reto 420">
              <a:extLst>
                <a:ext uri="{FF2B5EF4-FFF2-40B4-BE49-F238E27FC236}">
                  <a16:creationId xmlns="" xmlns:a16="http://schemas.microsoft.com/office/drawing/2014/main" id="{CB319EC0-96CF-4932-A5AA-B63D4CDC0DE6}"/>
                </a:ext>
              </a:extLst>
            </p:cNvPr>
            <p:cNvCxnSpPr>
              <a:stCxn id="730" idx="1"/>
            </p:cNvCxnSpPr>
            <p:nvPr/>
          </p:nvCxnSpPr>
          <p:spPr>
            <a:xfrm flipH="1" flipV="1">
              <a:off x="1893560" y="4425659"/>
              <a:ext cx="316463"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4" name="Conector Reto 422">
              <a:extLst>
                <a:ext uri="{FF2B5EF4-FFF2-40B4-BE49-F238E27FC236}">
                  <a16:creationId xmlns="" xmlns:a16="http://schemas.microsoft.com/office/drawing/2014/main" id="{F28AF561-73CB-9424-D686-FFBBD9C4F918}"/>
                </a:ext>
              </a:extLst>
            </p:cNvPr>
            <p:cNvCxnSpPr>
              <a:endCxn id="747" idx="4"/>
            </p:cNvCxnSpPr>
            <p:nvPr/>
          </p:nvCxnSpPr>
          <p:spPr>
            <a:xfrm flipH="1" flipV="1">
              <a:off x="2166934" y="4451788"/>
              <a:ext cx="69021" cy="33102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5" name="Conector Reto 424">
              <a:extLst>
                <a:ext uri="{FF2B5EF4-FFF2-40B4-BE49-F238E27FC236}">
                  <a16:creationId xmlns="" xmlns:a16="http://schemas.microsoft.com/office/drawing/2014/main" id="{99F9B8A3-4995-53F4-9047-B89FDC87C948}"/>
                </a:ext>
              </a:extLst>
            </p:cNvPr>
            <p:cNvCxnSpPr>
              <a:stCxn id="747" idx="0"/>
              <a:endCxn id="748" idx="4"/>
            </p:cNvCxnSpPr>
            <p:nvPr/>
          </p:nvCxnSpPr>
          <p:spPr>
            <a:xfrm flipH="1" flipV="1">
              <a:off x="2143971" y="4177388"/>
              <a:ext cx="22963" cy="201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6" name="Conector Reto 426">
              <a:extLst>
                <a:ext uri="{FF2B5EF4-FFF2-40B4-BE49-F238E27FC236}">
                  <a16:creationId xmlns="" xmlns:a16="http://schemas.microsoft.com/office/drawing/2014/main" id="{CA41821A-B1FD-9A51-6BEA-F90C92ECFCE3}"/>
                </a:ext>
              </a:extLst>
            </p:cNvPr>
            <p:cNvCxnSpPr>
              <a:stCxn id="876" idx="6"/>
            </p:cNvCxnSpPr>
            <p:nvPr/>
          </p:nvCxnSpPr>
          <p:spPr>
            <a:xfrm>
              <a:off x="1884593" y="4048542"/>
              <a:ext cx="222704" cy="851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7" name="Conector Reto 428">
              <a:extLst>
                <a:ext uri="{FF2B5EF4-FFF2-40B4-BE49-F238E27FC236}">
                  <a16:creationId xmlns="" xmlns:a16="http://schemas.microsoft.com/office/drawing/2014/main" id="{ACC9327A-6E82-3FC0-DB76-84E26BB5BB2C}"/>
                </a:ext>
              </a:extLst>
            </p:cNvPr>
            <p:cNvCxnSpPr>
              <a:stCxn id="748" idx="0"/>
              <a:endCxn id="749" idx="5"/>
            </p:cNvCxnSpPr>
            <p:nvPr/>
          </p:nvCxnSpPr>
          <p:spPr>
            <a:xfrm flipH="1" flipV="1">
              <a:off x="2094979" y="3959383"/>
              <a:ext cx="48992" cy="144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8" name="Conector Reto 430">
              <a:extLst>
                <a:ext uri="{FF2B5EF4-FFF2-40B4-BE49-F238E27FC236}">
                  <a16:creationId xmlns="" xmlns:a16="http://schemas.microsoft.com/office/drawing/2014/main" id="{381EB78F-8561-88BF-FA86-52B0FF908AAD}"/>
                </a:ext>
              </a:extLst>
            </p:cNvPr>
            <p:cNvCxnSpPr>
              <a:cxnSpLocks/>
              <a:stCxn id="749" idx="7"/>
              <a:endCxn id="782" idx="2"/>
            </p:cNvCxnSpPr>
            <p:nvPr/>
          </p:nvCxnSpPr>
          <p:spPr>
            <a:xfrm flipV="1">
              <a:off x="2094979" y="3906096"/>
              <a:ext cx="254834" cy="142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9" name="Conector Reto 433">
              <a:extLst>
                <a:ext uri="{FF2B5EF4-FFF2-40B4-BE49-F238E27FC236}">
                  <a16:creationId xmlns="" xmlns:a16="http://schemas.microsoft.com/office/drawing/2014/main" id="{823B0261-FE74-7AF4-BCE3-7C263E77F2CC}"/>
                </a:ext>
              </a:extLst>
            </p:cNvPr>
            <p:cNvCxnSpPr>
              <a:stCxn id="752" idx="4"/>
              <a:endCxn id="750" idx="0"/>
            </p:cNvCxnSpPr>
            <p:nvPr/>
          </p:nvCxnSpPr>
          <p:spPr>
            <a:xfrm>
              <a:off x="2047250" y="3156107"/>
              <a:ext cx="15333" cy="3035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0" name="Conector Reto 435">
              <a:extLst>
                <a:ext uri="{FF2B5EF4-FFF2-40B4-BE49-F238E27FC236}">
                  <a16:creationId xmlns="" xmlns:a16="http://schemas.microsoft.com/office/drawing/2014/main" id="{2E2171AD-B890-144A-8F37-B3EA886DBBD8}"/>
                </a:ext>
              </a:extLst>
            </p:cNvPr>
            <p:cNvCxnSpPr>
              <a:stCxn id="750" idx="7"/>
              <a:endCxn id="768" idx="3"/>
            </p:cNvCxnSpPr>
            <p:nvPr/>
          </p:nvCxnSpPr>
          <p:spPr>
            <a:xfrm flipV="1">
              <a:off x="2088515" y="3157603"/>
              <a:ext cx="177414" cy="3128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1" name="Conector Reto 437">
              <a:extLst>
                <a:ext uri="{FF2B5EF4-FFF2-40B4-BE49-F238E27FC236}">
                  <a16:creationId xmlns="" xmlns:a16="http://schemas.microsoft.com/office/drawing/2014/main" id="{FF69074C-9F02-EA9A-6C84-4C631FED99F0}"/>
                </a:ext>
              </a:extLst>
            </p:cNvPr>
            <p:cNvCxnSpPr>
              <a:stCxn id="752" idx="6"/>
              <a:endCxn id="768" idx="2"/>
            </p:cNvCxnSpPr>
            <p:nvPr/>
          </p:nvCxnSpPr>
          <p:spPr>
            <a:xfrm>
              <a:off x="2083923" y="3119434"/>
              <a:ext cx="171265" cy="122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2" name="Conector Reto 439">
              <a:extLst>
                <a:ext uri="{FF2B5EF4-FFF2-40B4-BE49-F238E27FC236}">
                  <a16:creationId xmlns="" xmlns:a16="http://schemas.microsoft.com/office/drawing/2014/main" id="{A8B2E0A8-201C-CF24-B9A6-7EEA5B0814E0}"/>
                </a:ext>
              </a:extLst>
            </p:cNvPr>
            <p:cNvCxnSpPr>
              <a:cxnSpLocks/>
              <a:stCxn id="768" idx="5"/>
              <a:endCxn id="767" idx="1"/>
            </p:cNvCxnSpPr>
            <p:nvPr/>
          </p:nvCxnSpPr>
          <p:spPr>
            <a:xfrm>
              <a:off x="2317794" y="3157603"/>
              <a:ext cx="197174" cy="2337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3" name="Conector Reto 442">
              <a:extLst>
                <a:ext uri="{FF2B5EF4-FFF2-40B4-BE49-F238E27FC236}">
                  <a16:creationId xmlns="" xmlns:a16="http://schemas.microsoft.com/office/drawing/2014/main" id="{C496B28E-7FF2-88A4-82E8-F9B64973DA9E}"/>
                </a:ext>
              </a:extLst>
            </p:cNvPr>
            <p:cNvCxnSpPr>
              <a:stCxn id="780" idx="6"/>
              <a:endCxn id="781" idx="2"/>
            </p:cNvCxnSpPr>
            <p:nvPr/>
          </p:nvCxnSpPr>
          <p:spPr>
            <a:xfrm>
              <a:off x="2342502" y="3592977"/>
              <a:ext cx="257758"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4" name="Conector Reto 444">
              <a:extLst>
                <a:ext uri="{FF2B5EF4-FFF2-40B4-BE49-F238E27FC236}">
                  <a16:creationId xmlns="" xmlns:a16="http://schemas.microsoft.com/office/drawing/2014/main" id="{BC6D0A93-8E73-2C2C-BD14-C82D5228FAEB}"/>
                </a:ext>
              </a:extLst>
            </p:cNvPr>
            <p:cNvCxnSpPr>
              <a:stCxn id="780" idx="0"/>
              <a:endCxn id="768" idx="4"/>
            </p:cNvCxnSpPr>
            <p:nvPr/>
          </p:nvCxnSpPr>
          <p:spPr>
            <a:xfrm flipH="1" flipV="1">
              <a:off x="2291862" y="3168344"/>
              <a:ext cx="13967" cy="38795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5" name="Conector Reto 447">
              <a:extLst>
                <a:ext uri="{FF2B5EF4-FFF2-40B4-BE49-F238E27FC236}">
                  <a16:creationId xmlns="" xmlns:a16="http://schemas.microsoft.com/office/drawing/2014/main" id="{959141AB-7F34-E38C-B667-F51D8FA6467B}"/>
                </a:ext>
              </a:extLst>
            </p:cNvPr>
            <p:cNvCxnSpPr>
              <a:stCxn id="768" idx="7"/>
              <a:endCxn id="771" idx="4"/>
            </p:cNvCxnSpPr>
            <p:nvPr/>
          </p:nvCxnSpPr>
          <p:spPr>
            <a:xfrm flipV="1">
              <a:off x="2317794" y="2874045"/>
              <a:ext cx="78487" cy="2316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6" name="Conector Reto 449">
              <a:extLst>
                <a:ext uri="{FF2B5EF4-FFF2-40B4-BE49-F238E27FC236}">
                  <a16:creationId xmlns="" xmlns:a16="http://schemas.microsoft.com/office/drawing/2014/main" id="{6291DF73-4E9B-201F-8948-1D955FA0FEFE}"/>
                </a:ext>
              </a:extLst>
            </p:cNvPr>
            <p:cNvCxnSpPr>
              <a:stCxn id="771" idx="6"/>
              <a:endCxn id="783" idx="2"/>
            </p:cNvCxnSpPr>
            <p:nvPr/>
          </p:nvCxnSpPr>
          <p:spPr>
            <a:xfrm>
              <a:off x="2432954" y="2837372"/>
              <a:ext cx="214391" cy="632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7" name="Conector Reto 451">
              <a:extLst>
                <a:ext uri="{FF2B5EF4-FFF2-40B4-BE49-F238E27FC236}">
                  <a16:creationId xmlns="" xmlns:a16="http://schemas.microsoft.com/office/drawing/2014/main" id="{60915C28-63BE-2236-3ED1-271BE48B69AE}"/>
                </a:ext>
              </a:extLst>
            </p:cNvPr>
            <p:cNvCxnSpPr>
              <a:stCxn id="709" idx="5"/>
              <a:endCxn id="759" idx="1"/>
            </p:cNvCxnSpPr>
            <p:nvPr/>
          </p:nvCxnSpPr>
          <p:spPr>
            <a:xfrm>
              <a:off x="2343470" y="2401163"/>
              <a:ext cx="241269" cy="2476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8" name="Conector Reto 453">
              <a:extLst>
                <a:ext uri="{FF2B5EF4-FFF2-40B4-BE49-F238E27FC236}">
                  <a16:creationId xmlns="" xmlns:a16="http://schemas.microsoft.com/office/drawing/2014/main" id="{467BF99C-F234-73C8-2548-ADBAC57ED9F5}"/>
                </a:ext>
              </a:extLst>
            </p:cNvPr>
            <p:cNvCxnSpPr>
              <a:endCxn id="759" idx="1"/>
            </p:cNvCxnSpPr>
            <p:nvPr/>
          </p:nvCxnSpPr>
          <p:spPr>
            <a:xfrm>
              <a:off x="2194615" y="2605704"/>
              <a:ext cx="390124" cy="43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9" name="Conector Reto 455">
              <a:extLst>
                <a:ext uri="{FF2B5EF4-FFF2-40B4-BE49-F238E27FC236}">
                  <a16:creationId xmlns="" xmlns:a16="http://schemas.microsoft.com/office/drawing/2014/main" id="{D27B9C67-B5D6-12ED-4B6A-AE086E582176}"/>
                </a:ext>
              </a:extLst>
            </p:cNvPr>
            <p:cNvCxnSpPr>
              <a:stCxn id="710" idx="5"/>
              <a:endCxn id="711" idx="2"/>
            </p:cNvCxnSpPr>
            <p:nvPr/>
          </p:nvCxnSpPr>
          <p:spPr>
            <a:xfrm>
              <a:off x="2510503" y="2366054"/>
              <a:ext cx="119987" cy="69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0" name="Conector Reto 457">
              <a:extLst>
                <a:ext uri="{FF2B5EF4-FFF2-40B4-BE49-F238E27FC236}">
                  <a16:creationId xmlns="" xmlns:a16="http://schemas.microsoft.com/office/drawing/2014/main" id="{6B05EDFE-7EF1-A5A1-9A81-A873231F0922}"/>
                </a:ext>
              </a:extLst>
            </p:cNvPr>
            <p:cNvCxnSpPr>
              <a:stCxn id="767" idx="7"/>
              <a:endCxn id="772" idx="3"/>
            </p:cNvCxnSpPr>
            <p:nvPr/>
          </p:nvCxnSpPr>
          <p:spPr>
            <a:xfrm flipV="1">
              <a:off x="2566833" y="3121827"/>
              <a:ext cx="115717" cy="2695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1" name="Conector Reto 459">
              <a:extLst>
                <a:ext uri="{FF2B5EF4-FFF2-40B4-BE49-F238E27FC236}">
                  <a16:creationId xmlns="" xmlns:a16="http://schemas.microsoft.com/office/drawing/2014/main" id="{FD1A673F-F19F-6A33-855C-7D5D6B09193E}"/>
                </a:ext>
              </a:extLst>
            </p:cNvPr>
            <p:cNvCxnSpPr>
              <a:stCxn id="771" idx="5"/>
              <a:endCxn id="772" idx="1"/>
            </p:cNvCxnSpPr>
            <p:nvPr/>
          </p:nvCxnSpPr>
          <p:spPr>
            <a:xfrm>
              <a:off x="2422213" y="2863304"/>
              <a:ext cx="260337" cy="206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2" name="Conector Reto 461">
              <a:extLst>
                <a:ext uri="{FF2B5EF4-FFF2-40B4-BE49-F238E27FC236}">
                  <a16:creationId xmlns="" xmlns:a16="http://schemas.microsoft.com/office/drawing/2014/main" id="{BD2895F3-826D-889F-8C98-9D409FF7110C}"/>
                </a:ext>
              </a:extLst>
            </p:cNvPr>
            <p:cNvCxnSpPr>
              <a:stCxn id="768" idx="6"/>
              <a:endCxn id="772" idx="2"/>
            </p:cNvCxnSpPr>
            <p:nvPr/>
          </p:nvCxnSpPr>
          <p:spPr>
            <a:xfrm flipV="1">
              <a:off x="2328535" y="3095895"/>
              <a:ext cx="343274" cy="35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3" name="Conector Reto 463">
              <a:extLst>
                <a:ext uri="{FF2B5EF4-FFF2-40B4-BE49-F238E27FC236}">
                  <a16:creationId xmlns="" xmlns:a16="http://schemas.microsoft.com/office/drawing/2014/main" id="{B9214FA1-2D83-F071-D5BC-E814B5312741}"/>
                </a:ext>
              </a:extLst>
            </p:cNvPr>
            <p:cNvCxnSpPr>
              <a:cxnSpLocks/>
              <a:stCxn id="767" idx="5"/>
              <a:endCxn id="781" idx="0"/>
            </p:cNvCxnSpPr>
            <p:nvPr/>
          </p:nvCxnSpPr>
          <p:spPr>
            <a:xfrm>
              <a:off x="2566833" y="3443250"/>
              <a:ext cx="70101" cy="113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4" name="Conector Reto 466">
              <a:extLst>
                <a:ext uri="{FF2B5EF4-FFF2-40B4-BE49-F238E27FC236}">
                  <a16:creationId xmlns="" xmlns:a16="http://schemas.microsoft.com/office/drawing/2014/main" id="{320507E3-F80F-E6F3-5C6B-025023C87ED3}"/>
                </a:ext>
              </a:extLst>
            </p:cNvPr>
            <p:cNvCxnSpPr>
              <a:stCxn id="780" idx="7"/>
              <a:endCxn id="767" idx="3"/>
            </p:cNvCxnSpPr>
            <p:nvPr/>
          </p:nvCxnSpPr>
          <p:spPr>
            <a:xfrm flipV="1">
              <a:off x="2331761" y="3443250"/>
              <a:ext cx="183207" cy="123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5" name="Conector Reto 468">
              <a:extLst>
                <a:ext uri="{FF2B5EF4-FFF2-40B4-BE49-F238E27FC236}">
                  <a16:creationId xmlns="" xmlns:a16="http://schemas.microsoft.com/office/drawing/2014/main" id="{EC5EABAE-A809-653B-ABF7-54C19593CCF3}"/>
                </a:ext>
              </a:extLst>
            </p:cNvPr>
            <p:cNvCxnSpPr>
              <a:stCxn id="780" idx="4"/>
              <a:endCxn id="782" idx="0"/>
            </p:cNvCxnSpPr>
            <p:nvPr/>
          </p:nvCxnSpPr>
          <p:spPr>
            <a:xfrm>
              <a:off x="2305829" y="3629650"/>
              <a:ext cx="80658" cy="2397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6" name="Conector Reto 470">
              <a:extLst>
                <a:ext uri="{FF2B5EF4-FFF2-40B4-BE49-F238E27FC236}">
                  <a16:creationId xmlns="" xmlns:a16="http://schemas.microsoft.com/office/drawing/2014/main" id="{8497BC9C-E82D-03A0-528E-FA5F4DDD8A99}"/>
                </a:ext>
              </a:extLst>
            </p:cNvPr>
            <p:cNvCxnSpPr>
              <a:stCxn id="748" idx="5"/>
              <a:endCxn id="727" idx="2"/>
            </p:cNvCxnSpPr>
            <p:nvPr/>
          </p:nvCxnSpPr>
          <p:spPr>
            <a:xfrm>
              <a:off x="2169903" y="4166647"/>
              <a:ext cx="166166" cy="820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7" name="Conector Reto 472">
              <a:extLst>
                <a:ext uri="{FF2B5EF4-FFF2-40B4-BE49-F238E27FC236}">
                  <a16:creationId xmlns="" xmlns:a16="http://schemas.microsoft.com/office/drawing/2014/main" id="{340157DE-6742-E81B-7973-F04A5ADC49B5}"/>
                </a:ext>
              </a:extLst>
            </p:cNvPr>
            <p:cNvCxnSpPr>
              <a:cxnSpLocks/>
              <a:stCxn id="747" idx="7"/>
              <a:endCxn id="727" idx="3"/>
            </p:cNvCxnSpPr>
            <p:nvPr/>
          </p:nvCxnSpPr>
          <p:spPr>
            <a:xfrm flipV="1">
              <a:off x="2192866" y="4274596"/>
              <a:ext cx="153944" cy="114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8" name="Conector Reto 474">
              <a:extLst>
                <a:ext uri="{FF2B5EF4-FFF2-40B4-BE49-F238E27FC236}">
                  <a16:creationId xmlns="" xmlns:a16="http://schemas.microsoft.com/office/drawing/2014/main" id="{11F180B0-B694-EA60-2EC4-F62480032F1C}"/>
                </a:ext>
              </a:extLst>
            </p:cNvPr>
            <p:cNvCxnSpPr>
              <a:stCxn id="727" idx="5"/>
              <a:endCxn id="729" idx="1"/>
            </p:cNvCxnSpPr>
            <p:nvPr/>
          </p:nvCxnSpPr>
          <p:spPr>
            <a:xfrm>
              <a:off x="2398675" y="4274596"/>
              <a:ext cx="179676" cy="3111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9" name="Conector Reto 476">
              <a:extLst>
                <a:ext uri="{FF2B5EF4-FFF2-40B4-BE49-F238E27FC236}">
                  <a16:creationId xmlns="" xmlns:a16="http://schemas.microsoft.com/office/drawing/2014/main" id="{841E275F-2580-2870-7C6B-D4EFFB793D0D}"/>
                </a:ext>
              </a:extLst>
            </p:cNvPr>
            <p:cNvCxnSpPr>
              <a:stCxn id="730" idx="0"/>
              <a:endCxn id="727" idx="4"/>
            </p:cNvCxnSpPr>
            <p:nvPr/>
          </p:nvCxnSpPr>
          <p:spPr>
            <a:xfrm flipV="1">
              <a:off x="2235956" y="4285337"/>
              <a:ext cx="136787" cy="4980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0" name="Conector Reto 479">
              <a:extLst>
                <a:ext uri="{FF2B5EF4-FFF2-40B4-BE49-F238E27FC236}">
                  <a16:creationId xmlns="" xmlns:a16="http://schemas.microsoft.com/office/drawing/2014/main" id="{81976DC1-829E-D841-89E7-6E073F131782}"/>
                </a:ext>
              </a:extLst>
            </p:cNvPr>
            <p:cNvCxnSpPr>
              <a:stCxn id="782" idx="4"/>
              <a:endCxn id="727" idx="0"/>
            </p:cNvCxnSpPr>
            <p:nvPr/>
          </p:nvCxnSpPr>
          <p:spPr>
            <a:xfrm flipH="1">
              <a:off x="2372743" y="3942769"/>
              <a:ext cx="13744" cy="26922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1" name="Conector Reto 481">
              <a:extLst>
                <a:ext uri="{FF2B5EF4-FFF2-40B4-BE49-F238E27FC236}">
                  <a16:creationId xmlns="" xmlns:a16="http://schemas.microsoft.com/office/drawing/2014/main" id="{48739A6D-5563-2A6A-7649-491656A69360}"/>
                </a:ext>
              </a:extLst>
            </p:cNvPr>
            <p:cNvCxnSpPr>
              <a:stCxn id="782" idx="6"/>
            </p:cNvCxnSpPr>
            <p:nvPr/>
          </p:nvCxnSpPr>
          <p:spPr>
            <a:xfrm flipV="1">
              <a:off x="2423160" y="3869422"/>
              <a:ext cx="165294" cy="36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2" name="Conector Reto 483">
              <a:extLst>
                <a:ext uri="{FF2B5EF4-FFF2-40B4-BE49-F238E27FC236}">
                  <a16:creationId xmlns="" xmlns:a16="http://schemas.microsoft.com/office/drawing/2014/main" id="{41A6BDDB-0787-8A1C-F50B-BD833B42BABD}"/>
                </a:ext>
              </a:extLst>
            </p:cNvPr>
            <p:cNvCxnSpPr>
              <a:stCxn id="781" idx="4"/>
              <a:endCxn id="779" idx="0"/>
            </p:cNvCxnSpPr>
            <p:nvPr/>
          </p:nvCxnSpPr>
          <p:spPr>
            <a:xfrm flipH="1">
              <a:off x="2630490" y="3629650"/>
              <a:ext cx="6444" cy="1955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3" name="Conector Reto 485">
              <a:extLst>
                <a:ext uri="{FF2B5EF4-FFF2-40B4-BE49-F238E27FC236}">
                  <a16:creationId xmlns="" xmlns:a16="http://schemas.microsoft.com/office/drawing/2014/main" id="{97513328-2575-365B-ED89-E20486256DA9}"/>
                </a:ext>
              </a:extLst>
            </p:cNvPr>
            <p:cNvCxnSpPr>
              <a:stCxn id="780" idx="5"/>
              <a:endCxn id="779" idx="1"/>
            </p:cNvCxnSpPr>
            <p:nvPr/>
          </p:nvCxnSpPr>
          <p:spPr>
            <a:xfrm>
              <a:off x="2331761" y="3618909"/>
              <a:ext cx="272796" cy="2169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4" name="Conector Reto 487">
              <a:extLst>
                <a:ext uri="{FF2B5EF4-FFF2-40B4-BE49-F238E27FC236}">
                  <a16:creationId xmlns="" xmlns:a16="http://schemas.microsoft.com/office/drawing/2014/main" id="{8A08BA3E-DEBD-3A7B-B317-6633A816FD8B}"/>
                </a:ext>
              </a:extLst>
            </p:cNvPr>
            <p:cNvCxnSpPr>
              <a:endCxn id="750" idx="6"/>
            </p:cNvCxnSpPr>
            <p:nvPr/>
          </p:nvCxnSpPr>
          <p:spPr>
            <a:xfrm flipH="1" flipV="1">
              <a:off x="2099256" y="3496363"/>
              <a:ext cx="175933" cy="674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5" name="Conector Reto 489">
              <a:extLst>
                <a:ext uri="{FF2B5EF4-FFF2-40B4-BE49-F238E27FC236}">
                  <a16:creationId xmlns="" xmlns:a16="http://schemas.microsoft.com/office/drawing/2014/main" id="{1D374998-5436-8BDF-E81D-6469AFB580DD}"/>
                </a:ext>
              </a:extLst>
            </p:cNvPr>
            <p:cNvCxnSpPr>
              <a:stCxn id="782" idx="5"/>
              <a:endCxn id="726" idx="1"/>
            </p:cNvCxnSpPr>
            <p:nvPr/>
          </p:nvCxnSpPr>
          <p:spPr>
            <a:xfrm>
              <a:off x="2412419" y="3932028"/>
              <a:ext cx="267213" cy="1775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6" name="Conector Reto 491">
              <a:extLst>
                <a:ext uri="{FF2B5EF4-FFF2-40B4-BE49-F238E27FC236}">
                  <a16:creationId xmlns="" xmlns:a16="http://schemas.microsoft.com/office/drawing/2014/main" id="{D2941A40-F8FE-B6A2-6CCC-EEBE0D42ECFA}"/>
                </a:ext>
              </a:extLst>
            </p:cNvPr>
            <p:cNvCxnSpPr>
              <a:stCxn id="727" idx="6"/>
              <a:endCxn id="726" idx="2"/>
            </p:cNvCxnSpPr>
            <p:nvPr/>
          </p:nvCxnSpPr>
          <p:spPr>
            <a:xfrm flipV="1">
              <a:off x="2409416" y="4135536"/>
              <a:ext cx="259475" cy="1131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7" name="Conector Reto 493">
              <a:extLst>
                <a:ext uri="{FF2B5EF4-FFF2-40B4-BE49-F238E27FC236}">
                  <a16:creationId xmlns="" xmlns:a16="http://schemas.microsoft.com/office/drawing/2014/main" id="{71743AD5-0279-D366-B169-D9CCB38F2244}"/>
                </a:ext>
              </a:extLst>
            </p:cNvPr>
            <p:cNvCxnSpPr>
              <a:stCxn id="728" idx="1"/>
              <a:endCxn id="782" idx="5"/>
            </p:cNvCxnSpPr>
            <p:nvPr/>
          </p:nvCxnSpPr>
          <p:spPr>
            <a:xfrm flipH="1" flipV="1">
              <a:off x="2412419" y="3932028"/>
              <a:ext cx="231089" cy="41108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8" name="Conector Reto 495">
              <a:extLst>
                <a:ext uri="{FF2B5EF4-FFF2-40B4-BE49-F238E27FC236}">
                  <a16:creationId xmlns="" xmlns:a16="http://schemas.microsoft.com/office/drawing/2014/main" id="{5E06445C-AD3C-15DC-4AD7-7E01106891EE}"/>
                </a:ext>
              </a:extLst>
            </p:cNvPr>
            <p:cNvCxnSpPr>
              <a:endCxn id="725" idx="2"/>
            </p:cNvCxnSpPr>
            <p:nvPr/>
          </p:nvCxnSpPr>
          <p:spPr>
            <a:xfrm>
              <a:off x="2430082" y="3906095"/>
              <a:ext cx="457992" cy="1269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9" name="Conector Reto 497">
              <a:extLst>
                <a:ext uri="{FF2B5EF4-FFF2-40B4-BE49-F238E27FC236}">
                  <a16:creationId xmlns="" xmlns:a16="http://schemas.microsoft.com/office/drawing/2014/main" id="{F90B8F70-C7BC-9D55-9EA6-4B708959203D}"/>
                </a:ext>
              </a:extLst>
            </p:cNvPr>
            <p:cNvCxnSpPr>
              <a:stCxn id="726" idx="0"/>
              <a:endCxn id="779" idx="5"/>
            </p:cNvCxnSpPr>
            <p:nvPr/>
          </p:nvCxnSpPr>
          <p:spPr>
            <a:xfrm flipH="1" flipV="1">
              <a:off x="2656422" y="3887760"/>
              <a:ext cx="49143" cy="21110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0" name="Conector Reto 499">
              <a:extLst>
                <a:ext uri="{FF2B5EF4-FFF2-40B4-BE49-F238E27FC236}">
                  <a16:creationId xmlns="" xmlns:a16="http://schemas.microsoft.com/office/drawing/2014/main" id="{C17151FD-3373-F95F-7435-032B5B82E119}"/>
                </a:ext>
              </a:extLst>
            </p:cNvPr>
            <p:cNvCxnSpPr>
              <a:cxnSpLocks/>
              <a:stCxn id="747" idx="6"/>
              <a:endCxn id="728" idx="2"/>
            </p:cNvCxnSpPr>
            <p:nvPr/>
          </p:nvCxnSpPr>
          <p:spPr>
            <a:xfrm flipV="1">
              <a:off x="2203607" y="4369041"/>
              <a:ext cx="429160" cy="46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1" name="Conector Reto 503">
              <a:extLst>
                <a:ext uri="{FF2B5EF4-FFF2-40B4-BE49-F238E27FC236}">
                  <a16:creationId xmlns="" xmlns:a16="http://schemas.microsoft.com/office/drawing/2014/main" id="{DFA4B658-0B7D-9CA1-2235-4349120AC08B}"/>
                </a:ext>
              </a:extLst>
            </p:cNvPr>
            <p:cNvCxnSpPr>
              <a:stCxn id="767" idx="6"/>
              <a:endCxn id="762" idx="2"/>
            </p:cNvCxnSpPr>
            <p:nvPr/>
          </p:nvCxnSpPr>
          <p:spPr>
            <a:xfrm flipV="1">
              <a:off x="2577574" y="3405823"/>
              <a:ext cx="1211463" cy="114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2" name="Conector Reto 505">
              <a:extLst>
                <a:ext uri="{FF2B5EF4-FFF2-40B4-BE49-F238E27FC236}">
                  <a16:creationId xmlns="" xmlns:a16="http://schemas.microsoft.com/office/drawing/2014/main" id="{7FC5E48F-1A1E-8E50-F102-01271E420B1A}"/>
                </a:ext>
              </a:extLst>
            </p:cNvPr>
            <p:cNvCxnSpPr>
              <a:stCxn id="772" idx="5"/>
              <a:endCxn id="777" idx="1"/>
            </p:cNvCxnSpPr>
            <p:nvPr/>
          </p:nvCxnSpPr>
          <p:spPr>
            <a:xfrm>
              <a:off x="2734415" y="3121827"/>
              <a:ext cx="439979" cy="656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3" name="Conector Reto 507">
              <a:extLst>
                <a:ext uri="{FF2B5EF4-FFF2-40B4-BE49-F238E27FC236}">
                  <a16:creationId xmlns="" xmlns:a16="http://schemas.microsoft.com/office/drawing/2014/main" id="{A56F2153-2F28-688D-C9C2-553DB7DE7154}"/>
                </a:ext>
              </a:extLst>
            </p:cNvPr>
            <p:cNvCxnSpPr>
              <a:stCxn id="774" idx="7"/>
              <a:endCxn id="755" idx="3"/>
            </p:cNvCxnSpPr>
            <p:nvPr/>
          </p:nvCxnSpPr>
          <p:spPr>
            <a:xfrm flipV="1">
              <a:off x="2920308" y="3048129"/>
              <a:ext cx="350633" cy="804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4" name="Conector Reto 509">
              <a:extLst>
                <a:ext uri="{FF2B5EF4-FFF2-40B4-BE49-F238E27FC236}">
                  <a16:creationId xmlns="" xmlns:a16="http://schemas.microsoft.com/office/drawing/2014/main" id="{637914B7-E410-FD68-4140-9C3BBDC08270}"/>
                </a:ext>
              </a:extLst>
            </p:cNvPr>
            <p:cNvCxnSpPr>
              <a:stCxn id="758" idx="4"/>
              <a:endCxn id="754" idx="0"/>
            </p:cNvCxnSpPr>
            <p:nvPr/>
          </p:nvCxnSpPr>
          <p:spPr>
            <a:xfrm>
              <a:off x="2974324" y="2597440"/>
              <a:ext cx="1013" cy="28177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5" name="Conector Reto 511">
              <a:extLst>
                <a:ext uri="{FF2B5EF4-FFF2-40B4-BE49-F238E27FC236}">
                  <a16:creationId xmlns="" xmlns:a16="http://schemas.microsoft.com/office/drawing/2014/main" id="{9902CA31-46E3-2E0B-CC50-BC686F2A2359}"/>
                </a:ext>
              </a:extLst>
            </p:cNvPr>
            <p:cNvCxnSpPr>
              <a:stCxn id="759" idx="6"/>
              <a:endCxn id="764" idx="2"/>
            </p:cNvCxnSpPr>
            <p:nvPr/>
          </p:nvCxnSpPr>
          <p:spPr>
            <a:xfrm>
              <a:off x="2647345" y="2674700"/>
              <a:ext cx="974562" cy="742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6" name="Conector Reto 513">
              <a:extLst>
                <a:ext uri="{FF2B5EF4-FFF2-40B4-BE49-F238E27FC236}">
                  <a16:creationId xmlns="" xmlns:a16="http://schemas.microsoft.com/office/drawing/2014/main" id="{3DD7E2EF-E678-5B76-EEFF-36C0D43FBB6F}"/>
                </a:ext>
              </a:extLst>
            </p:cNvPr>
            <p:cNvCxnSpPr>
              <a:stCxn id="717" idx="3"/>
              <a:endCxn id="763" idx="7"/>
            </p:cNvCxnSpPr>
            <p:nvPr/>
          </p:nvCxnSpPr>
          <p:spPr>
            <a:xfrm flipH="1">
              <a:off x="3781881" y="2669858"/>
              <a:ext cx="130969" cy="4369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7" name="Conector Reto 515">
              <a:extLst>
                <a:ext uri="{FF2B5EF4-FFF2-40B4-BE49-F238E27FC236}">
                  <a16:creationId xmlns="" xmlns:a16="http://schemas.microsoft.com/office/drawing/2014/main" id="{AB55309C-79F6-1EB9-0A8C-A56AE96ADD6D}"/>
                </a:ext>
              </a:extLst>
            </p:cNvPr>
            <p:cNvCxnSpPr>
              <a:stCxn id="755" idx="0"/>
              <a:endCxn id="757" idx="4"/>
            </p:cNvCxnSpPr>
            <p:nvPr/>
          </p:nvCxnSpPr>
          <p:spPr>
            <a:xfrm flipH="1" flipV="1">
              <a:off x="3260200" y="2591972"/>
              <a:ext cx="36674" cy="3935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8" name="Conector Reto 517">
              <a:extLst>
                <a:ext uri="{FF2B5EF4-FFF2-40B4-BE49-F238E27FC236}">
                  <a16:creationId xmlns="" xmlns:a16="http://schemas.microsoft.com/office/drawing/2014/main" id="{338FD1E6-BCB6-67CC-0479-E98EA7A01EA6}"/>
                </a:ext>
              </a:extLst>
            </p:cNvPr>
            <p:cNvCxnSpPr>
              <a:cxnSpLocks/>
              <a:stCxn id="713" idx="4"/>
              <a:endCxn id="775" idx="0"/>
            </p:cNvCxnSpPr>
            <p:nvPr/>
          </p:nvCxnSpPr>
          <p:spPr>
            <a:xfrm>
              <a:off x="3030726" y="2355574"/>
              <a:ext cx="302821" cy="11468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9" name="Conector Reto 519">
              <a:extLst>
                <a:ext uri="{FF2B5EF4-FFF2-40B4-BE49-F238E27FC236}">
                  <a16:creationId xmlns="" xmlns:a16="http://schemas.microsoft.com/office/drawing/2014/main" id="{DD8D768C-4ACB-B71E-5521-552DA17A12BD}"/>
                </a:ext>
              </a:extLst>
            </p:cNvPr>
            <p:cNvCxnSpPr>
              <a:stCxn id="758" idx="6"/>
              <a:endCxn id="757" idx="2"/>
            </p:cNvCxnSpPr>
            <p:nvPr/>
          </p:nvCxnSpPr>
          <p:spPr>
            <a:xfrm flipV="1">
              <a:off x="3010997" y="2555299"/>
              <a:ext cx="212529" cy="54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0" name="Conector Reto 521">
              <a:extLst>
                <a:ext uri="{FF2B5EF4-FFF2-40B4-BE49-F238E27FC236}">
                  <a16:creationId xmlns="" xmlns:a16="http://schemas.microsoft.com/office/drawing/2014/main" id="{94098C8A-AFBC-ED7C-BE6B-08A893223A07}"/>
                </a:ext>
              </a:extLst>
            </p:cNvPr>
            <p:cNvCxnSpPr>
              <a:cxnSpLocks/>
              <a:stCxn id="759" idx="7"/>
              <a:endCxn id="713" idx="3"/>
            </p:cNvCxnSpPr>
            <p:nvPr/>
          </p:nvCxnSpPr>
          <p:spPr>
            <a:xfrm flipV="1">
              <a:off x="2636604" y="2344833"/>
              <a:ext cx="368189" cy="3039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1" name="Conector Reto 524">
              <a:extLst>
                <a:ext uri="{FF2B5EF4-FFF2-40B4-BE49-F238E27FC236}">
                  <a16:creationId xmlns="" xmlns:a16="http://schemas.microsoft.com/office/drawing/2014/main" id="{5651BB1E-C657-6CD8-A73A-72D022E8AA22}"/>
                </a:ext>
              </a:extLst>
            </p:cNvPr>
            <p:cNvCxnSpPr>
              <a:stCxn id="712" idx="3"/>
              <a:endCxn id="711" idx="7"/>
            </p:cNvCxnSpPr>
            <p:nvPr/>
          </p:nvCxnSpPr>
          <p:spPr>
            <a:xfrm flipH="1">
              <a:off x="2693096" y="2332036"/>
              <a:ext cx="83461" cy="771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2" name="Conector Reto 526">
              <a:extLst>
                <a:ext uri="{FF2B5EF4-FFF2-40B4-BE49-F238E27FC236}">
                  <a16:creationId xmlns="" xmlns:a16="http://schemas.microsoft.com/office/drawing/2014/main" id="{F43795A3-BB6B-795A-2A07-4E12C5EFDA61}"/>
                </a:ext>
              </a:extLst>
            </p:cNvPr>
            <p:cNvCxnSpPr>
              <a:cxnSpLocks/>
              <a:stCxn id="711" idx="4"/>
              <a:endCxn id="759" idx="0"/>
            </p:cNvCxnSpPr>
            <p:nvPr/>
          </p:nvCxnSpPr>
          <p:spPr>
            <a:xfrm flipH="1">
              <a:off x="2610672" y="2471790"/>
              <a:ext cx="56492" cy="1662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3" name="Conector Reto 529">
              <a:extLst>
                <a:ext uri="{FF2B5EF4-FFF2-40B4-BE49-F238E27FC236}">
                  <a16:creationId xmlns="" xmlns:a16="http://schemas.microsoft.com/office/drawing/2014/main" id="{330B5B16-B271-B8F2-212F-C3CF82281CD9}"/>
                </a:ext>
              </a:extLst>
            </p:cNvPr>
            <p:cNvCxnSpPr>
              <a:stCxn id="711" idx="5"/>
              <a:endCxn id="758" idx="1"/>
            </p:cNvCxnSpPr>
            <p:nvPr/>
          </p:nvCxnSpPr>
          <p:spPr>
            <a:xfrm>
              <a:off x="2693096" y="2461049"/>
              <a:ext cx="255295" cy="737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4" name="Conector Reto 531">
              <a:extLst>
                <a:ext uri="{FF2B5EF4-FFF2-40B4-BE49-F238E27FC236}">
                  <a16:creationId xmlns="" xmlns:a16="http://schemas.microsoft.com/office/drawing/2014/main" id="{117BB84F-F5D6-4CA7-49C7-9D606F3BE21C}"/>
                </a:ext>
              </a:extLst>
            </p:cNvPr>
            <p:cNvCxnSpPr>
              <a:stCxn id="712" idx="4"/>
            </p:cNvCxnSpPr>
            <p:nvPr/>
          </p:nvCxnSpPr>
          <p:spPr>
            <a:xfrm>
              <a:off x="2802490" y="2342777"/>
              <a:ext cx="142886" cy="1923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5" name="Conector Reto 533">
              <a:extLst>
                <a:ext uri="{FF2B5EF4-FFF2-40B4-BE49-F238E27FC236}">
                  <a16:creationId xmlns="" xmlns:a16="http://schemas.microsoft.com/office/drawing/2014/main" id="{DAD55697-6BB7-8C0E-B73A-F180BE7E6018}"/>
                </a:ext>
              </a:extLst>
            </p:cNvPr>
            <p:cNvCxnSpPr>
              <a:cxnSpLocks/>
              <a:stCxn id="713" idx="4"/>
              <a:endCxn id="758" idx="0"/>
            </p:cNvCxnSpPr>
            <p:nvPr/>
          </p:nvCxnSpPr>
          <p:spPr>
            <a:xfrm flipH="1">
              <a:off x="2974324" y="2355574"/>
              <a:ext cx="56402" cy="16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6" name="Conector Reto 536">
              <a:extLst>
                <a:ext uri="{FF2B5EF4-FFF2-40B4-BE49-F238E27FC236}">
                  <a16:creationId xmlns="" xmlns:a16="http://schemas.microsoft.com/office/drawing/2014/main" id="{7A256CEB-2FA9-28A8-7357-5A32977BB412}"/>
                </a:ext>
              </a:extLst>
            </p:cNvPr>
            <p:cNvCxnSpPr>
              <a:cxnSpLocks/>
              <a:stCxn id="758" idx="7"/>
              <a:endCxn id="714" idx="3"/>
            </p:cNvCxnSpPr>
            <p:nvPr/>
          </p:nvCxnSpPr>
          <p:spPr>
            <a:xfrm flipV="1">
              <a:off x="3000256" y="2392185"/>
              <a:ext cx="313962" cy="1426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7" name="Conector Reto 539">
              <a:extLst>
                <a:ext uri="{FF2B5EF4-FFF2-40B4-BE49-F238E27FC236}">
                  <a16:creationId xmlns="" xmlns:a16="http://schemas.microsoft.com/office/drawing/2014/main" id="{E2F83DCC-E5DC-BC59-B471-87AA1EFC5C78}"/>
                </a:ext>
              </a:extLst>
            </p:cNvPr>
            <p:cNvCxnSpPr>
              <a:stCxn id="781" idx="6"/>
              <a:endCxn id="773" idx="2"/>
            </p:cNvCxnSpPr>
            <p:nvPr/>
          </p:nvCxnSpPr>
          <p:spPr>
            <a:xfrm flipV="1">
              <a:off x="2673607" y="3580196"/>
              <a:ext cx="207972" cy="1278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8" name="Conector Reto 541">
              <a:extLst>
                <a:ext uri="{FF2B5EF4-FFF2-40B4-BE49-F238E27FC236}">
                  <a16:creationId xmlns="" xmlns:a16="http://schemas.microsoft.com/office/drawing/2014/main" id="{BF09675F-B046-74B9-CA06-53F18A589657}"/>
                </a:ext>
              </a:extLst>
            </p:cNvPr>
            <p:cNvCxnSpPr>
              <a:cxnSpLocks/>
              <a:stCxn id="772" idx="4"/>
              <a:endCxn id="773" idx="1"/>
            </p:cNvCxnSpPr>
            <p:nvPr/>
          </p:nvCxnSpPr>
          <p:spPr>
            <a:xfrm>
              <a:off x="2708483" y="3132568"/>
              <a:ext cx="183837" cy="4216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9" name="Conector Reto 544">
              <a:extLst>
                <a:ext uri="{FF2B5EF4-FFF2-40B4-BE49-F238E27FC236}">
                  <a16:creationId xmlns="" xmlns:a16="http://schemas.microsoft.com/office/drawing/2014/main" id="{83ED3F5A-99EB-0821-E375-02A76CE93B92}"/>
                </a:ext>
              </a:extLst>
            </p:cNvPr>
            <p:cNvCxnSpPr>
              <a:stCxn id="767" idx="6"/>
              <a:endCxn id="760" idx="2"/>
            </p:cNvCxnSpPr>
            <p:nvPr/>
          </p:nvCxnSpPr>
          <p:spPr>
            <a:xfrm flipV="1">
              <a:off x="2577574" y="3264858"/>
              <a:ext cx="453151" cy="1524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0" name="Conector Reto 546">
              <a:extLst>
                <a:ext uri="{FF2B5EF4-FFF2-40B4-BE49-F238E27FC236}">
                  <a16:creationId xmlns="" xmlns:a16="http://schemas.microsoft.com/office/drawing/2014/main" id="{6BC7AC67-D496-4FB0-AEFF-78C4F6A18579}"/>
                </a:ext>
              </a:extLst>
            </p:cNvPr>
            <p:cNvCxnSpPr>
              <a:stCxn id="783" idx="6"/>
              <a:endCxn id="754" idx="2"/>
            </p:cNvCxnSpPr>
            <p:nvPr/>
          </p:nvCxnSpPr>
          <p:spPr>
            <a:xfrm>
              <a:off x="2720692" y="2900643"/>
              <a:ext cx="217971" cy="152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1" name="Conector Reto 548">
              <a:extLst>
                <a:ext uri="{FF2B5EF4-FFF2-40B4-BE49-F238E27FC236}">
                  <a16:creationId xmlns="" xmlns:a16="http://schemas.microsoft.com/office/drawing/2014/main" id="{07AB0E88-940E-B1BC-FD90-0644FB65031E}"/>
                </a:ext>
              </a:extLst>
            </p:cNvPr>
            <p:cNvCxnSpPr>
              <a:stCxn id="783" idx="5"/>
              <a:endCxn id="760" idx="1"/>
            </p:cNvCxnSpPr>
            <p:nvPr/>
          </p:nvCxnSpPr>
          <p:spPr>
            <a:xfrm>
              <a:off x="2709951" y="2926575"/>
              <a:ext cx="331515" cy="3123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2" name="Conector Reto 550">
              <a:extLst>
                <a:ext uri="{FF2B5EF4-FFF2-40B4-BE49-F238E27FC236}">
                  <a16:creationId xmlns="" xmlns:a16="http://schemas.microsoft.com/office/drawing/2014/main" id="{BBAEC1D2-9FD3-5BCD-1CA9-A21921B1A670}"/>
                </a:ext>
              </a:extLst>
            </p:cNvPr>
            <p:cNvCxnSpPr>
              <a:stCxn id="772" idx="6"/>
              <a:endCxn id="754" idx="3"/>
            </p:cNvCxnSpPr>
            <p:nvPr/>
          </p:nvCxnSpPr>
          <p:spPr>
            <a:xfrm flipV="1">
              <a:off x="2745156" y="2941823"/>
              <a:ext cx="204248" cy="1540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3" name="Conector Reto 552">
              <a:extLst>
                <a:ext uri="{FF2B5EF4-FFF2-40B4-BE49-F238E27FC236}">
                  <a16:creationId xmlns="" xmlns:a16="http://schemas.microsoft.com/office/drawing/2014/main" id="{F07684F4-D9E7-B361-E121-20BC05F803D3}"/>
                </a:ext>
              </a:extLst>
            </p:cNvPr>
            <p:cNvCxnSpPr>
              <a:stCxn id="772" idx="0"/>
              <a:endCxn id="783" idx="4"/>
            </p:cNvCxnSpPr>
            <p:nvPr/>
          </p:nvCxnSpPr>
          <p:spPr>
            <a:xfrm flipH="1" flipV="1">
              <a:off x="2684019" y="2937316"/>
              <a:ext cx="24464" cy="12190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4" name="Conector Reto 554">
              <a:extLst>
                <a:ext uri="{FF2B5EF4-FFF2-40B4-BE49-F238E27FC236}">
                  <a16:creationId xmlns="" xmlns:a16="http://schemas.microsoft.com/office/drawing/2014/main" id="{DDC425F0-64B9-0463-1032-9821F1CBAF76}"/>
                </a:ext>
              </a:extLst>
            </p:cNvPr>
            <p:cNvCxnSpPr>
              <a:stCxn id="773" idx="7"/>
              <a:endCxn id="766" idx="2"/>
            </p:cNvCxnSpPr>
            <p:nvPr/>
          </p:nvCxnSpPr>
          <p:spPr>
            <a:xfrm flipV="1">
              <a:off x="2944185" y="3238212"/>
              <a:ext cx="402796" cy="3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5" name="Conector Reto 556">
              <a:extLst>
                <a:ext uri="{FF2B5EF4-FFF2-40B4-BE49-F238E27FC236}">
                  <a16:creationId xmlns="" xmlns:a16="http://schemas.microsoft.com/office/drawing/2014/main" id="{F24B668B-8D53-B8FC-C112-51ECB80FD90D}"/>
                </a:ext>
              </a:extLst>
            </p:cNvPr>
            <p:cNvCxnSpPr>
              <a:stCxn id="760" idx="5"/>
              <a:endCxn id="775" idx="1"/>
            </p:cNvCxnSpPr>
            <p:nvPr/>
          </p:nvCxnSpPr>
          <p:spPr>
            <a:xfrm>
              <a:off x="3093331" y="3290790"/>
              <a:ext cx="214283" cy="22237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6" name="Conector Reto 559">
              <a:extLst>
                <a:ext uri="{FF2B5EF4-FFF2-40B4-BE49-F238E27FC236}">
                  <a16:creationId xmlns="" xmlns:a16="http://schemas.microsoft.com/office/drawing/2014/main" id="{947254E9-B4DF-D467-2D9D-5742AD8B6A80}"/>
                </a:ext>
              </a:extLst>
            </p:cNvPr>
            <p:cNvCxnSpPr>
              <a:cxnSpLocks/>
              <a:stCxn id="779" idx="6"/>
              <a:endCxn id="774" idx="2"/>
            </p:cNvCxnSpPr>
            <p:nvPr/>
          </p:nvCxnSpPr>
          <p:spPr>
            <a:xfrm>
              <a:off x="2667163" y="3861828"/>
              <a:ext cx="190539" cy="172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7" name="Conector Reto 562">
              <a:extLst>
                <a:ext uri="{FF2B5EF4-FFF2-40B4-BE49-F238E27FC236}">
                  <a16:creationId xmlns="" xmlns:a16="http://schemas.microsoft.com/office/drawing/2014/main" id="{7F9C4FAF-01FE-A4CD-721A-0F2DA78D0576}"/>
                </a:ext>
              </a:extLst>
            </p:cNvPr>
            <p:cNvCxnSpPr>
              <a:stCxn id="781" idx="5"/>
              <a:endCxn id="774" idx="1"/>
            </p:cNvCxnSpPr>
            <p:nvPr/>
          </p:nvCxnSpPr>
          <p:spPr>
            <a:xfrm>
              <a:off x="2662866" y="3618909"/>
              <a:ext cx="205577" cy="234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8" name="Conector Reto 564">
              <a:extLst>
                <a:ext uri="{FF2B5EF4-FFF2-40B4-BE49-F238E27FC236}">
                  <a16:creationId xmlns="" xmlns:a16="http://schemas.microsoft.com/office/drawing/2014/main" id="{95009604-CC1A-0BD4-91B9-11E47FBDD0BF}"/>
                </a:ext>
              </a:extLst>
            </p:cNvPr>
            <p:cNvCxnSpPr>
              <a:stCxn id="773" idx="4"/>
              <a:endCxn id="774" idx="0"/>
            </p:cNvCxnSpPr>
            <p:nvPr/>
          </p:nvCxnSpPr>
          <p:spPr>
            <a:xfrm flipH="1">
              <a:off x="2894376" y="3616869"/>
              <a:ext cx="23877" cy="2255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9" name="Conector Reto 567">
              <a:extLst>
                <a:ext uri="{FF2B5EF4-FFF2-40B4-BE49-F238E27FC236}">
                  <a16:creationId xmlns="" xmlns:a16="http://schemas.microsoft.com/office/drawing/2014/main" id="{4D2C7AB6-CF5D-5A63-D591-163B7BE5F14C}"/>
                </a:ext>
              </a:extLst>
            </p:cNvPr>
            <p:cNvCxnSpPr>
              <a:stCxn id="775" idx="3"/>
              <a:endCxn id="777" idx="0"/>
            </p:cNvCxnSpPr>
            <p:nvPr/>
          </p:nvCxnSpPr>
          <p:spPr>
            <a:xfrm flipH="1">
              <a:off x="3202078" y="3565034"/>
              <a:ext cx="105536" cy="20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0" name="Conector Reto 569">
              <a:extLst>
                <a:ext uri="{FF2B5EF4-FFF2-40B4-BE49-F238E27FC236}">
                  <a16:creationId xmlns="" xmlns:a16="http://schemas.microsoft.com/office/drawing/2014/main" id="{31D382CE-2071-EE1D-BB2B-808BC2BF09E5}"/>
                </a:ext>
              </a:extLst>
            </p:cNvPr>
            <p:cNvCxnSpPr>
              <a:cxnSpLocks/>
              <a:endCxn id="777" idx="3"/>
            </p:cNvCxnSpPr>
            <p:nvPr/>
          </p:nvCxnSpPr>
          <p:spPr>
            <a:xfrm flipV="1">
              <a:off x="3083814" y="3828729"/>
              <a:ext cx="78923" cy="68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1" name="Conector Reto 574">
              <a:extLst>
                <a:ext uri="{FF2B5EF4-FFF2-40B4-BE49-F238E27FC236}">
                  <a16:creationId xmlns="" xmlns:a16="http://schemas.microsoft.com/office/drawing/2014/main" id="{0C8FD189-306E-A6D0-8445-38F02F9429D5}"/>
                </a:ext>
              </a:extLst>
            </p:cNvPr>
            <p:cNvCxnSpPr>
              <a:stCxn id="774" idx="6"/>
              <a:endCxn id="778" idx="2"/>
            </p:cNvCxnSpPr>
            <p:nvPr/>
          </p:nvCxnSpPr>
          <p:spPr>
            <a:xfrm>
              <a:off x="2931049" y="3879053"/>
              <a:ext cx="87004" cy="3782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2" name="Conector Reto 576">
              <a:extLst>
                <a:ext uri="{FF2B5EF4-FFF2-40B4-BE49-F238E27FC236}">
                  <a16:creationId xmlns="" xmlns:a16="http://schemas.microsoft.com/office/drawing/2014/main" id="{A4C21488-2E8D-3A8E-829D-47F1E4BE0228}"/>
                </a:ext>
              </a:extLst>
            </p:cNvPr>
            <p:cNvCxnSpPr>
              <a:cxnSpLocks/>
              <a:stCxn id="725" idx="7"/>
              <a:endCxn id="778" idx="3"/>
            </p:cNvCxnSpPr>
            <p:nvPr/>
          </p:nvCxnSpPr>
          <p:spPr>
            <a:xfrm flipV="1">
              <a:off x="2955156" y="3942808"/>
              <a:ext cx="73638" cy="806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3" name="Conector Reto 579">
              <a:extLst>
                <a:ext uri="{FF2B5EF4-FFF2-40B4-BE49-F238E27FC236}">
                  <a16:creationId xmlns="" xmlns:a16="http://schemas.microsoft.com/office/drawing/2014/main" id="{1EC91F78-8B33-ED45-30D0-4225F31AED1D}"/>
                </a:ext>
              </a:extLst>
            </p:cNvPr>
            <p:cNvCxnSpPr>
              <a:cxnSpLocks/>
              <a:stCxn id="725" idx="0"/>
              <a:endCxn id="774" idx="4"/>
            </p:cNvCxnSpPr>
            <p:nvPr/>
          </p:nvCxnSpPr>
          <p:spPr>
            <a:xfrm flipH="1" flipV="1">
              <a:off x="2894376" y="3915726"/>
              <a:ext cx="38324" cy="9088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4" name="Conector Reto 582">
              <a:extLst>
                <a:ext uri="{FF2B5EF4-FFF2-40B4-BE49-F238E27FC236}">
                  <a16:creationId xmlns="" xmlns:a16="http://schemas.microsoft.com/office/drawing/2014/main" id="{9DB6BABD-784C-E103-22AB-A923042F289D}"/>
                </a:ext>
              </a:extLst>
            </p:cNvPr>
            <p:cNvCxnSpPr>
              <a:cxnSpLocks/>
              <a:stCxn id="778" idx="6"/>
              <a:endCxn id="724" idx="1"/>
            </p:cNvCxnSpPr>
            <p:nvPr/>
          </p:nvCxnSpPr>
          <p:spPr>
            <a:xfrm>
              <a:off x="3091400" y="3916876"/>
              <a:ext cx="267517" cy="474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5" name="Conector Reto 592">
              <a:extLst>
                <a:ext uri="{FF2B5EF4-FFF2-40B4-BE49-F238E27FC236}">
                  <a16:creationId xmlns="" xmlns:a16="http://schemas.microsoft.com/office/drawing/2014/main" id="{0BBEF183-9425-22D4-FA62-C0368A7419E8}"/>
                </a:ext>
              </a:extLst>
            </p:cNvPr>
            <p:cNvCxnSpPr>
              <a:stCxn id="777" idx="6"/>
              <a:endCxn id="776" idx="2"/>
            </p:cNvCxnSpPr>
            <p:nvPr/>
          </p:nvCxnSpPr>
          <p:spPr>
            <a:xfrm flipV="1">
              <a:off x="3229570" y="3740317"/>
              <a:ext cx="242609" cy="7721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6" name="Conector Reto 594">
              <a:extLst>
                <a:ext uri="{FF2B5EF4-FFF2-40B4-BE49-F238E27FC236}">
                  <a16:creationId xmlns="" xmlns:a16="http://schemas.microsoft.com/office/drawing/2014/main" id="{E6E8B534-AAC3-72EE-C62C-6124FE2E1185}"/>
                </a:ext>
              </a:extLst>
            </p:cNvPr>
            <p:cNvCxnSpPr>
              <a:stCxn id="724" idx="0"/>
              <a:endCxn id="775" idx="4"/>
            </p:cNvCxnSpPr>
            <p:nvPr/>
          </p:nvCxnSpPr>
          <p:spPr>
            <a:xfrm flipH="1" flipV="1">
              <a:off x="3333547" y="3575775"/>
              <a:ext cx="51303" cy="3777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7" name="Conector Reto 596">
              <a:extLst>
                <a:ext uri="{FF2B5EF4-FFF2-40B4-BE49-F238E27FC236}">
                  <a16:creationId xmlns="" xmlns:a16="http://schemas.microsoft.com/office/drawing/2014/main" id="{51FFB409-AC9B-F1C3-808C-1972F7C7E7E2}"/>
                </a:ext>
              </a:extLst>
            </p:cNvPr>
            <p:cNvCxnSpPr>
              <a:cxnSpLocks/>
              <a:stCxn id="754" idx="6"/>
              <a:endCxn id="755" idx="2"/>
            </p:cNvCxnSpPr>
            <p:nvPr/>
          </p:nvCxnSpPr>
          <p:spPr>
            <a:xfrm>
              <a:off x="3012010" y="2915891"/>
              <a:ext cx="248190" cy="1063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8" name="Conector Reto 599">
              <a:extLst>
                <a:ext uri="{FF2B5EF4-FFF2-40B4-BE49-F238E27FC236}">
                  <a16:creationId xmlns="" xmlns:a16="http://schemas.microsoft.com/office/drawing/2014/main" id="{365A28DA-9D68-894B-7B16-C3C0AF9FC88D}"/>
                </a:ext>
              </a:extLst>
            </p:cNvPr>
            <p:cNvCxnSpPr>
              <a:stCxn id="759" idx="4"/>
              <a:endCxn id="783" idx="1"/>
            </p:cNvCxnSpPr>
            <p:nvPr/>
          </p:nvCxnSpPr>
          <p:spPr>
            <a:xfrm>
              <a:off x="2610672" y="2711373"/>
              <a:ext cx="47414" cy="1633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9" name="Conector Reto 601">
              <a:extLst>
                <a:ext uri="{FF2B5EF4-FFF2-40B4-BE49-F238E27FC236}">
                  <a16:creationId xmlns="" xmlns:a16="http://schemas.microsoft.com/office/drawing/2014/main" id="{9D4E2D94-6053-5232-C16C-675B0F110CF0}"/>
                </a:ext>
              </a:extLst>
            </p:cNvPr>
            <p:cNvCxnSpPr>
              <a:stCxn id="756" idx="5"/>
              <a:endCxn id="765" idx="0"/>
            </p:cNvCxnSpPr>
            <p:nvPr/>
          </p:nvCxnSpPr>
          <p:spPr>
            <a:xfrm>
              <a:off x="3390736" y="2873577"/>
              <a:ext cx="196053" cy="3781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0" name="Conector Reto 603">
              <a:extLst>
                <a:ext uri="{FF2B5EF4-FFF2-40B4-BE49-F238E27FC236}">
                  <a16:creationId xmlns="" xmlns:a16="http://schemas.microsoft.com/office/drawing/2014/main" id="{BD608E6C-AC80-3E1F-7E8A-A2390078BBB5}"/>
                </a:ext>
              </a:extLst>
            </p:cNvPr>
            <p:cNvCxnSpPr>
              <a:cxnSpLocks/>
              <a:stCxn id="755" idx="6"/>
              <a:endCxn id="763" idx="2"/>
            </p:cNvCxnSpPr>
            <p:nvPr/>
          </p:nvCxnSpPr>
          <p:spPr>
            <a:xfrm>
              <a:off x="3333547" y="3022197"/>
              <a:ext cx="385728" cy="1105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1" name="Conector Reto 606">
              <a:extLst>
                <a:ext uri="{FF2B5EF4-FFF2-40B4-BE49-F238E27FC236}">
                  <a16:creationId xmlns="" xmlns:a16="http://schemas.microsoft.com/office/drawing/2014/main" id="{EC5AE6E4-EFA8-8AE8-04F6-D1E90B4E7DC9}"/>
                </a:ext>
              </a:extLst>
            </p:cNvPr>
            <p:cNvCxnSpPr>
              <a:stCxn id="715" idx="4"/>
              <a:endCxn id="764" idx="0"/>
            </p:cNvCxnSpPr>
            <p:nvPr/>
          </p:nvCxnSpPr>
          <p:spPr>
            <a:xfrm>
              <a:off x="3551765" y="2487128"/>
              <a:ext cx="106816" cy="225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2" name="Conector Reto 608">
              <a:extLst>
                <a:ext uri="{FF2B5EF4-FFF2-40B4-BE49-F238E27FC236}">
                  <a16:creationId xmlns="" xmlns:a16="http://schemas.microsoft.com/office/drawing/2014/main" id="{B3C0ED33-07E2-B237-11D6-64A5B89194DE}"/>
                </a:ext>
              </a:extLst>
            </p:cNvPr>
            <p:cNvCxnSpPr>
              <a:cxnSpLocks/>
              <a:stCxn id="715" idx="2"/>
              <a:endCxn id="757" idx="6"/>
            </p:cNvCxnSpPr>
            <p:nvPr/>
          </p:nvCxnSpPr>
          <p:spPr>
            <a:xfrm flipH="1">
              <a:off x="3296873" y="2462850"/>
              <a:ext cx="209061" cy="924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3" name="Conector Reto 611">
              <a:extLst>
                <a:ext uri="{FF2B5EF4-FFF2-40B4-BE49-F238E27FC236}">
                  <a16:creationId xmlns="" xmlns:a16="http://schemas.microsoft.com/office/drawing/2014/main" id="{C3B93B10-710F-2887-C61B-D37F561F0E5F}"/>
                </a:ext>
              </a:extLst>
            </p:cNvPr>
            <p:cNvCxnSpPr>
              <a:stCxn id="714" idx="4"/>
              <a:endCxn id="757" idx="7"/>
            </p:cNvCxnSpPr>
            <p:nvPr/>
          </p:nvCxnSpPr>
          <p:spPr>
            <a:xfrm flipH="1">
              <a:off x="3286132" y="2410526"/>
              <a:ext cx="49334" cy="118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4" name="Conector Reto 613">
              <a:extLst>
                <a:ext uri="{FF2B5EF4-FFF2-40B4-BE49-F238E27FC236}">
                  <a16:creationId xmlns="" xmlns:a16="http://schemas.microsoft.com/office/drawing/2014/main" id="{BEE810B6-93E7-6F4F-F2FD-934CF30F8237}"/>
                </a:ext>
              </a:extLst>
            </p:cNvPr>
            <p:cNvCxnSpPr>
              <a:stCxn id="716" idx="4"/>
              <a:endCxn id="764" idx="7"/>
            </p:cNvCxnSpPr>
            <p:nvPr/>
          </p:nvCxnSpPr>
          <p:spPr>
            <a:xfrm flipH="1">
              <a:off x="3684513" y="2547672"/>
              <a:ext cx="46279" cy="175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5" name="Conector Reto 615">
              <a:extLst>
                <a:ext uri="{FF2B5EF4-FFF2-40B4-BE49-F238E27FC236}">
                  <a16:creationId xmlns="" xmlns:a16="http://schemas.microsoft.com/office/drawing/2014/main" id="{795F3F79-E450-7AF3-5524-72D7296DA30E}"/>
                </a:ext>
              </a:extLst>
            </p:cNvPr>
            <p:cNvCxnSpPr>
              <a:endCxn id="717" idx="2"/>
            </p:cNvCxnSpPr>
            <p:nvPr/>
          </p:nvCxnSpPr>
          <p:spPr>
            <a:xfrm flipV="1">
              <a:off x="3692774" y="2643926"/>
              <a:ext cx="209335" cy="818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6" name="Conector Reto 617">
              <a:extLst>
                <a:ext uri="{FF2B5EF4-FFF2-40B4-BE49-F238E27FC236}">
                  <a16:creationId xmlns="" xmlns:a16="http://schemas.microsoft.com/office/drawing/2014/main" id="{E5B0ECA7-F285-B5F0-216F-D727F4B8835A}"/>
                </a:ext>
              </a:extLst>
            </p:cNvPr>
            <p:cNvCxnSpPr>
              <a:stCxn id="756" idx="6"/>
              <a:endCxn id="763" idx="1"/>
            </p:cNvCxnSpPr>
            <p:nvPr/>
          </p:nvCxnSpPr>
          <p:spPr>
            <a:xfrm>
              <a:off x="3414625" y="2858841"/>
              <a:ext cx="315391" cy="2479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7" name="Conector Reto 621">
              <a:extLst>
                <a:ext uri="{FF2B5EF4-FFF2-40B4-BE49-F238E27FC236}">
                  <a16:creationId xmlns="" xmlns:a16="http://schemas.microsoft.com/office/drawing/2014/main" id="{E7A3465E-34CE-1969-4924-634D352BD42F}"/>
                </a:ext>
              </a:extLst>
            </p:cNvPr>
            <p:cNvCxnSpPr>
              <a:stCxn id="715" idx="3"/>
              <a:endCxn id="756" idx="0"/>
            </p:cNvCxnSpPr>
            <p:nvPr/>
          </p:nvCxnSpPr>
          <p:spPr>
            <a:xfrm flipH="1">
              <a:off x="3406362" y="2484481"/>
              <a:ext cx="117459" cy="323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8" name="Conector Reto 623">
              <a:extLst>
                <a:ext uri="{FF2B5EF4-FFF2-40B4-BE49-F238E27FC236}">
                  <a16:creationId xmlns="" xmlns:a16="http://schemas.microsoft.com/office/drawing/2014/main" id="{253F39A5-FF3F-2EF8-A2B8-4A497AE7D235}"/>
                </a:ext>
              </a:extLst>
            </p:cNvPr>
            <p:cNvCxnSpPr>
              <a:stCxn id="754" idx="7"/>
              <a:endCxn id="756" idx="3"/>
            </p:cNvCxnSpPr>
            <p:nvPr/>
          </p:nvCxnSpPr>
          <p:spPr>
            <a:xfrm flipV="1">
              <a:off x="3001269" y="2843215"/>
              <a:ext cx="347418" cy="467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9" name="Conector Reto 625">
              <a:extLst>
                <a:ext uri="{FF2B5EF4-FFF2-40B4-BE49-F238E27FC236}">
                  <a16:creationId xmlns="" xmlns:a16="http://schemas.microsoft.com/office/drawing/2014/main" id="{383C1A86-7BC5-147E-6434-734124340194}"/>
                </a:ext>
              </a:extLst>
            </p:cNvPr>
            <p:cNvCxnSpPr>
              <a:stCxn id="764" idx="4"/>
              <a:endCxn id="763" idx="0"/>
            </p:cNvCxnSpPr>
            <p:nvPr/>
          </p:nvCxnSpPr>
          <p:spPr>
            <a:xfrm>
              <a:off x="3658581" y="2785633"/>
              <a:ext cx="97368" cy="3104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0" name="Conector Reto 627">
              <a:extLst>
                <a:ext uri="{FF2B5EF4-FFF2-40B4-BE49-F238E27FC236}">
                  <a16:creationId xmlns="" xmlns:a16="http://schemas.microsoft.com/office/drawing/2014/main" id="{B2035098-BEB0-B5ED-B188-5DDB9DC1F9C3}"/>
                </a:ext>
              </a:extLst>
            </p:cNvPr>
            <p:cNvCxnSpPr>
              <a:stCxn id="760" idx="6"/>
              <a:endCxn id="766" idx="2"/>
            </p:cNvCxnSpPr>
            <p:nvPr/>
          </p:nvCxnSpPr>
          <p:spPr>
            <a:xfrm flipV="1">
              <a:off x="3104072" y="3238212"/>
              <a:ext cx="242909" cy="266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1" name="Conector Reto 629">
              <a:extLst>
                <a:ext uri="{FF2B5EF4-FFF2-40B4-BE49-F238E27FC236}">
                  <a16:creationId xmlns="" xmlns:a16="http://schemas.microsoft.com/office/drawing/2014/main" id="{C7B3C659-39E5-40A1-5211-99EE40399687}"/>
                </a:ext>
              </a:extLst>
            </p:cNvPr>
            <p:cNvCxnSpPr>
              <a:cxnSpLocks/>
              <a:stCxn id="754" idx="4"/>
              <a:endCxn id="760" idx="0"/>
            </p:cNvCxnSpPr>
            <p:nvPr/>
          </p:nvCxnSpPr>
          <p:spPr>
            <a:xfrm>
              <a:off x="2975337" y="2952564"/>
              <a:ext cx="92062" cy="275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2" name="Conector Reto 632">
              <a:extLst>
                <a:ext uri="{FF2B5EF4-FFF2-40B4-BE49-F238E27FC236}">
                  <a16:creationId xmlns="" xmlns:a16="http://schemas.microsoft.com/office/drawing/2014/main" id="{ED57640F-8816-B0D2-133F-00A238338183}"/>
                </a:ext>
              </a:extLst>
            </p:cNvPr>
            <p:cNvCxnSpPr>
              <a:cxnSpLocks/>
              <a:stCxn id="718" idx="4"/>
              <a:endCxn id="762" idx="7"/>
            </p:cNvCxnSpPr>
            <p:nvPr/>
          </p:nvCxnSpPr>
          <p:spPr>
            <a:xfrm flipH="1">
              <a:off x="3851643" y="2946018"/>
              <a:ext cx="240906" cy="4338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3" name="Conector Reto 636">
              <a:extLst>
                <a:ext uri="{FF2B5EF4-FFF2-40B4-BE49-F238E27FC236}">
                  <a16:creationId xmlns="" xmlns:a16="http://schemas.microsoft.com/office/drawing/2014/main" id="{0A6C79F3-E73A-657D-C065-A1F4493F55DA}"/>
                </a:ext>
              </a:extLst>
            </p:cNvPr>
            <p:cNvCxnSpPr>
              <a:stCxn id="766" idx="6"/>
              <a:endCxn id="765" idx="1"/>
            </p:cNvCxnSpPr>
            <p:nvPr/>
          </p:nvCxnSpPr>
          <p:spPr>
            <a:xfrm>
              <a:off x="3420328" y="3238212"/>
              <a:ext cx="147936" cy="34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4" name="Conector Reto 638">
              <a:extLst>
                <a:ext uri="{FF2B5EF4-FFF2-40B4-BE49-F238E27FC236}">
                  <a16:creationId xmlns="" xmlns:a16="http://schemas.microsoft.com/office/drawing/2014/main" id="{9A1C4310-8DE5-D9DB-E973-C6D0303A360E}"/>
                </a:ext>
              </a:extLst>
            </p:cNvPr>
            <p:cNvCxnSpPr>
              <a:cxnSpLocks/>
              <a:stCxn id="755" idx="4"/>
            </p:cNvCxnSpPr>
            <p:nvPr/>
          </p:nvCxnSpPr>
          <p:spPr>
            <a:xfrm>
              <a:off x="3296874" y="3058870"/>
              <a:ext cx="63729" cy="1517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5" name="Conector Reto 641">
              <a:extLst>
                <a:ext uri="{FF2B5EF4-FFF2-40B4-BE49-F238E27FC236}">
                  <a16:creationId xmlns="" xmlns:a16="http://schemas.microsoft.com/office/drawing/2014/main" id="{CEE643A4-60D9-DB45-F913-991CBDC96097}"/>
                </a:ext>
              </a:extLst>
            </p:cNvPr>
            <p:cNvCxnSpPr>
              <a:stCxn id="766" idx="4"/>
              <a:endCxn id="776" idx="0"/>
            </p:cNvCxnSpPr>
            <p:nvPr/>
          </p:nvCxnSpPr>
          <p:spPr>
            <a:xfrm>
              <a:off x="3383655" y="3274885"/>
              <a:ext cx="125198" cy="4287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6" name="Conector Reto 643">
              <a:extLst>
                <a:ext uri="{FF2B5EF4-FFF2-40B4-BE49-F238E27FC236}">
                  <a16:creationId xmlns="" xmlns:a16="http://schemas.microsoft.com/office/drawing/2014/main" id="{119469F7-72D9-0B34-2998-1F92175AB566}"/>
                </a:ext>
              </a:extLst>
            </p:cNvPr>
            <p:cNvCxnSpPr>
              <a:stCxn id="775" idx="6"/>
              <a:endCxn id="721" idx="2"/>
            </p:cNvCxnSpPr>
            <p:nvPr/>
          </p:nvCxnSpPr>
          <p:spPr>
            <a:xfrm>
              <a:off x="3370220" y="3539102"/>
              <a:ext cx="740679" cy="410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7" name="Conector Reto 645">
              <a:extLst>
                <a:ext uri="{FF2B5EF4-FFF2-40B4-BE49-F238E27FC236}">
                  <a16:creationId xmlns="" xmlns:a16="http://schemas.microsoft.com/office/drawing/2014/main" id="{776A61FB-8909-A2C2-9A5C-C53CFF2979DB}"/>
                </a:ext>
              </a:extLst>
            </p:cNvPr>
            <p:cNvCxnSpPr>
              <a:cxnSpLocks/>
              <a:stCxn id="722" idx="0"/>
              <a:endCxn id="762" idx="5"/>
            </p:cNvCxnSpPr>
            <p:nvPr/>
          </p:nvCxnSpPr>
          <p:spPr>
            <a:xfrm flipH="1" flipV="1">
              <a:off x="3851643" y="3431755"/>
              <a:ext cx="140671" cy="3632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8" name="Conector Reto 647">
              <a:extLst>
                <a:ext uri="{FF2B5EF4-FFF2-40B4-BE49-F238E27FC236}">
                  <a16:creationId xmlns="" xmlns:a16="http://schemas.microsoft.com/office/drawing/2014/main" id="{D3C5095D-B6B1-FACA-F431-75A48E3848EB}"/>
                </a:ext>
              </a:extLst>
            </p:cNvPr>
            <p:cNvCxnSpPr>
              <a:cxnSpLocks/>
              <a:stCxn id="763" idx="4"/>
              <a:endCxn id="762" idx="0"/>
            </p:cNvCxnSpPr>
            <p:nvPr/>
          </p:nvCxnSpPr>
          <p:spPr>
            <a:xfrm>
              <a:off x="3755949" y="3169399"/>
              <a:ext cx="69762" cy="1997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9" name="Conector Reto 650">
              <a:extLst>
                <a:ext uri="{FF2B5EF4-FFF2-40B4-BE49-F238E27FC236}">
                  <a16:creationId xmlns="" xmlns:a16="http://schemas.microsoft.com/office/drawing/2014/main" id="{CCF67BAB-D624-A4C9-2875-757700026E56}"/>
                </a:ext>
              </a:extLst>
            </p:cNvPr>
            <p:cNvCxnSpPr>
              <a:stCxn id="763" idx="7"/>
              <a:endCxn id="718" idx="3"/>
            </p:cNvCxnSpPr>
            <p:nvPr/>
          </p:nvCxnSpPr>
          <p:spPr>
            <a:xfrm flipV="1">
              <a:off x="3781881" y="2928054"/>
              <a:ext cx="289100" cy="178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0" name="Conector Reto 652">
              <a:extLst>
                <a:ext uri="{FF2B5EF4-FFF2-40B4-BE49-F238E27FC236}">
                  <a16:creationId xmlns="" xmlns:a16="http://schemas.microsoft.com/office/drawing/2014/main" id="{83BA5128-5238-99D7-BE16-220718F815B5}"/>
                </a:ext>
              </a:extLst>
            </p:cNvPr>
            <p:cNvCxnSpPr>
              <a:stCxn id="763" idx="6"/>
              <a:endCxn id="719" idx="2"/>
            </p:cNvCxnSpPr>
            <p:nvPr/>
          </p:nvCxnSpPr>
          <p:spPr>
            <a:xfrm flipV="1">
              <a:off x="3792622" y="3099838"/>
              <a:ext cx="345911" cy="3288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1" name="Conector Reto 655">
              <a:extLst>
                <a:ext uri="{FF2B5EF4-FFF2-40B4-BE49-F238E27FC236}">
                  <a16:creationId xmlns="" xmlns:a16="http://schemas.microsoft.com/office/drawing/2014/main" id="{0EF1FED4-E605-B370-9B01-15BF6AF25DB3}"/>
                </a:ext>
              </a:extLst>
            </p:cNvPr>
            <p:cNvCxnSpPr>
              <a:cxnSpLocks/>
              <a:stCxn id="762" idx="6"/>
            </p:cNvCxnSpPr>
            <p:nvPr/>
          </p:nvCxnSpPr>
          <p:spPr>
            <a:xfrm flipV="1">
              <a:off x="3862384" y="3380645"/>
              <a:ext cx="280545" cy="25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2" name="Conector Reto 659">
              <a:extLst>
                <a:ext uri="{FF2B5EF4-FFF2-40B4-BE49-F238E27FC236}">
                  <a16:creationId xmlns="" xmlns:a16="http://schemas.microsoft.com/office/drawing/2014/main" id="{4DCC8D6B-C37C-FEBD-7489-0534CD8D8E58}"/>
                </a:ext>
              </a:extLst>
            </p:cNvPr>
            <p:cNvCxnSpPr>
              <a:stCxn id="762" idx="3"/>
              <a:endCxn id="761" idx="7"/>
            </p:cNvCxnSpPr>
            <p:nvPr/>
          </p:nvCxnSpPr>
          <p:spPr>
            <a:xfrm flipH="1">
              <a:off x="3684514" y="3431755"/>
              <a:ext cx="115264" cy="2424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3" name="Conector Reto 663">
              <a:extLst>
                <a:ext uri="{FF2B5EF4-FFF2-40B4-BE49-F238E27FC236}">
                  <a16:creationId xmlns="" xmlns:a16="http://schemas.microsoft.com/office/drawing/2014/main" id="{60A71420-C862-A745-3CCD-1DC9852C07D1}"/>
                </a:ext>
              </a:extLst>
            </p:cNvPr>
            <p:cNvCxnSpPr>
              <a:stCxn id="765" idx="3"/>
              <a:endCxn id="776" idx="0"/>
            </p:cNvCxnSpPr>
            <p:nvPr/>
          </p:nvCxnSpPr>
          <p:spPr>
            <a:xfrm flipH="1">
              <a:off x="3508853" y="3319325"/>
              <a:ext cx="82311" cy="3843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4" name="Conector Reto 665">
              <a:extLst>
                <a:ext uri="{FF2B5EF4-FFF2-40B4-BE49-F238E27FC236}">
                  <a16:creationId xmlns="" xmlns:a16="http://schemas.microsoft.com/office/drawing/2014/main" id="{AF265556-D281-C72F-BF34-63BC1BC9325D}"/>
                </a:ext>
              </a:extLst>
            </p:cNvPr>
            <p:cNvCxnSpPr>
              <a:stCxn id="765" idx="5"/>
              <a:endCxn id="762" idx="1"/>
            </p:cNvCxnSpPr>
            <p:nvPr/>
          </p:nvCxnSpPr>
          <p:spPr>
            <a:xfrm>
              <a:off x="3637699" y="3296425"/>
              <a:ext cx="162079" cy="8346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5" name="Conector Reto 667">
              <a:extLst>
                <a:ext uri="{FF2B5EF4-FFF2-40B4-BE49-F238E27FC236}">
                  <a16:creationId xmlns="" xmlns:a16="http://schemas.microsoft.com/office/drawing/2014/main" id="{F94C79F6-F6EA-D837-F702-6F90E5C720DF}"/>
                </a:ext>
              </a:extLst>
            </p:cNvPr>
            <p:cNvCxnSpPr>
              <a:cxnSpLocks/>
              <a:stCxn id="765" idx="6"/>
              <a:endCxn id="763" idx="3"/>
            </p:cNvCxnSpPr>
            <p:nvPr/>
          </p:nvCxnSpPr>
          <p:spPr>
            <a:xfrm flipV="1">
              <a:off x="3635887" y="3158658"/>
              <a:ext cx="94129" cy="1097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6" name="Conector Reto 670">
              <a:extLst>
                <a:ext uri="{FF2B5EF4-FFF2-40B4-BE49-F238E27FC236}">
                  <a16:creationId xmlns="" xmlns:a16="http://schemas.microsoft.com/office/drawing/2014/main" id="{0FFD0CAE-8F6C-90B2-3080-5FE7FE7E3D07}"/>
                </a:ext>
              </a:extLst>
            </p:cNvPr>
            <p:cNvCxnSpPr>
              <a:cxnSpLocks/>
              <a:stCxn id="776" idx="6"/>
              <a:endCxn id="761" idx="3"/>
            </p:cNvCxnSpPr>
            <p:nvPr/>
          </p:nvCxnSpPr>
          <p:spPr>
            <a:xfrm flipV="1">
              <a:off x="3545526" y="3726031"/>
              <a:ext cx="87123" cy="14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7" name="Conector Reto 674">
              <a:extLst>
                <a:ext uri="{FF2B5EF4-FFF2-40B4-BE49-F238E27FC236}">
                  <a16:creationId xmlns="" xmlns:a16="http://schemas.microsoft.com/office/drawing/2014/main" id="{F0CD4174-F6E1-A401-D2F5-CA3A63BB35F2}"/>
                </a:ext>
              </a:extLst>
            </p:cNvPr>
            <p:cNvCxnSpPr>
              <a:stCxn id="776" idx="3"/>
              <a:endCxn id="724" idx="7"/>
            </p:cNvCxnSpPr>
            <p:nvPr/>
          </p:nvCxnSpPr>
          <p:spPr>
            <a:xfrm flipH="1">
              <a:off x="3410782" y="3766249"/>
              <a:ext cx="72138" cy="1980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8" name="Conector Reto 676">
              <a:extLst>
                <a:ext uri="{FF2B5EF4-FFF2-40B4-BE49-F238E27FC236}">
                  <a16:creationId xmlns="" xmlns:a16="http://schemas.microsoft.com/office/drawing/2014/main" id="{33700B4B-BE48-0388-08F1-A5CE5D2C411F}"/>
                </a:ext>
              </a:extLst>
            </p:cNvPr>
            <p:cNvCxnSpPr>
              <a:cxnSpLocks/>
              <a:stCxn id="761" idx="5"/>
              <a:endCxn id="723" idx="0"/>
            </p:cNvCxnSpPr>
            <p:nvPr/>
          </p:nvCxnSpPr>
          <p:spPr>
            <a:xfrm>
              <a:off x="3684514" y="3726031"/>
              <a:ext cx="58895" cy="200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9" name="Conector Reto 679">
              <a:extLst>
                <a:ext uri="{FF2B5EF4-FFF2-40B4-BE49-F238E27FC236}">
                  <a16:creationId xmlns="" xmlns:a16="http://schemas.microsoft.com/office/drawing/2014/main" id="{00DFA8AC-C5A8-F41C-9C66-CB8CFE491CFB}"/>
                </a:ext>
              </a:extLst>
            </p:cNvPr>
            <p:cNvCxnSpPr>
              <a:cxnSpLocks/>
              <a:stCxn id="723" idx="1"/>
              <a:endCxn id="776" idx="5"/>
            </p:cNvCxnSpPr>
            <p:nvPr/>
          </p:nvCxnSpPr>
          <p:spPr>
            <a:xfrm flipH="1" flipV="1">
              <a:off x="3534785" y="3766249"/>
              <a:ext cx="182691" cy="170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0" name="Conector Reto 682">
              <a:extLst>
                <a:ext uri="{FF2B5EF4-FFF2-40B4-BE49-F238E27FC236}">
                  <a16:creationId xmlns="" xmlns:a16="http://schemas.microsoft.com/office/drawing/2014/main" id="{176FA8B1-1BC6-DFA2-88B1-2FC583AE2995}"/>
                </a:ext>
              </a:extLst>
            </p:cNvPr>
            <p:cNvCxnSpPr>
              <a:stCxn id="762" idx="4"/>
              <a:endCxn id="723" idx="0"/>
            </p:cNvCxnSpPr>
            <p:nvPr/>
          </p:nvCxnSpPr>
          <p:spPr>
            <a:xfrm flipH="1">
              <a:off x="3743409" y="3442496"/>
              <a:ext cx="82302" cy="483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1" name="Conector Reto 685">
              <a:extLst>
                <a:ext uri="{FF2B5EF4-FFF2-40B4-BE49-F238E27FC236}">
                  <a16:creationId xmlns="" xmlns:a16="http://schemas.microsoft.com/office/drawing/2014/main" id="{D5C6D8B5-1A1C-A216-F3E5-8174CC1B2C0D}"/>
                </a:ext>
              </a:extLst>
            </p:cNvPr>
            <p:cNvCxnSpPr>
              <a:stCxn id="763" idx="5"/>
              <a:endCxn id="720" idx="1"/>
            </p:cNvCxnSpPr>
            <p:nvPr/>
          </p:nvCxnSpPr>
          <p:spPr>
            <a:xfrm>
              <a:off x="3781881" y="3158658"/>
              <a:ext cx="375581" cy="187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2" name="Conector Reto 687">
              <a:extLst>
                <a:ext uri="{FF2B5EF4-FFF2-40B4-BE49-F238E27FC236}">
                  <a16:creationId xmlns="" xmlns:a16="http://schemas.microsoft.com/office/drawing/2014/main" id="{77E7E881-F03E-CA2C-36BA-9E6DA8C4E76F}"/>
                </a:ext>
              </a:extLst>
            </p:cNvPr>
            <p:cNvCxnSpPr>
              <a:stCxn id="721" idx="0"/>
              <a:endCxn id="762" idx="6"/>
            </p:cNvCxnSpPr>
            <p:nvPr/>
          </p:nvCxnSpPr>
          <p:spPr>
            <a:xfrm flipH="1" flipV="1">
              <a:off x="3862384" y="3405823"/>
              <a:ext cx="285189" cy="1376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3" name="Conector Reto 689">
              <a:extLst>
                <a:ext uri="{FF2B5EF4-FFF2-40B4-BE49-F238E27FC236}">
                  <a16:creationId xmlns="" xmlns:a16="http://schemas.microsoft.com/office/drawing/2014/main" id="{23933637-7DE3-345F-40B6-F52A3D87331F}"/>
                </a:ext>
              </a:extLst>
            </p:cNvPr>
            <p:cNvCxnSpPr>
              <a:stCxn id="761" idx="6"/>
              <a:endCxn id="722" idx="1"/>
            </p:cNvCxnSpPr>
            <p:nvPr/>
          </p:nvCxnSpPr>
          <p:spPr>
            <a:xfrm>
              <a:off x="3695255" y="3700099"/>
              <a:ext cx="275992" cy="1134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04" name="Oval 697">
            <a:extLst>
              <a:ext uri="{FF2B5EF4-FFF2-40B4-BE49-F238E27FC236}">
                <a16:creationId xmlns="" xmlns:a16="http://schemas.microsoft.com/office/drawing/2014/main" id="{BF540944-0F7B-DF68-60AA-B756D7811E09}"/>
              </a:ext>
            </a:extLst>
          </p:cNvPr>
          <p:cNvSpPr/>
          <p:nvPr/>
        </p:nvSpPr>
        <p:spPr>
          <a:xfrm>
            <a:off x="2470868" y="3174120"/>
            <a:ext cx="767674" cy="794897"/>
          </a:xfrm>
          <a:prstGeom prst="ellipse">
            <a:avLst/>
          </a:prstGeom>
          <a:gradFill>
            <a:gsLst>
              <a:gs pos="52000">
                <a:schemeClr val="accent1">
                  <a:alpha val="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5" name="E1">
            <a:extLst>
              <a:ext uri="{FF2B5EF4-FFF2-40B4-BE49-F238E27FC236}">
                <a16:creationId xmlns="" xmlns:a16="http://schemas.microsoft.com/office/drawing/2014/main" id="{B8A4BC78-D0FE-F819-B4EF-EC96148EADBF}"/>
              </a:ext>
            </a:extLst>
          </p:cNvPr>
          <p:cNvSpPr>
            <a:spLocks noChangeAspect="1"/>
          </p:cNvSpPr>
          <p:nvPr/>
        </p:nvSpPr>
        <p:spPr>
          <a:xfrm>
            <a:off x="4795059" y="3084231"/>
            <a:ext cx="120797" cy="1207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6" name="E2">
            <a:extLst>
              <a:ext uri="{FF2B5EF4-FFF2-40B4-BE49-F238E27FC236}">
                <a16:creationId xmlns="" xmlns:a16="http://schemas.microsoft.com/office/drawing/2014/main" id="{61988F3A-424B-14F1-36B6-DCAD817B3972}"/>
              </a:ext>
            </a:extLst>
          </p:cNvPr>
          <p:cNvSpPr>
            <a:spLocks noChangeAspect="1"/>
          </p:cNvSpPr>
          <p:nvPr/>
        </p:nvSpPr>
        <p:spPr>
          <a:xfrm>
            <a:off x="3852804" y="2263627"/>
            <a:ext cx="120797" cy="120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7" name="E3">
            <a:extLst>
              <a:ext uri="{FF2B5EF4-FFF2-40B4-BE49-F238E27FC236}">
                <a16:creationId xmlns="" xmlns:a16="http://schemas.microsoft.com/office/drawing/2014/main" id="{AAA182E0-1535-9FF9-5BC2-D0FDD6DF9A8E}"/>
              </a:ext>
            </a:extLst>
          </p:cNvPr>
          <p:cNvSpPr>
            <a:spLocks noChangeAspect="1"/>
          </p:cNvSpPr>
          <p:nvPr/>
        </p:nvSpPr>
        <p:spPr>
          <a:xfrm>
            <a:off x="2935633" y="2459004"/>
            <a:ext cx="120797" cy="120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8" name="E4">
            <a:extLst>
              <a:ext uri="{FF2B5EF4-FFF2-40B4-BE49-F238E27FC236}">
                <a16:creationId xmlns="" xmlns:a16="http://schemas.microsoft.com/office/drawing/2014/main" id="{277399F3-C216-4C3A-5AAC-B42D37D1F5D5}"/>
              </a:ext>
            </a:extLst>
          </p:cNvPr>
          <p:cNvSpPr>
            <a:spLocks noChangeAspect="1"/>
          </p:cNvSpPr>
          <p:nvPr/>
        </p:nvSpPr>
        <p:spPr>
          <a:xfrm>
            <a:off x="5245088" y="3323703"/>
            <a:ext cx="120797" cy="120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9" name="E5">
            <a:extLst>
              <a:ext uri="{FF2B5EF4-FFF2-40B4-BE49-F238E27FC236}">
                <a16:creationId xmlns="" xmlns:a16="http://schemas.microsoft.com/office/drawing/2014/main" id="{61F1FA5C-9D96-D6B3-693C-A8BA0E06D69F}"/>
              </a:ext>
            </a:extLst>
          </p:cNvPr>
          <p:cNvSpPr>
            <a:spLocks noChangeAspect="1"/>
          </p:cNvSpPr>
          <p:nvPr/>
        </p:nvSpPr>
        <p:spPr>
          <a:xfrm>
            <a:off x="4222622" y="3757431"/>
            <a:ext cx="120797" cy="1207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0" name="E6">
            <a:extLst>
              <a:ext uri="{FF2B5EF4-FFF2-40B4-BE49-F238E27FC236}">
                <a16:creationId xmlns="" xmlns:a16="http://schemas.microsoft.com/office/drawing/2014/main" id="{F06BBB6E-E2F3-7B38-E9CC-6865F89A855B}"/>
              </a:ext>
            </a:extLst>
          </p:cNvPr>
          <p:cNvSpPr>
            <a:spLocks noChangeAspect="1"/>
          </p:cNvSpPr>
          <p:nvPr/>
        </p:nvSpPr>
        <p:spPr>
          <a:xfrm>
            <a:off x="2086967" y="3492877"/>
            <a:ext cx="120797" cy="1207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1" name="E7">
            <a:extLst>
              <a:ext uri="{FF2B5EF4-FFF2-40B4-BE49-F238E27FC236}">
                <a16:creationId xmlns="" xmlns:a16="http://schemas.microsoft.com/office/drawing/2014/main" id="{1AA9AD0B-80CB-7755-59BA-0EBAA733A1C5}"/>
              </a:ext>
            </a:extLst>
          </p:cNvPr>
          <p:cNvSpPr>
            <a:spLocks noChangeAspect="1"/>
          </p:cNvSpPr>
          <p:nvPr/>
        </p:nvSpPr>
        <p:spPr>
          <a:xfrm>
            <a:off x="3275687" y="4771540"/>
            <a:ext cx="120797" cy="120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2" name="E8">
            <a:extLst>
              <a:ext uri="{FF2B5EF4-FFF2-40B4-BE49-F238E27FC236}">
                <a16:creationId xmlns="" xmlns:a16="http://schemas.microsoft.com/office/drawing/2014/main" id="{6E8C2FF0-28D2-CCBE-8231-453B32855D45}"/>
              </a:ext>
            </a:extLst>
          </p:cNvPr>
          <p:cNvSpPr>
            <a:spLocks noChangeAspect="1"/>
          </p:cNvSpPr>
          <p:nvPr/>
        </p:nvSpPr>
        <p:spPr>
          <a:xfrm>
            <a:off x="4979796" y="2598700"/>
            <a:ext cx="120797" cy="12079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3" name="Oval 733">
            <a:extLst>
              <a:ext uri="{FF2B5EF4-FFF2-40B4-BE49-F238E27FC236}">
                <a16:creationId xmlns="" xmlns:a16="http://schemas.microsoft.com/office/drawing/2014/main" id="{620E9B8A-FC54-5009-A048-C8F903911DD0}"/>
              </a:ext>
            </a:extLst>
          </p:cNvPr>
          <p:cNvSpPr/>
          <p:nvPr/>
        </p:nvSpPr>
        <p:spPr>
          <a:xfrm>
            <a:off x="3699773" y="3545321"/>
            <a:ext cx="623106" cy="645203"/>
          </a:xfrm>
          <a:prstGeom prst="ellipse">
            <a:avLst/>
          </a:prstGeom>
          <a:gradFill>
            <a:gsLst>
              <a:gs pos="52000">
                <a:schemeClr val="accent2">
                  <a:alpha val="0"/>
                </a:schemeClr>
              </a:gs>
              <a:gs pos="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4" name="Oval 734">
            <a:extLst>
              <a:ext uri="{FF2B5EF4-FFF2-40B4-BE49-F238E27FC236}">
                <a16:creationId xmlns="" xmlns:a16="http://schemas.microsoft.com/office/drawing/2014/main" id="{1393CA8A-B8FA-4707-5A6B-B2AE7ADC3FA3}"/>
              </a:ext>
            </a:extLst>
          </p:cNvPr>
          <p:cNvSpPr/>
          <p:nvPr/>
        </p:nvSpPr>
        <p:spPr>
          <a:xfrm>
            <a:off x="2791837" y="3629303"/>
            <a:ext cx="946645" cy="980215"/>
          </a:xfrm>
          <a:prstGeom prst="ellipse">
            <a:avLst/>
          </a:prstGeom>
          <a:gradFill>
            <a:gsLst>
              <a:gs pos="52000">
                <a:schemeClr val="accent3">
                  <a:alpha val="0"/>
                </a:schemeClr>
              </a:gs>
              <a:gs pos="0">
                <a:schemeClr val="accent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5" name="Oval 735">
            <a:extLst>
              <a:ext uri="{FF2B5EF4-FFF2-40B4-BE49-F238E27FC236}">
                <a16:creationId xmlns="" xmlns:a16="http://schemas.microsoft.com/office/drawing/2014/main" id="{0841E29B-6192-66E8-ABC1-8F6FF365A071}"/>
              </a:ext>
            </a:extLst>
          </p:cNvPr>
          <p:cNvSpPr/>
          <p:nvPr/>
        </p:nvSpPr>
        <p:spPr>
          <a:xfrm>
            <a:off x="2945937" y="2214707"/>
            <a:ext cx="674884" cy="698817"/>
          </a:xfrm>
          <a:prstGeom prst="ellipse">
            <a:avLst/>
          </a:prstGeom>
          <a:gradFill>
            <a:gsLst>
              <a:gs pos="52000">
                <a:schemeClr val="accent4">
                  <a:alpha val="0"/>
                </a:schemeClr>
              </a:gs>
              <a:gs pos="0">
                <a:schemeClr val="accent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6" name="Oval 736">
            <a:extLst>
              <a:ext uri="{FF2B5EF4-FFF2-40B4-BE49-F238E27FC236}">
                <a16:creationId xmlns="" xmlns:a16="http://schemas.microsoft.com/office/drawing/2014/main" id="{438DCD5E-D28A-0C53-145E-01119FA9EB01}"/>
              </a:ext>
            </a:extLst>
          </p:cNvPr>
          <p:cNvSpPr/>
          <p:nvPr/>
        </p:nvSpPr>
        <p:spPr>
          <a:xfrm>
            <a:off x="2346364" y="4392468"/>
            <a:ext cx="618801" cy="640744"/>
          </a:xfrm>
          <a:prstGeom prst="ellipse">
            <a:avLst/>
          </a:prstGeom>
          <a:gradFill>
            <a:gsLst>
              <a:gs pos="52000">
                <a:schemeClr val="accent5">
                  <a:alpha val="0"/>
                </a:schemeClr>
              </a:gs>
              <a:gs pos="0">
                <a:schemeClr val="accent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7" name="Oval 737">
            <a:extLst>
              <a:ext uri="{FF2B5EF4-FFF2-40B4-BE49-F238E27FC236}">
                <a16:creationId xmlns="" xmlns:a16="http://schemas.microsoft.com/office/drawing/2014/main" id="{97BA4D2D-A799-350B-E36C-9ABDFB919560}"/>
              </a:ext>
            </a:extLst>
          </p:cNvPr>
          <p:cNvSpPr/>
          <p:nvPr/>
        </p:nvSpPr>
        <p:spPr>
          <a:xfrm>
            <a:off x="4356174" y="3214994"/>
            <a:ext cx="893659" cy="925350"/>
          </a:xfrm>
          <a:prstGeom prst="ellipse">
            <a:avLst/>
          </a:prstGeom>
          <a:gradFill>
            <a:gsLst>
              <a:gs pos="52000">
                <a:schemeClr val="accent6">
                  <a:alpha val="0"/>
                </a:schemeClr>
              </a:gs>
              <a:gs pos="0">
                <a:schemeClr val="accent6"/>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8" name="Oval 738">
            <a:extLst>
              <a:ext uri="{FF2B5EF4-FFF2-40B4-BE49-F238E27FC236}">
                <a16:creationId xmlns="" xmlns:a16="http://schemas.microsoft.com/office/drawing/2014/main" id="{8E7B194E-58BD-4370-406D-8E2CA8118515}"/>
              </a:ext>
            </a:extLst>
          </p:cNvPr>
          <p:cNvSpPr/>
          <p:nvPr/>
        </p:nvSpPr>
        <p:spPr>
          <a:xfrm>
            <a:off x="3802097" y="2574843"/>
            <a:ext cx="623106" cy="645203"/>
          </a:xfrm>
          <a:prstGeom prst="ellipse">
            <a:avLst/>
          </a:prstGeom>
          <a:gradFill>
            <a:gsLst>
              <a:gs pos="52000">
                <a:schemeClr val="tx2">
                  <a:alpha val="0"/>
                </a:schemeClr>
              </a:gs>
              <a:gs pos="0">
                <a:schemeClr val="tx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9" name="Oval 739">
            <a:extLst>
              <a:ext uri="{FF2B5EF4-FFF2-40B4-BE49-F238E27FC236}">
                <a16:creationId xmlns="" xmlns:a16="http://schemas.microsoft.com/office/drawing/2014/main" id="{7AAD6A0F-AA94-69A6-476D-767B9A61F8AC}"/>
              </a:ext>
            </a:extLst>
          </p:cNvPr>
          <p:cNvSpPr/>
          <p:nvPr/>
        </p:nvSpPr>
        <p:spPr>
          <a:xfrm>
            <a:off x="3424448" y="3166973"/>
            <a:ext cx="478144" cy="495100"/>
          </a:xfrm>
          <a:prstGeom prst="ellipse">
            <a:avLst/>
          </a:prstGeom>
          <a:gradFill>
            <a:gsLst>
              <a:gs pos="51000">
                <a:schemeClr val="accent6">
                  <a:lumMod val="50000"/>
                  <a:alpha val="0"/>
                </a:schemeClr>
              </a:gs>
              <a:gs pos="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0" name="Rectangle: Rounded Corners 9">
            <a:extLst>
              <a:ext uri="{FF2B5EF4-FFF2-40B4-BE49-F238E27FC236}">
                <a16:creationId xmlns="" xmlns:a16="http://schemas.microsoft.com/office/drawing/2014/main" id="{0069BAAB-CB5B-B92A-187D-FCDACEA19B89}"/>
              </a:ext>
            </a:extLst>
          </p:cNvPr>
          <p:cNvSpPr/>
          <p:nvPr/>
        </p:nvSpPr>
        <p:spPr>
          <a:xfrm>
            <a:off x="10929644" y="2522846"/>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1" name="Rectangle: Rounded Corners 10">
            <a:extLst>
              <a:ext uri="{FF2B5EF4-FFF2-40B4-BE49-F238E27FC236}">
                <a16:creationId xmlns="" xmlns:a16="http://schemas.microsoft.com/office/drawing/2014/main" id="{09FE94AC-C6B4-F0B2-21B7-81361761D218}"/>
              </a:ext>
            </a:extLst>
          </p:cNvPr>
          <p:cNvSpPr/>
          <p:nvPr/>
        </p:nvSpPr>
        <p:spPr>
          <a:xfrm>
            <a:off x="11166906" y="2522846"/>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2" name="Rectangle: Rounded Corners 11">
            <a:extLst>
              <a:ext uri="{FF2B5EF4-FFF2-40B4-BE49-F238E27FC236}">
                <a16:creationId xmlns="" xmlns:a16="http://schemas.microsoft.com/office/drawing/2014/main" id="{96E06669-6D64-A0F6-C520-F0FC3697AF5E}"/>
              </a:ext>
            </a:extLst>
          </p:cNvPr>
          <p:cNvSpPr/>
          <p:nvPr/>
        </p:nvSpPr>
        <p:spPr>
          <a:xfrm>
            <a:off x="11404167" y="2522846"/>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3" name="TextBox 12">
            <a:extLst>
              <a:ext uri="{FF2B5EF4-FFF2-40B4-BE49-F238E27FC236}">
                <a16:creationId xmlns="" xmlns:a16="http://schemas.microsoft.com/office/drawing/2014/main" id="{818F4265-AC67-3292-B153-31E128AFCA3B}"/>
              </a:ext>
            </a:extLst>
          </p:cNvPr>
          <p:cNvSpPr txBox="1"/>
          <p:nvPr/>
        </p:nvSpPr>
        <p:spPr>
          <a:xfrm>
            <a:off x="2573064" y="1565344"/>
            <a:ext cx="918173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smtClean="0">
                <a:ln>
                  <a:noFill/>
                </a:ln>
                <a:solidFill>
                  <a:srgbClr val="2C4166"/>
                </a:solidFill>
                <a:effectLst/>
                <a:uLnTx/>
                <a:uFillTx/>
                <a:latin typeface="Roboto"/>
                <a:ea typeface="+mn-ea"/>
                <a:cs typeface="+mn-cs"/>
              </a:rPr>
              <a:t>#REFLEXÕES</a:t>
            </a:r>
            <a:endParaRPr kumimoji="0" lang="pt-BR" sz="4800" b="0" i="0" u="none" strike="noStrike" kern="1200" cap="none" spc="0" normalizeH="0" baseline="0" noProof="0" dirty="0">
              <a:ln>
                <a:noFill/>
              </a:ln>
              <a:solidFill>
                <a:srgbClr val="2C4166"/>
              </a:solidFill>
              <a:effectLst/>
              <a:uLnTx/>
              <a:uFillTx/>
              <a:latin typeface="Roboto"/>
              <a:ea typeface="+mn-ea"/>
              <a:cs typeface="+mn-cs"/>
            </a:endParaRPr>
          </a:p>
        </p:txBody>
      </p:sp>
      <p:sp>
        <p:nvSpPr>
          <p:cNvPr id="1024" name="TextBox 52">
            <a:extLst>
              <a:ext uri="{FF2B5EF4-FFF2-40B4-BE49-F238E27FC236}">
                <a16:creationId xmlns="" xmlns:a16="http://schemas.microsoft.com/office/drawing/2014/main" id="{E3CB0D2C-FA5D-EE43-C988-A1083ABCBA6F}"/>
              </a:ext>
            </a:extLst>
          </p:cNvPr>
          <p:cNvSpPr txBox="1"/>
          <p:nvPr/>
        </p:nvSpPr>
        <p:spPr>
          <a:xfrm>
            <a:off x="7698658" y="2805120"/>
            <a:ext cx="4056143" cy="743473"/>
          </a:xfrm>
          <a:prstGeom prst="rect">
            <a:avLst/>
          </a:prstGeom>
          <a:noFill/>
        </p:spPr>
        <p:txBody>
          <a:bodyPr wrap="square" rtlCol="0">
            <a:spAutoFit/>
          </a:bodyPr>
          <a:lstStyle/>
          <a:p>
            <a:pPr marL="0" marR="0" lvl="0" indent="0" algn="r" defTabSz="914400" rtl="0" eaLnBrk="1" fontAlgn="auto" latinLnBrk="0" hangingPunct="1">
              <a:lnSpc>
                <a:spcPct val="130000"/>
              </a:lnSpc>
              <a:spcBef>
                <a:spcPts val="1200"/>
              </a:spcBef>
              <a:spcAft>
                <a:spcPts val="0"/>
              </a:spcAft>
              <a:buClrTx/>
              <a:buSzTx/>
              <a:buFontTx/>
              <a:buNone/>
              <a:tabLst/>
              <a:defRPr/>
            </a:pPr>
            <a:r>
              <a:rPr kumimoji="0" lang="pt-BR" sz="36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EMPATIA </a:t>
            </a:r>
          </a:p>
        </p:txBody>
      </p:sp>
      <p:sp>
        <p:nvSpPr>
          <p:cNvPr id="3" name="CaixaDeTexto 2">
            <a:extLst>
              <a:ext uri="{FF2B5EF4-FFF2-40B4-BE49-F238E27FC236}">
                <a16:creationId xmlns="" xmlns:a16="http://schemas.microsoft.com/office/drawing/2014/main" id="{F533D49D-463C-90E3-D0C3-A03EC6A66529}"/>
              </a:ext>
            </a:extLst>
          </p:cNvPr>
          <p:cNvSpPr txBox="1"/>
          <p:nvPr/>
        </p:nvSpPr>
        <p:spPr>
          <a:xfrm>
            <a:off x="7340221" y="4332853"/>
            <a:ext cx="4773016" cy="1754326"/>
          </a:xfrm>
          <a:prstGeom prst="rect">
            <a:avLst/>
          </a:prstGeom>
          <a:noFill/>
        </p:spPr>
        <p:txBody>
          <a:bodyPr wrap="square">
            <a:spAutoFit/>
          </a:bodyPr>
          <a:lstStyle/>
          <a:p>
            <a:r>
              <a:rPr lang="pt-BR" dirty="0"/>
              <a:t>Separar em trios </a:t>
            </a:r>
          </a:p>
          <a:p>
            <a:r>
              <a:rPr lang="pt-BR" dirty="0"/>
              <a:t>1- conta uma história que esperava uma ação empática,</a:t>
            </a:r>
          </a:p>
          <a:p>
            <a:r>
              <a:rPr lang="pt-BR" dirty="0"/>
              <a:t>2- o outro vai agir de forma empática </a:t>
            </a:r>
          </a:p>
          <a:p>
            <a:r>
              <a:rPr lang="pt-BR" dirty="0"/>
              <a:t>3- esse observa e descreve ao final como foi participar da observação</a:t>
            </a:r>
          </a:p>
        </p:txBody>
      </p:sp>
    </p:spTree>
    <p:extLst>
      <p:ext uri="{BB962C8B-B14F-4D97-AF65-F5344CB8AC3E}">
        <p14:creationId xmlns:p14="http://schemas.microsoft.com/office/powerpoint/2010/main" val="20928745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circle(out)">
                                      <p:cBhvr>
                                        <p:cTn id="12" dur="2000"/>
                                        <p:tgtEl>
                                          <p:spTgt spid="7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5"/>
                                        </p:tgtEl>
                                        <p:attrNameLst>
                                          <p:attrName>style.visibility</p:attrName>
                                        </p:attrNameLst>
                                      </p:cBhvr>
                                      <p:to>
                                        <p:strVal val="visible"/>
                                      </p:to>
                                    </p:set>
                                    <p:animEffect transition="in" filter="fade">
                                      <p:cBhvr>
                                        <p:cTn id="15" dur="500"/>
                                        <p:tgtEl>
                                          <p:spTgt spid="1005"/>
                                        </p:tgtEl>
                                      </p:cBhvr>
                                    </p:animEffect>
                                  </p:childTnLst>
                                </p:cTn>
                              </p:par>
                              <p:par>
                                <p:cTn id="16" presetID="0" presetClass="path" presetSubtype="0" fill="hold" grpId="1" nodeType="withEffect">
                                  <p:stCondLst>
                                    <p:cond delay="0"/>
                                  </p:stCondLst>
                                  <p:childTnLst>
                                    <p:animMotion origin="layout" path="M 2.70833E-6 -4.81481E-6 L -0.03763 -0.01597 L -0.0642 -0.03194 L -0.08646 -0.00416 L -0.1211 -0.00092 L -0.14102 -0.00254 L -0.13815 0.05139 L -0.13776 0.11829 L -0.16615 0.06829 " pathEditMode="relative" rAng="0" ptsTypes="AAAAAAAAA">
                                      <p:cBhvr>
                                        <p:cTn id="17" dur="500" fill="hold"/>
                                        <p:tgtEl>
                                          <p:spTgt spid="1005"/>
                                        </p:tgtEl>
                                        <p:attrNameLst>
                                          <p:attrName>ppt_x</p:attrName>
                                          <p:attrName>ppt_y</p:attrName>
                                        </p:attrNameLst>
                                      </p:cBhvr>
                                      <p:rCtr x="-8307" y="4306"/>
                                    </p:animMotion>
                                  </p:childTnLst>
                                </p:cTn>
                              </p:par>
                              <p:par>
                                <p:cTn id="18" presetID="53" presetClass="entr" presetSubtype="16" repeatCount="indefinite" fill="remove" grpId="0" nodeType="withEffect">
                                  <p:stCondLst>
                                    <p:cond delay="0"/>
                                  </p:stCondLst>
                                  <p:endCondLst>
                                    <p:cond evt="onNext" delay="0">
                                      <p:tgtEl>
                                        <p:sldTgt/>
                                      </p:tgtEl>
                                    </p:cond>
                                  </p:endCondLst>
                                  <p:childTnLst>
                                    <p:set>
                                      <p:cBhvr>
                                        <p:cTn id="19" dur="1" fill="hold">
                                          <p:stCondLst>
                                            <p:cond delay="0"/>
                                          </p:stCondLst>
                                        </p:cTn>
                                        <p:tgtEl>
                                          <p:spTgt spid="1004"/>
                                        </p:tgtEl>
                                        <p:attrNameLst>
                                          <p:attrName>style.visibility</p:attrName>
                                        </p:attrNameLst>
                                      </p:cBhvr>
                                      <p:to>
                                        <p:strVal val="visible"/>
                                      </p:to>
                                    </p:set>
                                    <p:anim calcmode="lin" valueType="num">
                                      <p:cBhvr>
                                        <p:cTn id="20" dur="1500" fill="hold"/>
                                        <p:tgtEl>
                                          <p:spTgt spid="1004"/>
                                        </p:tgtEl>
                                        <p:attrNameLst>
                                          <p:attrName>ppt_w</p:attrName>
                                        </p:attrNameLst>
                                      </p:cBhvr>
                                      <p:tavLst>
                                        <p:tav tm="0">
                                          <p:val>
                                            <p:fltVal val="0"/>
                                          </p:val>
                                        </p:tav>
                                        <p:tav tm="100000">
                                          <p:val>
                                            <p:strVal val="#ppt_w"/>
                                          </p:val>
                                        </p:tav>
                                      </p:tavLst>
                                    </p:anim>
                                    <p:anim calcmode="lin" valueType="num">
                                      <p:cBhvr>
                                        <p:cTn id="21" dur="1500" fill="hold"/>
                                        <p:tgtEl>
                                          <p:spTgt spid="1004"/>
                                        </p:tgtEl>
                                        <p:attrNameLst>
                                          <p:attrName>ppt_h</p:attrName>
                                        </p:attrNameLst>
                                      </p:cBhvr>
                                      <p:tavLst>
                                        <p:tav tm="0">
                                          <p:val>
                                            <p:fltVal val="0"/>
                                          </p:val>
                                        </p:tav>
                                        <p:tav tm="100000">
                                          <p:val>
                                            <p:strVal val="#ppt_h"/>
                                          </p:val>
                                        </p:tav>
                                      </p:tavLst>
                                    </p:anim>
                                    <p:animEffect transition="in" filter="fade">
                                      <p:cBhvr>
                                        <p:cTn id="22" dur="1500"/>
                                        <p:tgtEl>
                                          <p:spTgt spid="10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6"/>
                                        </p:tgtEl>
                                        <p:attrNameLst>
                                          <p:attrName>style.visibility</p:attrName>
                                        </p:attrNameLst>
                                      </p:cBhvr>
                                      <p:to>
                                        <p:strVal val="visible"/>
                                      </p:to>
                                    </p:set>
                                    <p:animEffect transition="in" filter="fade">
                                      <p:cBhvr>
                                        <p:cTn id="25" dur="500"/>
                                        <p:tgtEl>
                                          <p:spTgt spid="1006"/>
                                        </p:tgtEl>
                                      </p:cBhvr>
                                    </p:animEffect>
                                  </p:childTnLst>
                                </p:cTn>
                              </p:par>
                              <p:par>
                                <p:cTn id="26" presetID="0" presetClass="path" presetSubtype="0" fill="hold" grpId="1" nodeType="withEffect">
                                  <p:stCondLst>
                                    <p:cond delay="0"/>
                                  </p:stCondLst>
                                  <p:childTnLst>
                                    <p:animMotion origin="layout" path="M -3.54167E-6 1.11111E-6 L -0.01185 0.02176 L -0.01679 0.05393 L -0.01054 0.08796 L -0.0082 0.1162 L 0.00912 0.18889 L 0.0073 0.23032 " pathEditMode="relative" rAng="0" ptsTypes="AAAAAAA">
                                      <p:cBhvr>
                                        <p:cTn id="27" dur="500" fill="hold"/>
                                        <p:tgtEl>
                                          <p:spTgt spid="1006"/>
                                        </p:tgtEl>
                                        <p:attrNameLst>
                                          <p:attrName>ppt_x</p:attrName>
                                          <p:attrName>ppt_y</p:attrName>
                                        </p:attrNameLst>
                                      </p:cBhvr>
                                      <p:rCtr x="-391" y="11505"/>
                                    </p:animMotion>
                                  </p:childTnLst>
                                </p:cTn>
                              </p:par>
                              <p:par>
                                <p:cTn id="28" presetID="53" presetClass="entr" presetSubtype="16" repeatCount="indefinite" fill="remove" grpId="0" nodeType="withEffect">
                                  <p:stCondLst>
                                    <p:cond delay="0"/>
                                  </p:stCondLst>
                                  <p:endCondLst>
                                    <p:cond evt="onNext" delay="0">
                                      <p:tgtEl>
                                        <p:sldTgt/>
                                      </p:tgtEl>
                                    </p:cond>
                                  </p:endCondLst>
                                  <p:childTnLst>
                                    <p:set>
                                      <p:cBhvr>
                                        <p:cTn id="29" dur="1" fill="hold">
                                          <p:stCondLst>
                                            <p:cond delay="0"/>
                                          </p:stCondLst>
                                        </p:cTn>
                                        <p:tgtEl>
                                          <p:spTgt spid="1013"/>
                                        </p:tgtEl>
                                        <p:attrNameLst>
                                          <p:attrName>style.visibility</p:attrName>
                                        </p:attrNameLst>
                                      </p:cBhvr>
                                      <p:to>
                                        <p:strVal val="visible"/>
                                      </p:to>
                                    </p:set>
                                    <p:anim calcmode="lin" valueType="num">
                                      <p:cBhvr>
                                        <p:cTn id="30" dur="1000" fill="hold"/>
                                        <p:tgtEl>
                                          <p:spTgt spid="1013"/>
                                        </p:tgtEl>
                                        <p:attrNameLst>
                                          <p:attrName>ppt_w</p:attrName>
                                        </p:attrNameLst>
                                      </p:cBhvr>
                                      <p:tavLst>
                                        <p:tav tm="0">
                                          <p:val>
                                            <p:fltVal val="0"/>
                                          </p:val>
                                        </p:tav>
                                        <p:tav tm="100000">
                                          <p:val>
                                            <p:strVal val="#ppt_w"/>
                                          </p:val>
                                        </p:tav>
                                      </p:tavLst>
                                    </p:anim>
                                    <p:anim calcmode="lin" valueType="num">
                                      <p:cBhvr>
                                        <p:cTn id="31" dur="1000" fill="hold"/>
                                        <p:tgtEl>
                                          <p:spTgt spid="1013"/>
                                        </p:tgtEl>
                                        <p:attrNameLst>
                                          <p:attrName>ppt_h</p:attrName>
                                        </p:attrNameLst>
                                      </p:cBhvr>
                                      <p:tavLst>
                                        <p:tav tm="0">
                                          <p:val>
                                            <p:fltVal val="0"/>
                                          </p:val>
                                        </p:tav>
                                        <p:tav tm="100000">
                                          <p:val>
                                            <p:strVal val="#ppt_h"/>
                                          </p:val>
                                        </p:tav>
                                      </p:tavLst>
                                    </p:anim>
                                    <p:animEffect transition="in" filter="fade">
                                      <p:cBhvr>
                                        <p:cTn id="32" dur="1000"/>
                                        <p:tgtEl>
                                          <p:spTgt spid="10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07"/>
                                        </p:tgtEl>
                                        <p:attrNameLst>
                                          <p:attrName>style.visibility</p:attrName>
                                        </p:attrNameLst>
                                      </p:cBhvr>
                                      <p:to>
                                        <p:strVal val="visible"/>
                                      </p:to>
                                    </p:set>
                                    <p:animEffect transition="in" filter="fade">
                                      <p:cBhvr>
                                        <p:cTn id="35" dur="500"/>
                                        <p:tgtEl>
                                          <p:spTgt spid="1007"/>
                                        </p:tgtEl>
                                      </p:cBhvr>
                                    </p:animEffect>
                                  </p:childTnLst>
                                </p:cTn>
                              </p:par>
                              <p:par>
                                <p:cTn id="36" presetID="0" presetClass="path" presetSubtype="0" fill="hold" grpId="1" nodeType="withEffect">
                                  <p:stCondLst>
                                    <p:cond delay="0"/>
                                  </p:stCondLst>
                                  <p:childTnLst>
                                    <p:animMotion origin="layout" path="M -3.125E-6 -1.11111E-6 C 0.00013 0.0206 0.00026 0.04144 0.00039 0.06204 L 0.01315 0.08958 L 0.01498 0.14537 C 0.01472 0.16528 0.01459 0.18519 0.01446 0.20509 L 0.02045 0.23843 " pathEditMode="relative" rAng="0" ptsTypes="AAAAAA">
                                      <p:cBhvr>
                                        <p:cTn id="37" dur="500" fill="hold"/>
                                        <p:tgtEl>
                                          <p:spTgt spid="1007"/>
                                        </p:tgtEl>
                                        <p:attrNameLst>
                                          <p:attrName>ppt_x</p:attrName>
                                          <p:attrName>ppt_y</p:attrName>
                                        </p:attrNameLst>
                                      </p:cBhvr>
                                      <p:rCtr x="1016" y="11921"/>
                                    </p:animMotion>
                                  </p:childTnLst>
                                </p:cTn>
                              </p:par>
                              <p:par>
                                <p:cTn id="38" presetID="53" presetClass="entr" presetSubtype="16" repeatCount="indefinite" fill="remove" grpId="0" nodeType="withEffect">
                                  <p:stCondLst>
                                    <p:cond delay="0"/>
                                  </p:stCondLst>
                                  <p:endCondLst>
                                    <p:cond evt="onNext" delay="0">
                                      <p:tgtEl>
                                        <p:sldTgt/>
                                      </p:tgtEl>
                                    </p:cond>
                                  </p:endCondLst>
                                  <p:childTnLst>
                                    <p:set>
                                      <p:cBhvr>
                                        <p:cTn id="39" dur="1" fill="hold">
                                          <p:stCondLst>
                                            <p:cond delay="0"/>
                                          </p:stCondLst>
                                        </p:cTn>
                                        <p:tgtEl>
                                          <p:spTgt spid="1014"/>
                                        </p:tgtEl>
                                        <p:attrNameLst>
                                          <p:attrName>style.visibility</p:attrName>
                                        </p:attrNameLst>
                                      </p:cBhvr>
                                      <p:to>
                                        <p:strVal val="visible"/>
                                      </p:to>
                                    </p:set>
                                    <p:anim calcmode="lin" valueType="num">
                                      <p:cBhvr>
                                        <p:cTn id="40" dur="500" fill="hold"/>
                                        <p:tgtEl>
                                          <p:spTgt spid="1014"/>
                                        </p:tgtEl>
                                        <p:attrNameLst>
                                          <p:attrName>ppt_w</p:attrName>
                                        </p:attrNameLst>
                                      </p:cBhvr>
                                      <p:tavLst>
                                        <p:tav tm="0">
                                          <p:val>
                                            <p:fltVal val="0"/>
                                          </p:val>
                                        </p:tav>
                                        <p:tav tm="100000">
                                          <p:val>
                                            <p:strVal val="#ppt_w"/>
                                          </p:val>
                                        </p:tav>
                                      </p:tavLst>
                                    </p:anim>
                                    <p:anim calcmode="lin" valueType="num">
                                      <p:cBhvr>
                                        <p:cTn id="41" dur="500" fill="hold"/>
                                        <p:tgtEl>
                                          <p:spTgt spid="1014"/>
                                        </p:tgtEl>
                                        <p:attrNameLst>
                                          <p:attrName>ppt_h</p:attrName>
                                        </p:attrNameLst>
                                      </p:cBhvr>
                                      <p:tavLst>
                                        <p:tav tm="0">
                                          <p:val>
                                            <p:fltVal val="0"/>
                                          </p:val>
                                        </p:tav>
                                        <p:tav tm="100000">
                                          <p:val>
                                            <p:strVal val="#ppt_h"/>
                                          </p:val>
                                        </p:tav>
                                      </p:tavLst>
                                    </p:anim>
                                    <p:animEffect transition="in" filter="fade">
                                      <p:cBhvr>
                                        <p:cTn id="42" dur="500"/>
                                        <p:tgtEl>
                                          <p:spTgt spid="10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8"/>
                                        </p:tgtEl>
                                        <p:attrNameLst>
                                          <p:attrName>style.visibility</p:attrName>
                                        </p:attrNameLst>
                                      </p:cBhvr>
                                      <p:to>
                                        <p:strVal val="visible"/>
                                      </p:to>
                                    </p:set>
                                    <p:animEffect transition="in" filter="fade">
                                      <p:cBhvr>
                                        <p:cTn id="45" dur="500"/>
                                        <p:tgtEl>
                                          <p:spTgt spid="1008"/>
                                        </p:tgtEl>
                                      </p:cBhvr>
                                    </p:animEffect>
                                  </p:childTnLst>
                                </p:cTn>
                              </p:par>
                              <p:par>
                                <p:cTn id="46" presetID="0" presetClass="path" presetSubtype="0" fill="hold" grpId="1" nodeType="withEffect">
                                  <p:stCondLst>
                                    <p:cond delay="0"/>
                                  </p:stCondLst>
                                  <p:childTnLst>
                                    <p:animMotion origin="layout" path="M 3.75E-6 1.48148E-6 L -0.03776 -0.03333 L -0.04506 -0.09051 L -0.13099 -0.10278 L -0.16732 -0.11389 " pathEditMode="relative" rAng="0" ptsTypes="AAAAA">
                                      <p:cBhvr>
                                        <p:cTn id="47" dur="500" fill="hold"/>
                                        <p:tgtEl>
                                          <p:spTgt spid="1008"/>
                                        </p:tgtEl>
                                        <p:attrNameLst>
                                          <p:attrName>ppt_x</p:attrName>
                                          <p:attrName>ppt_y</p:attrName>
                                        </p:attrNameLst>
                                      </p:cBhvr>
                                      <p:rCtr x="-8372" y="-5694"/>
                                    </p:animMotion>
                                  </p:childTnLst>
                                </p:cTn>
                              </p:par>
                              <p:par>
                                <p:cTn id="48" presetID="53" presetClass="entr" presetSubtype="16" repeatCount="indefinite" fill="remove" grpId="0" nodeType="withEffect">
                                  <p:stCondLst>
                                    <p:cond delay="0"/>
                                  </p:stCondLst>
                                  <p:endCondLst>
                                    <p:cond evt="onNext" delay="0">
                                      <p:tgtEl>
                                        <p:sldTgt/>
                                      </p:tgtEl>
                                    </p:cond>
                                  </p:endCondLst>
                                  <p:childTnLst>
                                    <p:set>
                                      <p:cBhvr>
                                        <p:cTn id="49" dur="1" fill="hold">
                                          <p:stCondLst>
                                            <p:cond delay="0"/>
                                          </p:stCondLst>
                                        </p:cTn>
                                        <p:tgtEl>
                                          <p:spTgt spid="1015"/>
                                        </p:tgtEl>
                                        <p:attrNameLst>
                                          <p:attrName>style.visibility</p:attrName>
                                        </p:attrNameLst>
                                      </p:cBhvr>
                                      <p:to>
                                        <p:strVal val="visible"/>
                                      </p:to>
                                    </p:set>
                                    <p:anim calcmode="lin" valueType="num">
                                      <p:cBhvr>
                                        <p:cTn id="50" dur="750" fill="hold"/>
                                        <p:tgtEl>
                                          <p:spTgt spid="1015"/>
                                        </p:tgtEl>
                                        <p:attrNameLst>
                                          <p:attrName>ppt_w</p:attrName>
                                        </p:attrNameLst>
                                      </p:cBhvr>
                                      <p:tavLst>
                                        <p:tav tm="0">
                                          <p:val>
                                            <p:fltVal val="0"/>
                                          </p:val>
                                        </p:tav>
                                        <p:tav tm="100000">
                                          <p:val>
                                            <p:strVal val="#ppt_w"/>
                                          </p:val>
                                        </p:tav>
                                      </p:tavLst>
                                    </p:anim>
                                    <p:anim calcmode="lin" valueType="num">
                                      <p:cBhvr>
                                        <p:cTn id="51" dur="750" fill="hold"/>
                                        <p:tgtEl>
                                          <p:spTgt spid="1015"/>
                                        </p:tgtEl>
                                        <p:attrNameLst>
                                          <p:attrName>ppt_h</p:attrName>
                                        </p:attrNameLst>
                                      </p:cBhvr>
                                      <p:tavLst>
                                        <p:tav tm="0">
                                          <p:val>
                                            <p:fltVal val="0"/>
                                          </p:val>
                                        </p:tav>
                                        <p:tav tm="100000">
                                          <p:val>
                                            <p:strVal val="#ppt_h"/>
                                          </p:val>
                                        </p:tav>
                                      </p:tavLst>
                                    </p:anim>
                                    <p:animEffect transition="in" filter="fade">
                                      <p:cBhvr>
                                        <p:cTn id="52" dur="750"/>
                                        <p:tgtEl>
                                          <p:spTgt spid="10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09"/>
                                        </p:tgtEl>
                                        <p:attrNameLst>
                                          <p:attrName>style.visibility</p:attrName>
                                        </p:attrNameLst>
                                      </p:cBhvr>
                                      <p:to>
                                        <p:strVal val="visible"/>
                                      </p:to>
                                    </p:set>
                                    <p:animEffect transition="in" filter="fade">
                                      <p:cBhvr>
                                        <p:cTn id="55" dur="500"/>
                                        <p:tgtEl>
                                          <p:spTgt spid="1009"/>
                                        </p:tgtEl>
                                      </p:cBhvr>
                                    </p:animEffect>
                                  </p:childTnLst>
                                </p:cTn>
                              </p:par>
                              <p:par>
                                <p:cTn id="56" presetID="0" presetClass="path" presetSubtype="0" fill="hold" grpId="1" nodeType="withEffect">
                                  <p:stCondLst>
                                    <p:cond delay="0"/>
                                  </p:stCondLst>
                                  <p:childTnLst>
                                    <p:animMotion origin="layout" path="M -2.08333E-6 -2.96296E-6 L -0.01198 0.01574 L -0.02213 0.03426 L -0.06588 0.01435 L -0.06666 0.06621 L -0.08333 0.08889 L -0.10703 0.08473 L -0.13541 0.1338 " pathEditMode="relative" rAng="0" ptsTypes="AAAAAAAA">
                                      <p:cBhvr>
                                        <p:cTn id="57" dur="500" fill="hold"/>
                                        <p:tgtEl>
                                          <p:spTgt spid="1009"/>
                                        </p:tgtEl>
                                        <p:attrNameLst>
                                          <p:attrName>ppt_x</p:attrName>
                                          <p:attrName>ppt_y</p:attrName>
                                        </p:attrNameLst>
                                      </p:cBhvr>
                                      <p:rCtr x="-6771" y="6690"/>
                                    </p:animMotion>
                                  </p:childTnLst>
                                </p:cTn>
                              </p:par>
                              <p:par>
                                <p:cTn id="58" presetID="53" presetClass="entr" presetSubtype="16" repeatCount="indefinite" fill="remove" grpId="0" nodeType="withEffect">
                                  <p:stCondLst>
                                    <p:cond delay="0"/>
                                  </p:stCondLst>
                                  <p:endCondLst>
                                    <p:cond evt="onNext" delay="0">
                                      <p:tgtEl>
                                        <p:sldTgt/>
                                      </p:tgtEl>
                                    </p:cond>
                                  </p:endCondLst>
                                  <p:childTnLst>
                                    <p:set>
                                      <p:cBhvr>
                                        <p:cTn id="59" dur="1" fill="hold">
                                          <p:stCondLst>
                                            <p:cond delay="0"/>
                                          </p:stCondLst>
                                        </p:cTn>
                                        <p:tgtEl>
                                          <p:spTgt spid="1016"/>
                                        </p:tgtEl>
                                        <p:attrNameLst>
                                          <p:attrName>style.visibility</p:attrName>
                                        </p:attrNameLst>
                                      </p:cBhvr>
                                      <p:to>
                                        <p:strVal val="visible"/>
                                      </p:to>
                                    </p:set>
                                    <p:anim calcmode="lin" valueType="num">
                                      <p:cBhvr>
                                        <p:cTn id="60" dur="750" fill="hold"/>
                                        <p:tgtEl>
                                          <p:spTgt spid="1016"/>
                                        </p:tgtEl>
                                        <p:attrNameLst>
                                          <p:attrName>ppt_w</p:attrName>
                                        </p:attrNameLst>
                                      </p:cBhvr>
                                      <p:tavLst>
                                        <p:tav tm="0">
                                          <p:val>
                                            <p:fltVal val="0"/>
                                          </p:val>
                                        </p:tav>
                                        <p:tav tm="100000">
                                          <p:val>
                                            <p:strVal val="#ppt_w"/>
                                          </p:val>
                                        </p:tav>
                                      </p:tavLst>
                                    </p:anim>
                                    <p:anim calcmode="lin" valueType="num">
                                      <p:cBhvr>
                                        <p:cTn id="61" dur="750" fill="hold"/>
                                        <p:tgtEl>
                                          <p:spTgt spid="1016"/>
                                        </p:tgtEl>
                                        <p:attrNameLst>
                                          <p:attrName>ppt_h</p:attrName>
                                        </p:attrNameLst>
                                      </p:cBhvr>
                                      <p:tavLst>
                                        <p:tav tm="0">
                                          <p:val>
                                            <p:fltVal val="0"/>
                                          </p:val>
                                        </p:tav>
                                        <p:tav tm="100000">
                                          <p:val>
                                            <p:strVal val="#ppt_h"/>
                                          </p:val>
                                        </p:tav>
                                      </p:tavLst>
                                    </p:anim>
                                    <p:animEffect transition="in" filter="fade">
                                      <p:cBhvr>
                                        <p:cTn id="62" dur="750"/>
                                        <p:tgtEl>
                                          <p:spTgt spid="10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10"/>
                                        </p:tgtEl>
                                        <p:attrNameLst>
                                          <p:attrName>style.visibility</p:attrName>
                                        </p:attrNameLst>
                                      </p:cBhvr>
                                      <p:to>
                                        <p:strVal val="visible"/>
                                      </p:to>
                                    </p:set>
                                    <p:animEffect transition="in" filter="fade">
                                      <p:cBhvr>
                                        <p:cTn id="65" dur="500"/>
                                        <p:tgtEl>
                                          <p:spTgt spid="1010"/>
                                        </p:tgtEl>
                                      </p:cBhvr>
                                    </p:animEffect>
                                  </p:childTnLst>
                                </p:cTn>
                              </p:par>
                              <p:par>
                                <p:cTn id="66" presetID="0" presetClass="path" presetSubtype="0" fill="hold" grpId="1" nodeType="withEffect">
                                  <p:stCondLst>
                                    <p:cond delay="0"/>
                                  </p:stCondLst>
                                  <p:childTnLst>
                                    <p:animMotion origin="layout" path="M -1.875E-6 4.44444E-6 L 0.02357 -0.0007 L 0.04584 -0.01459 L 0.07227 -0.03311 L 0.08451 -0.00556 L 0.10495 0.0074 L 0.13177 0.0074 L 0.15456 0.00578 L 0.1918 -0.04514 L 0.21133 -0.03727 L 0.22917 -0.01945 L 0.21641 0.02685 " pathEditMode="relative" rAng="0" ptsTypes="AAAAAAAAAAAA">
                                      <p:cBhvr>
                                        <p:cTn id="67" dur="500" fill="hold"/>
                                        <p:tgtEl>
                                          <p:spTgt spid="1010"/>
                                        </p:tgtEl>
                                        <p:attrNameLst>
                                          <p:attrName>ppt_x</p:attrName>
                                          <p:attrName>ppt_y</p:attrName>
                                        </p:attrNameLst>
                                      </p:cBhvr>
                                      <p:rCtr x="11458" y="-926"/>
                                    </p:animMotion>
                                  </p:childTnLst>
                                </p:cTn>
                              </p:par>
                              <p:par>
                                <p:cTn id="68" presetID="53" presetClass="entr" presetSubtype="16" repeatCount="indefinite" fill="remove" grpId="0" nodeType="withEffect">
                                  <p:stCondLst>
                                    <p:cond delay="0"/>
                                  </p:stCondLst>
                                  <p:endCondLst>
                                    <p:cond evt="onNext" delay="0">
                                      <p:tgtEl>
                                        <p:sldTgt/>
                                      </p:tgtEl>
                                    </p:cond>
                                  </p:endCondLst>
                                  <p:childTnLst>
                                    <p:set>
                                      <p:cBhvr>
                                        <p:cTn id="69" dur="1" fill="hold">
                                          <p:stCondLst>
                                            <p:cond delay="0"/>
                                          </p:stCondLst>
                                        </p:cTn>
                                        <p:tgtEl>
                                          <p:spTgt spid="1017"/>
                                        </p:tgtEl>
                                        <p:attrNameLst>
                                          <p:attrName>style.visibility</p:attrName>
                                        </p:attrNameLst>
                                      </p:cBhvr>
                                      <p:to>
                                        <p:strVal val="visible"/>
                                      </p:to>
                                    </p:set>
                                    <p:anim calcmode="lin" valueType="num">
                                      <p:cBhvr>
                                        <p:cTn id="70" dur="1500" fill="hold"/>
                                        <p:tgtEl>
                                          <p:spTgt spid="1017"/>
                                        </p:tgtEl>
                                        <p:attrNameLst>
                                          <p:attrName>ppt_w</p:attrName>
                                        </p:attrNameLst>
                                      </p:cBhvr>
                                      <p:tavLst>
                                        <p:tav tm="0">
                                          <p:val>
                                            <p:fltVal val="0"/>
                                          </p:val>
                                        </p:tav>
                                        <p:tav tm="100000">
                                          <p:val>
                                            <p:strVal val="#ppt_w"/>
                                          </p:val>
                                        </p:tav>
                                      </p:tavLst>
                                    </p:anim>
                                    <p:anim calcmode="lin" valueType="num">
                                      <p:cBhvr>
                                        <p:cTn id="71" dur="1500" fill="hold"/>
                                        <p:tgtEl>
                                          <p:spTgt spid="1017"/>
                                        </p:tgtEl>
                                        <p:attrNameLst>
                                          <p:attrName>ppt_h</p:attrName>
                                        </p:attrNameLst>
                                      </p:cBhvr>
                                      <p:tavLst>
                                        <p:tav tm="0">
                                          <p:val>
                                            <p:fltVal val="0"/>
                                          </p:val>
                                        </p:tav>
                                        <p:tav tm="100000">
                                          <p:val>
                                            <p:strVal val="#ppt_h"/>
                                          </p:val>
                                        </p:tav>
                                      </p:tavLst>
                                    </p:anim>
                                    <p:animEffect transition="in" filter="fade">
                                      <p:cBhvr>
                                        <p:cTn id="72" dur="1500"/>
                                        <p:tgtEl>
                                          <p:spTgt spid="10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1"/>
                                        </p:tgtEl>
                                        <p:attrNameLst>
                                          <p:attrName>style.visibility</p:attrName>
                                        </p:attrNameLst>
                                      </p:cBhvr>
                                      <p:to>
                                        <p:strVal val="visible"/>
                                      </p:to>
                                    </p:set>
                                    <p:animEffect transition="in" filter="fade">
                                      <p:cBhvr>
                                        <p:cTn id="75" dur="500"/>
                                        <p:tgtEl>
                                          <p:spTgt spid="1011"/>
                                        </p:tgtEl>
                                      </p:cBhvr>
                                    </p:animEffect>
                                  </p:childTnLst>
                                </p:cTn>
                              </p:par>
                              <p:par>
                                <p:cTn id="76" presetID="0" presetClass="path" presetSubtype="0" fill="hold" grpId="1" nodeType="withEffect">
                                  <p:stCondLst>
                                    <p:cond delay="0"/>
                                  </p:stCondLst>
                                  <p:childTnLst>
                                    <p:animMotion origin="layout" path="M 2.29167E-6 3.7037E-7 L 0.01224 -0.08542 L 0.01315 -0.13519 L 0.00729 -0.18218 L 0.00482 -0.24931 L 0.03828 -0.25116 L 0.0638 -0.28056 " pathEditMode="relative" rAng="0" ptsTypes="AAAAAAA">
                                      <p:cBhvr>
                                        <p:cTn id="77" dur="500" fill="hold"/>
                                        <p:tgtEl>
                                          <p:spTgt spid="1011"/>
                                        </p:tgtEl>
                                        <p:attrNameLst>
                                          <p:attrName>ppt_x</p:attrName>
                                          <p:attrName>ppt_y</p:attrName>
                                        </p:attrNameLst>
                                      </p:cBhvr>
                                      <p:rCtr x="3190" y="-14028"/>
                                    </p:animMotion>
                                  </p:childTnLst>
                                </p:cTn>
                              </p:par>
                              <p:par>
                                <p:cTn id="78" presetID="53" presetClass="entr" presetSubtype="16" repeatCount="indefinite" fill="remove" grpId="0" nodeType="withEffect">
                                  <p:stCondLst>
                                    <p:cond delay="0"/>
                                  </p:stCondLst>
                                  <p:endCondLst>
                                    <p:cond evt="onNext" delay="0">
                                      <p:tgtEl>
                                        <p:sldTgt/>
                                      </p:tgtEl>
                                    </p:cond>
                                  </p:endCondLst>
                                  <p:childTnLst>
                                    <p:set>
                                      <p:cBhvr>
                                        <p:cTn id="79" dur="1" fill="hold">
                                          <p:stCondLst>
                                            <p:cond delay="0"/>
                                          </p:stCondLst>
                                        </p:cTn>
                                        <p:tgtEl>
                                          <p:spTgt spid="1018"/>
                                        </p:tgtEl>
                                        <p:attrNameLst>
                                          <p:attrName>style.visibility</p:attrName>
                                        </p:attrNameLst>
                                      </p:cBhvr>
                                      <p:to>
                                        <p:strVal val="visible"/>
                                      </p:to>
                                    </p:set>
                                    <p:anim calcmode="lin" valueType="num">
                                      <p:cBhvr>
                                        <p:cTn id="80" dur="500" fill="hold"/>
                                        <p:tgtEl>
                                          <p:spTgt spid="1018"/>
                                        </p:tgtEl>
                                        <p:attrNameLst>
                                          <p:attrName>ppt_w</p:attrName>
                                        </p:attrNameLst>
                                      </p:cBhvr>
                                      <p:tavLst>
                                        <p:tav tm="0">
                                          <p:val>
                                            <p:fltVal val="0"/>
                                          </p:val>
                                        </p:tav>
                                        <p:tav tm="100000">
                                          <p:val>
                                            <p:strVal val="#ppt_w"/>
                                          </p:val>
                                        </p:tav>
                                      </p:tavLst>
                                    </p:anim>
                                    <p:anim calcmode="lin" valueType="num">
                                      <p:cBhvr>
                                        <p:cTn id="81" dur="500" fill="hold"/>
                                        <p:tgtEl>
                                          <p:spTgt spid="1018"/>
                                        </p:tgtEl>
                                        <p:attrNameLst>
                                          <p:attrName>ppt_h</p:attrName>
                                        </p:attrNameLst>
                                      </p:cBhvr>
                                      <p:tavLst>
                                        <p:tav tm="0">
                                          <p:val>
                                            <p:fltVal val="0"/>
                                          </p:val>
                                        </p:tav>
                                        <p:tav tm="100000">
                                          <p:val>
                                            <p:strVal val="#ppt_h"/>
                                          </p:val>
                                        </p:tav>
                                      </p:tavLst>
                                    </p:anim>
                                    <p:animEffect transition="in" filter="fade">
                                      <p:cBhvr>
                                        <p:cTn id="82" dur="500"/>
                                        <p:tgtEl>
                                          <p:spTgt spid="10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2"/>
                                        </p:tgtEl>
                                        <p:attrNameLst>
                                          <p:attrName>style.visibility</p:attrName>
                                        </p:attrNameLst>
                                      </p:cBhvr>
                                      <p:to>
                                        <p:strVal val="visible"/>
                                      </p:to>
                                    </p:set>
                                    <p:animEffect transition="in" filter="fade">
                                      <p:cBhvr>
                                        <p:cTn id="85" dur="500"/>
                                        <p:tgtEl>
                                          <p:spTgt spid="1012"/>
                                        </p:tgtEl>
                                      </p:cBhvr>
                                    </p:animEffect>
                                  </p:childTnLst>
                                </p:cTn>
                              </p:par>
                              <p:par>
                                <p:cTn id="86" presetID="0" presetClass="path" presetSubtype="0" fill="hold" grpId="1" nodeType="withEffect">
                                  <p:stCondLst>
                                    <p:cond delay="0"/>
                                  </p:stCondLst>
                                  <p:childTnLst>
                                    <p:animMotion origin="layout" path="M -1.45833E-6 -1.48148E-6 L -0.01328 0.06945 L -0.05156 0.05371 L -0.07708 0.0382 L -0.10208 0.06505 L -0.11328 0.11134 " pathEditMode="relative" rAng="0" ptsTypes="AAAAAA">
                                      <p:cBhvr>
                                        <p:cTn id="87" dur="500" fill="hold"/>
                                        <p:tgtEl>
                                          <p:spTgt spid="1012"/>
                                        </p:tgtEl>
                                        <p:attrNameLst>
                                          <p:attrName>ppt_x</p:attrName>
                                          <p:attrName>ppt_y</p:attrName>
                                        </p:attrNameLst>
                                      </p:cBhvr>
                                      <p:rCtr x="-5664" y="5556"/>
                                    </p:animMotion>
                                  </p:childTnLst>
                                </p:cTn>
                              </p:par>
                              <p:par>
                                <p:cTn id="88" presetID="53" presetClass="entr" presetSubtype="16" repeatCount="indefinite" fill="remove" grpId="0" nodeType="withEffect">
                                  <p:stCondLst>
                                    <p:cond delay="0"/>
                                  </p:stCondLst>
                                  <p:endCondLst>
                                    <p:cond evt="onNext" delay="0">
                                      <p:tgtEl>
                                        <p:sldTgt/>
                                      </p:tgtEl>
                                    </p:cond>
                                  </p:endCondLst>
                                  <p:childTnLst>
                                    <p:set>
                                      <p:cBhvr>
                                        <p:cTn id="89" dur="1" fill="hold">
                                          <p:stCondLst>
                                            <p:cond delay="0"/>
                                          </p:stCondLst>
                                        </p:cTn>
                                        <p:tgtEl>
                                          <p:spTgt spid="1019"/>
                                        </p:tgtEl>
                                        <p:attrNameLst>
                                          <p:attrName>style.visibility</p:attrName>
                                        </p:attrNameLst>
                                      </p:cBhvr>
                                      <p:to>
                                        <p:strVal val="visible"/>
                                      </p:to>
                                    </p:set>
                                    <p:anim calcmode="lin" valueType="num">
                                      <p:cBhvr>
                                        <p:cTn id="90" dur="750" fill="hold"/>
                                        <p:tgtEl>
                                          <p:spTgt spid="1019"/>
                                        </p:tgtEl>
                                        <p:attrNameLst>
                                          <p:attrName>ppt_w</p:attrName>
                                        </p:attrNameLst>
                                      </p:cBhvr>
                                      <p:tavLst>
                                        <p:tav tm="0">
                                          <p:val>
                                            <p:fltVal val="0"/>
                                          </p:val>
                                        </p:tav>
                                        <p:tav tm="100000">
                                          <p:val>
                                            <p:strVal val="#ppt_w"/>
                                          </p:val>
                                        </p:tav>
                                      </p:tavLst>
                                    </p:anim>
                                    <p:anim calcmode="lin" valueType="num">
                                      <p:cBhvr>
                                        <p:cTn id="91" dur="750" fill="hold"/>
                                        <p:tgtEl>
                                          <p:spTgt spid="1019"/>
                                        </p:tgtEl>
                                        <p:attrNameLst>
                                          <p:attrName>ppt_h</p:attrName>
                                        </p:attrNameLst>
                                      </p:cBhvr>
                                      <p:tavLst>
                                        <p:tav tm="0">
                                          <p:val>
                                            <p:fltVal val="0"/>
                                          </p:val>
                                        </p:tav>
                                        <p:tav tm="100000">
                                          <p:val>
                                            <p:strVal val="#ppt_h"/>
                                          </p:val>
                                        </p:tav>
                                      </p:tavLst>
                                    </p:anim>
                                    <p:animEffect transition="in" filter="fade">
                                      <p:cBhvr>
                                        <p:cTn id="92" dur="750"/>
                                        <p:tgtEl>
                                          <p:spTgt spid="10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3"/>
                                        </p:tgtEl>
                                        <p:attrNameLst>
                                          <p:attrName>style.visibility</p:attrName>
                                        </p:attrNameLst>
                                      </p:cBhvr>
                                      <p:to>
                                        <p:strVal val="visible"/>
                                      </p:to>
                                    </p:set>
                                    <p:animEffect transition="in" filter="fade">
                                      <p:cBhvr>
                                        <p:cTn id="95" dur="500"/>
                                        <p:tgtEl>
                                          <p:spTgt spid="1023"/>
                                        </p:tgtEl>
                                      </p:cBhvr>
                                    </p:animEffect>
                                  </p:childTnLst>
                                </p:cTn>
                              </p:par>
                              <p:par>
                                <p:cTn id="96" presetID="42" presetClass="path" presetSubtype="0" decel="100000" fill="hold" grpId="1" nodeType="withEffect">
                                  <p:stCondLst>
                                    <p:cond delay="0"/>
                                  </p:stCondLst>
                                  <p:childTnLst>
                                    <p:animMotion origin="layout" path="M -3.95833E-6 -1.11111E-6 L 0.01237 0.02847 " pathEditMode="relative" rAng="0" ptsTypes="AA">
                                      <p:cBhvr>
                                        <p:cTn id="97" dur="1000" spd="-100000" fill="hold"/>
                                        <p:tgtEl>
                                          <p:spTgt spid="1023"/>
                                        </p:tgtEl>
                                        <p:attrNameLst>
                                          <p:attrName>ppt_x</p:attrName>
                                          <p:attrName>ppt_y</p:attrName>
                                        </p:attrNameLst>
                                      </p:cBhvr>
                                      <p:rCtr x="612" y="1412"/>
                                    </p:animMotion>
                                  </p:childTnLst>
                                </p:cTn>
                              </p:par>
                              <p:par>
                                <p:cTn id="98" presetID="49" presetClass="entr" presetSubtype="0" decel="100000" fill="hold" grpId="0" nodeType="withEffect">
                                  <p:stCondLst>
                                    <p:cond delay="250"/>
                                  </p:stCondLst>
                                  <p:childTnLst>
                                    <p:set>
                                      <p:cBhvr>
                                        <p:cTn id="99" dur="1" fill="hold">
                                          <p:stCondLst>
                                            <p:cond delay="0"/>
                                          </p:stCondLst>
                                        </p:cTn>
                                        <p:tgtEl>
                                          <p:spTgt spid="1020"/>
                                        </p:tgtEl>
                                        <p:attrNameLst>
                                          <p:attrName>style.visibility</p:attrName>
                                        </p:attrNameLst>
                                      </p:cBhvr>
                                      <p:to>
                                        <p:strVal val="visible"/>
                                      </p:to>
                                    </p:set>
                                    <p:anim calcmode="lin" valueType="num">
                                      <p:cBhvr>
                                        <p:cTn id="100" dur="500" fill="hold"/>
                                        <p:tgtEl>
                                          <p:spTgt spid="1020"/>
                                        </p:tgtEl>
                                        <p:attrNameLst>
                                          <p:attrName>ppt_w</p:attrName>
                                        </p:attrNameLst>
                                      </p:cBhvr>
                                      <p:tavLst>
                                        <p:tav tm="0">
                                          <p:val>
                                            <p:fltVal val="0"/>
                                          </p:val>
                                        </p:tav>
                                        <p:tav tm="100000">
                                          <p:val>
                                            <p:strVal val="#ppt_w"/>
                                          </p:val>
                                        </p:tav>
                                      </p:tavLst>
                                    </p:anim>
                                    <p:anim calcmode="lin" valueType="num">
                                      <p:cBhvr>
                                        <p:cTn id="101" dur="500" fill="hold"/>
                                        <p:tgtEl>
                                          <p:spTgt spid="1020"/>
                                        </p:tgtEl>
                                        <p:attrNameLst>
                                          <p:attrName>ppt_h</p:attrName>
                                        </p:attrNameLst>
                                      </p:cBhvr>
                                      <p:tavLst>
                                        <p:tav tm="0">
                                          <p:val>
                                            <p:fltVal val="0"/>
                                          </p:val>
                                        </p:tav>
                                        <p:tav tm="100000">
                                          <p:val>
                                            <p:strVal val="#ppt_h"/>
                                          </p:val>
                                        </p:tav>
                                      </p:tavLst>
                                    </p:anim>
                                    <p:anim calcmode="lin" valueType="num">
                                      <p:cBhvr>
                                        <p:cTn id="102" dur="500" fill="hold"/>
                                        <p:tgtEl>
                                          <p:spTgt spid="1020"/>
                                        </p:tgtEl>
                                        <p:attrNameLst>
                                          <p:attrName>style.rotation</p:attrName>
                                        </p:attrNameLst>
                                      </p:cBhvr>
                                      <p:tavLst>
                                        <p:tav tm="0">
                                          <p:val>
                                            <p:fltVal val="360"/>
                                          </p:val>
                                        </p:tav>
                                        <p:tav tm="100000">
                                          <p:val>
                                            <p:fltVal val="0"/>
                                          </p:val>
                                        </p:tav>
                                      </p:tavLst>
                                    </p:anim>
                                    <p:animEffect transition="in" filter="fade">
                                      <p:cBhvr>
                                        <p:cTn id="103" dur="500"/>
                                        <p:tgtEl>
                                          <p:spTgt spid="1020"/>
                                        </p:tgtEl>
                                      </p:cBhvr>
                                    </p:animEffect>
                                  </p:childTnLst>
                                </p:cTn>
                              </p:par>
                              <p:par>
                                <p:cTn id="104" presetID="63" presetClass="path" presetSubtype="0" accel="86667" decel="13333" autoRev="1" fill="hold" grpId="1" nodeType="withEffect">
                                  <p:stCondLst>
                                    <p:cond delay="250"/>
                                  </p:stCondLst>
                                  <p:childTnLst>
                                    <p:animMotion origin="layout" path="M -3.95833E-6 7.40741E-7 L 0.03894 7.40741E-7 " pathEditMode="relative" rAng="0" ptsTypes="AA">
                                      <p:cBhvr>
                                        <p:cTn id="105" dur="500" fill="hold"/>
                                        <p:tgtEl>
                                          <p:spTgt spid="1020"/>
                                        </p:tgtEl>
                                        <p:attrNameLst>
                                          <p:attrName>ppt_x</p:attrName>
                                          <p:attrName>ppt_y</p:attrName>
                                        </p:attrNameLst>
                                      </p:cBhvr>
                                      <p:rCtr x="1940" y="0"/>
                                    </p:animMotion>
                                  </p:childTnLst>
                                </p:cTn>
                              </p:par>
                              <p:par>
                                <p:cTn id="106" presetID="49" presetClass="entr" presetSubtype="0" decel="100000" fill="hold" grpId="0" nodeType="withEffect">
                                  <p:stCondLst>
                                    <p:cond delay="250"/>
                                  </p:stCondLst>
                                  <p:childTnLst>
                                    <p:set>
                                      <p:cBhvr>
                                        <p:cTn id="107" dur="1" fill="hold">
                                          <p:stCondLst>
                                            <p:cond delay="0"/>
                                          </p:stCondLst>
                                        </p:cTn>
                                        <p:tgtEl>
                                          <p:spTgt spid="1021"/>
                                        </p:tgtEl>
                                        <p:attrNameLst>
                                          <p:attrName>style.visibility</p:attrName>
                                        </p:attrNameLst>
                                      </p:cBhvr>
                                      <p:to>
                                        <p:strVal val="visible"/>
                                      </p:to>
                                    </p:set>
                                    <p:anim calcmode="lin" valueType="num">
                                      <p:cBhvr>
                                        <p:cTn id="108" dur="600" fill="hold"/>
                                        <p:tgtEl>
                                          <p:spTgt spid="1021"/>
                                        </p:tgtEl>
                                        <p:attrNameLst>
                                          <p:attrName>ppt_w</p:attrName>
                                        </p:attrNameLst>
                                      </p:cBhvr>
                                      <p:tavLst>
                                        <p:tav tm="0">
                                          <p:val>
                                            <p:fltVal val="0"/>
                                          </p:val>
                                        </p:tav>
                                        <p:tav tm="100000">
                                          <p:val>
                                            <p:strVal val="#ppt_w"/>
                                          </p:val>
                                        </p:tav>
                                      </p:tavLst>
                                    </p:anim>
                                    <p:anim calcmode="lin" valueType="num">
                                      <p:cBhvr>
                                        <p:cTn id="109" dur="600" fill="hold"/>
                                        <p:tgtEl>
                                          <p:spTgt spid="1021"/>
                                        </p:tgtEl>
                                        <p:attrNameLst>
                                          <p:attrName>ppt_h</p:attrName>
                                        </p:attrNameLst>
                                      </p:cBhvr>
                                      <p:tavLst>
                                        <p:tav tm="0">
                                          <p:val>
                                            <p:fltVal val="0"/>
                                          </p:val>
                                        </p:tav>
                                        <p:tav tm="100000">
                                          <p:val>
                                            <p:strVal val="#ppt_h"/>
                                          </p:val>
                                        </p:tav>
                                      </p:tavLst>
                                    </p:anim>
                                    <p:anim calcmode="lin" valueType="num">
                                      <p:cBhvr>
                                        <p:cTn id="110" dur="600" fill="hold"/>
                                        <p:tgtEl>
                                          <p:spTgt spid="1021"/>
                                        </p:tgtEl>
                                        <p:attrNameLst>
                                          <p:attrName>style.rotation</p:attrName>
                                        </p:attrNameLst>
                                      </p:cBhvr>
                                      <p:tavLst>
                                        <p:tav tm="0">
                                          <p:val>
                                            <p:fltVal val="360"/>
                                          </p:val>
                                        </p:tav>
                                        <p:tav tm="100000">
                                          <p:val>
                                            <p:fltVal val="0"/>
                                          </p:val>
                                        </p:tav>
                                      </p:tavLst>
                                    </p:anim>
                                    <p:animEffect transition="in" filter="fade">
                                      <p:cBhvr>
                                        <p:cTn id="111" dur="600"/>
                                        <p:tgtEl>
                                          <p:spTgt spid="1021"/>
                                        </p:tgtEl>
                                      </p:cBhvr>
                                    </p:animEffect>
                                  </p:childTnLst>
                                </p:cTn>
                              </p:par>
                              <p:par>
                                <p:cTn id="112" presetID="63" presetClass="path" presetSubtype="0" accel="86667" decel="13333" autoRev="1" fill="hold" grpId="1" nodeType="withEffect">
                                  <p:stCondLst>
                                    <p:cond delay="250"/>
                                  </p:stCondLst>
                                  <p:childTnLst>
                                    <p:animMotion origin="layout" path="M 4.79167E-6 7.40741E-7 L -0.01954 7.40741E-7 " pathEditMode="relative" rAng="0" ptsTypes="AA">
                                      <p:cBhvr>
                                        <p:cTn id="113" dur="600" fill="hold"/>
                                        <p:tgtEl>
                                          <p:spTgt spid="1021"/>
                                        </p:tgtEl>
                                        <p:attrNameLst>
                                          <p:attrName>ppt_x</p:attrName>
                                          <p:attrName>ppt_y</p:attrName>
                                        </p:attrNameLst>
                                      </p:cBhvr>
                                      <p:rCtr x="-977" y="0"/>
                                    </p:animMotion>
                                  </p:childTnLst>
                                </p:cTn>
                              </p:par>
                              <p:par>
                                <p:cTn id="114" presetID="49" presetClass="entr" presetSubtype="0" decel="100000" fill="hold" grpId="0" nodeType="withEffect">
                                  <p:stCondLst>
                                    <p:cond delay="250"/>
                                  </p:stCondLst>
                                  <p:childTnLst>
                                    <p:set>
                                      <p:cBhvr>
                                        <p:cTn id="115" dur="1" fill="hold">
                                          <p:stCondLst>
                                            <p:cond delay="0"/>
                                          </p:stCondLst>
                                        </p:cTn>
                                        <p:tgtEl>
                                          <p:spTgt spid="1022"/>
                                        </p:tgtEl>
                                        <p:attrNameLst>
                                          <p:attrName>style.visibility</p:attrName>
                                        </p:attrNameLst>
                                      </p:cBhvr>
                                      <p:to>
                                        <p:strVal val="visible"/>
                                      </p:to>
                                    </p:set>
                                    <p:anim calcmode="lin" valueType="num">
                                      <p:cBhvr>
                                        <p:cTn id="116" dur="700" fill="hold"/>
                                        <p:tgtEl>
                                          <p:spTgt spid="1022"/>
                                        </p:tgtEl>
                                        <p:attrNameLst>
                                          <p:attrName>ppt_w</p:attrName>
                                        </p:attrNameLst>
                                      </p:cBhvr>
                                      <p:tavLst>
                                        <p:tav tm="0">
                                          <p:val>
                                            <p:fltVal val="0"/>
                                          </p:val>
                                        </p:tav>
                                        <p:tav tm="100000">
                                          <p:val>
                                            <p:strVal val="#ppt_w"/>
                                          </p:val>
                                        </p:tav>
                                      </p:tavLst>
                                    </p:anim>
                                    <p:anim calcmode="lin" valueType="num">
                                      <p:cBhvr>
                                        <p:cTn id="117" dur="700" fill="hold"/>
                                        <p:tgtEl>
                                          <p:spTgt spid="1022"/>
                                        </p:tgtEl>
                                        <p:attrNameLst>
                                          <p:attrName>ppt_h</p:attrName>
                                        </p:attrNameLst>
                                      </p:cBhvr>
                                      <p:tavLst>
                                        <p:tav tm="0">
                                          <p:val>
                                            <p:fltVal val="0"/>
                                          </p:val>
                                        </p:tav>
                                        <p:tav tm="100000">
                                          <p:val>
                                            <p:strVal val="#ppt_h"/>
                                          </p:val>
                                        </p:tav>
                                      </p:tavLst>
                                    </p:anim>
                                    <p:anim calcmode="lin" valueType="num">
                                      <p:cBhvr>
                                        <p:cTn id="118" dur="700" fill="hold"/>
                                        <p:tgtEl>
                                          <p:spTgt spid="1022"/>
                                        </p:tgtEl>
                                        <p:attrNameLst>
                                          <p:attrName>style.rotation</p:attrName>
                                        </p:attrNameLst>
                                      </p:cBhvr>
                                      <p:tavLst>
                                        <p:tav tm="0">
                                          <p:val>
                                            <p:fltVal val="360"/>
                                          </p:val>
                                        </p:tav>
                                        <p:tav tm="100000">
                                          <p:val>
                                            <p:fltVal val="0"/>
                                          </p:val>
                                        </p:tav>
                                      </p:tavLst>
                                    </p:anim>
                                    <p:animEffect transition="in" filter="fade">
                                      <p:cBhvr>
                                        <p:cTn id="119" dur="700"/>
                                        <p:tgtEl>
                                          <p:spTgt spid="1022"/>
                                        </p:tgtEl>
                                      </p:cBhvr>
                                    </p:animEffect>
                                  </p:childTnLst>
                                </p:cTn>
                              </p:par>
                              <p:par>
                                <p:cTn id="120" presetID="63" presetClass="path" presetSubtype="0" accel="86667" decel="13333" autoRev="1" fill="hold" grpId="1" nodeType="withEffect">
                                  <p:stCondLst>
                                    <p:cond delay="250"/>
                                  </p:stCondLst>
                                  <p:childTnLst>
                                    <p:animMotion origin="layout" path="M 3.75E-6 7.40741E-7 L -0.03894 7.40741E-7 " pathEditMode="relative" rAng="0" ptsTypes="AA">
                                      <p:cBhvr>
                                        <p:cTn id="121" dur="700" fill="hold"/>
                                        <p:tgtEl>
                                          <p:spTgt spid="1022"/>
                                        </p:tgtEl>
                                        <p:attrNameLst>
                                          <p:attrName>ppt_x</p:attrName>
                                          <p:attrName>ppt_y</p:attrName>
                                        </p:attrNameLst>
                                      </p:cBhvr>
                                      <p:rCtr x="-1953" y="0"/>
                                    </p:animMotion>
                                  </p:childTnLst>
                                </p:cTn>
                              </p:par>
                              <p:par>
                                <p:cTn id="122" presetID="10" presetClass="entr" presetSubtype="0" fill="hold" grpId="0" nodeType="withEffect">
                                  <p:stCondLst>
                                    <p:cond delay="500"/>
                                  </p:stCondLst>
                                  <p:childTnLst>
                                    <p:set>
                                      <p:cBhvr>
                                        <p:cTn id="123" dur="1" fill="hold">
                                          <p:stCondLst>
                                            <p:cond delay="0"/>
                                          </p:stCondLst>
                                        </p:cTn>
                                        <p:tgtEl>
                                          <p:spTgt spid="1024"/>
                                        </p:tgtEl>
                                        <p:attrNameLst>
                                          <p:attrName>style.visibility</p:attrName>
                                        </p:attrNameLst>
                                      </p:cBhvr>
                                      <p:to>
                                        <p:strVal val="visible"/>
                                      </p:to>
                                    </p:set>
                                    <p:animEffect transition="in" filter="fade">
                                      <p:cBhvr>
                                        <p:cTn id="124" dur="500"/>
                                        <p:tgtEl>
                                          <p:spTgt spid="1024"/>
                                        </p:tgtEl>
                                      </p:cBhvr>
                                    </p:animEffect>
                                  </p:childTnLst>
                                </p:cTn>
                              </p:par>
                              <p:par>
                                <p:cTn id="125" presetID="42" presetClass="path" presetSubtype="0" decel="100000" fill="hold" grpId="1" nodeType="withEffect">
                                  <p:stCondLst>
                                    <p:cond delay="500"/>
                                  </p:stCondLst>
                                  <p:childTnLst>
                                    <p:animMotion origin="layout" path="M 3.125E-6 -7.40741E-7 L 0.01237 0.02847 " pathEditMode="relative" rAng="0" ptsTypes="AA">
                                      <p:cBhvr>
                                        <p:cTn id="126" dur="1000" spd="-100000" fill="hold"/>
                                        <p:tgtEl>
                                          <p:spTgt spid="102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animBg="1"/>
      <p:bldP spid="1005" grpId="0" animBg="1"/>
      <p:bldP spid="1005" grpId="1" animBg="1"/>
      <p:bldP spid="1006" grpId="0" animBg="1"/>
      <p:bldP spid="1006" grpId="1" animBg="1"/>
      <p:bldP spid="1007" grpId="0" animBg="1"/>
      <p:bldP spid="1007" grpId="1" animBg="1"/>
      <p:bldP spid="1008" grpId="0" animBg="1"/>
      <p:bldP spid="1008" grpId="1" animBg="1"/>
      <p:bldP spid="1009" grpId="0" animBg="1"/>
      <p:bldP spid="1009" grpId="1" animBg="1"/>
      <p:bldP spid="1010" grpId="0" animBg="1"/>
      <p:bldP spid="1010" grpId="1" animBg="1"/>
      <p:bldP spid="1011" grpId="0" animBg="1"/>
      <p:bldP spid="1011" grpId="1" animBg="1"/>
      <p:bldP spid="1012" grpId="0" animBg="1"/>
      <p:bldP spid="1012" grpId="1" animBg="1"/>
      <p:bldP spid="1013" grpId="0" animBg="1"/>
      <p:bldP spid="1014" grpId="0" animBg="1"/>
      <p:bldP spid="1015" grpId="0" animBg="1"/>
      <p:bldP spid="1016" grpId="0" animBg="1"/>
      <p:bldP spid="1017" grpId="0" animBg="1"/>
      <p:bldP spid="1018" grpId="0" animBg="1"/>
      <p:bldP spid="1019" grpId="0" animBg="1"/>
      <p:bldP spid="1020" grpId="0" animBg="1"/>
      <p:bldP spid="1020" grpId="1" animBg="1"/>
      <p:bldP spid="1021" grpId="0" animBg="1"/>
      <p:bldP spid="1021" grpId="1" animBg="1"/>
      <p:bldP spid="1022" grpId="0" animBg="1"/>
      <p:bldP spid="1022" grpId="1" animBg="1"/>
      <p:bldP spid="1023" grpId="0"/>
      <p:bldP spid="1023" grpId="1"/>
      <p:bldP spid="1024" grpId="0"/>
      <p:bldP spid="102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94226DF-3C6D-46CD-A3C1-54F3193D0D54}"/>
              </a:ext>
            </a:extLst>
          </p:cNvPr>
          <p:cNvSpPr txBox="1"/>
          <p:nvPr/>
        </p:nvSpPr>
        <p:spPr>
          <a:xfrm>
            <a:off x="360045" y="473242"/>
            <a:ext cx="45811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Relacionamento Interpessoal</a:t>
            </a:r>
          </a:p>
        </p:txBody>
      </p:sp>
      <p:sp>
        <p:nvSpPr>
          <p:cNvPr id="26" name="Rectangle: Rounded Corners 25">
            <a:extLst>
              <a:ext uri="{FF2B5EF4-FFF2-40B4-BE49-F238E27FC236}">
                <a16:creationId xmlns="" xmlns:a16="http://schemas.microsoft.com/office/drawing/2014/main" id="{C7BF8CB5-D08D-47B9-82CB-5C8B7A4C6C33}"/>
              </a:ext>
            </a:extLst>
          </p:cNvPr>
          <p:cNvSpPr/>
          <p:nvPr/>
        </p:nvSpPr>
        <p:spPr>
          <a:xfrm>
            <a:off x="561418" y="1776821"/>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Rectangle: Rounded Corners 26">
            <a:extLst>
              <a:ext uri="{FF2B5EF4-FFF2-40B4-BE49-F238E27FC236}">
                <a16:creationId xmlns="" xmlns:a16="http://schemas.microsoft.com/office/drawing/2014/main" id="{27FB52E0-F592-406D-9988-47D755654308}"/>
              </a:ext>
            </a:extLst>
          </p:cNvPr>
          <p:cNvSpPr/>
          <p:nvPr/>
        </p:nvSpPr>
        <p:spPr>
          <a:xfrm>
            <a:off x="798680" y="1776821"/>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Rectangle: Rounded Corners 38">
            <a:extLst>
              <a:ext uri="{FF2B5EF4-FFF2-40B4-BE49-F238E27FC236}">
                <a16:creationId xmlns="" xmlns:a16="http://schemas.microsoft.com/office/drawing/2014/main" id="{22AC0E72-E426-492A-AE9B-F5EEB5FBDB4C}"/>
              </a:ext>
            </a:extLst>
          </p:cNvPr>
          <p:cNvSpPr/>
          <p:nvPr/>
        </p:nvSpPr>
        <p:spPr>
          <a:xfrm>
            <a:off x="1035941" y="1776821"/>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 name="Espaço Reservado para Imagem 2">
            <a:extLst>
              <a:ext uri="{FF2B5EF4-FFF2-40B4-BE49-F238E27FC236}">
                <a16:creationId xmlns="" xmlns:a16="http://schemas.microsoft.com/office/drawing/2014/main" id="{72585078-4FB0-E843-8E00-FE18272B58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323233" y="847516"/>
            <a:ext cx="5868767" cy="4023046"/>
          </a:xfrm>
        </p:spPr>
      </p:pic>
      <p:grpSp>
        <p:nvGrpSpPr>
          <p:cNvPr id="4" name="Group 3">
            <a:extLst>
              <a:ext uri="{FF2B5EF4-FFF2-40B4-BE49-F238E27FC236}">
                <a16:creationId xmlns="" xmlns:a16="http://schemas.microsoft.com/office/drawing/2014/main" id="{322D1B99-5230-4049-BF85-01DFD8604DF3}"/>
              </a:ext>
            </a:extLst>
          </p:cNvPr>
          <p:cNvGrpSpPr/>
          <p:nvPr/>
        </p:nvGrpSpPr>
        <p:grpSpPr>
          <a:xfrm>
            <a:off x="275475" y="2197263"/>
            <a:ext cx="5593293" cy="2868841"/>
            <a:chOff x="1343025" y="3332568"/>
            <a:chExt cx="3196557" cy="2396282"/>
          </a:xfrm>
          <a:solidFill>
            <a:schemeClr val="accent5">
              <a:lumMod val="40000"/>
              <a:lumOff val="60000"/>
            </a:schemeClr>
          </a:solidFill>
        </p:grpSpPr>
        <p:sp useBgFill="1">
          <p:nvSpPr>
            <p:cNvPr id="28" name="Rectangle: Rounded Corners 21">
              <a:extLst>
                <a:ext uri="{FF2B5EF4-FFF2-40B4-BE49-F238E27FC236}">
                  <a16:creationId xmlns="" xmlns:a16="http://schemas.microsoft.com/office/drawing/2014/main" id="{9B1FE1C0-CB79-4A7C-B11C-6E2E3EFCC165}"/>
                </a:ext>
              </a:extLst>
            </p:cNvPr>
            <p:cNvSpPr/>
            <p:nvPr/>
          </p:nvSpPr>
          <p:spPr>
            <a:xfrm>
              <a:off x="1343025" y="3332568"/>
              <a:ext cx="3196557" cy="2396282"/>
            </a:xfrm>
            <a:prstGeom prst="roundRect">
              <a:avLst/>
            </a:prstGeom>
            <a:grpFill/>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9" name="Rectangle: Rounded Corners 21">
              <a:extLst>
                <a:ext uri="{FF2B5EF4-FFF2-40B4-BE49-F238E27FC236}">
                  <a16:creationId xmlns="" xmlns:a16="http://schemas.microsoft.com/office/drawing/2014/main" id="{74B33EF4-2674-4131-A100-735E97966AEB}"/>
                </a:ext>
              </a:extLst>
            </p:cNvPr>
            <p:cNvSpPr/>
            <p:nvPr/>
          </p:nvSpPr>
          <p:spPr>
            <a:xfrm>
              <a:off x="1343025" y="3332568"/>
              <a:ext cx="3196557" cy="2396282"/>
            </a:xfrm>
            <a:prstGeom prst="roundRect">
              <a:avLst/>
            </a:prstGeom>
            <a:grpFill/>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0" name="TextBox 29">
            <a:extLst>
              <a:ext uri="{FF2B5EF4-FFF2-40B4-BE49-F238E27FC236}">
                <a16:creationId xmlns="" xmlns:a16="http://schemas.microsoft.com/office/drawing/2014/main" id="{B970B9AB-3709-4995-8EF1-C8013B496F89}"/>
              </a:ext>
            </a:extLst>
          </p:cNvPr>
          <p:cNvSpPr txBox="1"/>
          <p:nvPr/>
        </p:nvSpPr>
        <p:spPr>
          <a:xfrm>
            <a:off x="275474" y="2197263"/>
            <a:ext cx="5593293" cy="2973122"/>
          </a:xfrm>
          <a:prstGeom prst="rect">
            <a:avLst/>
          </a:prstGeom>
          <a:noFill/>
        </p:spPr>
        <p:txBody>
          <a:bodyPr wrap="square" rtlCol="0">
            <a:spAutoFit/>
          </a:bodyPr>
          <a:lstStyle>
            <a:defPPr>
              <a:defRPr lang="en-US"/>
            </a:defPPr>
            <a:lvl1pPr>
              <a:lnSpc>
                <a:spcPct val="130000"/>
              </a:lnSpc>
              <a:spcBef>
                <a:spcPts val="1200"/>
              </a:spcBef>
              <a:defRPr sz="1200">
                <a:solidFill>
                  <a:srgbClr val="2C4166"/>
                </a:solidFill>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30000"/>
              </a:lnSpc>
              <a:spcBef>
                <a:spcPts val="1200"/>
              </a:spcBef>
              <a:spcAft>
                <a:spcPts val="0"/>
              </a:spcAft>
              <a:buClrTx/>
              <a:buSzTx/>
              <a:buFontTx/>
              <a:buNone/>
              <a:tabLst/>
              <a:defRPr/>
            </a:pPr>
            <a:r>
              <a:rPr lang="pt-BR" sz="2400" dirty="0">
                <a:solidFill>
                  <a:srgbClr val="002060"/>
                </a:solidFill>
                <a:latin typeface="BancoDoBrasil Titulos" panose="00000500000000000000" pitchFamily="2" charset="0"/>
              </a:rPr>
              <a:t>Habilidade de administrar relações e construir redes de relacionamento. Capacidade de encontrar um denominador comum e estabelecer uma relação de confiança.</a:t>
            </a:r>
          </a:p>
        </p:txBody>
      </p:sp>
    </p:spTree>
    <p:extLst>
      <p:ext uri="{BB962C8B-B14F-4D97-AF65-F5344CB8AC3E}">
        <p14:creationId xmlns:p14="http://schemas.microsoft.com/office/powerpoint/2010/main" val="78400947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3.125E-6 -2.96296E-6 L 0.01237 0.02848 " pathEditMode="relative" rAng="0" ptsTypes="AA">
                                      <p:cBhvr>
                                        <p:cTn id="9" dur="1000" spd="-100000" fill="hold"/>
                                        <p:tgtEl>
                                          <p:spTgt spid="7"/>
                                        </p:tgtEl>
                                        <p:attrNameLst>
                                          <p:attrName>ppt_x</p:attrName>
                                          <p:attrName>ppt_y</p:attrName>
                                        </p:attrNameLst>
                                      </p:cBhvr>
                                      <p:rCtr x="625"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 calcmode="lin" valueType="num">
                                      <p:cBhvr>
                                        <p:cTn id="14" dur="500" fill="hold"/>
                                        <p:tgtEl>
                                          <p:spTgt spid="26"/>
                                        </p:tgtEl>
                                        <p:attrNameLst>
                                          <p:attrName>style.rotation</p:attrName>
                                        </p:attrNameLst>
                                      </p:cBhvr>
                                      <p:tavLst>
                                        <p:tav tm="0">
                                          <p:val>
                                            <p:fltVal val="360"/>
                                          </p:val>
                                        </p:tav>
                                        <p:tav tm="100000">
                                          <p:val>
                                            <p:fltVal val="0"/>
                                          </p:val>
                                        </p:tav>
                                      </p:tavLst>
                                    </p:anim>
                                    <p:animEffect transition="in" filter="fade">
                                      <p:cBhvr>
                                        <p:cTn id="15" dur="500"/>
                                        <p:tgtEl>
                                          <p:spTgt spid="26"/>
                                        </p:tgtEl>
                                      </p:cBhvr>
                                    </p:animEffect>
                                  </p:childTnLst>
                                </p:cTn>
                              </p:par>
                              <p:par>
                                <p:cTn id="16" presetID="63" presetClass="path" presetSubtype="0" accel="86667" decel="13333" autoRev="1" fill="hold" grpId="1" nodeType="withEffect">
                                  <p:stCondLst>
                                    <p:cond delay="250"/>
                                  </p:stCondLst>
                                  <p:childTnLst>
                                    <p:animMotion origin="layout" path="M 8.33333E-7 -2.96296E-6 L 0.03893 -2.96296E-6 " pathEditMode="relative" rAng="0" ptsTypes="AA">
                                      <p:cBhvr>
                                        <p:cTn id="17" dur="500" fill="hold"/>
                                        <p:tgtEl>
                                          <p:spTgt spid="26"/>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600" fill="hold"/>
                                        <p:tgtEl>
                                          <p:spTgt spid="27"/>
                                        </p:tgtEl>
                                        <p:attrNameLst>
                                          <p:attrName>ppt_w</p:attrName>
                                        </p:attrNameLst>
                                      </p:cBhvr>
                                      <p:tavLst>
                                        <p:tav tm="0">
                                          <p:val>
                                            <p:fltVal val="0"/>
                                          </p:val>
                                        </p:tav>
                                        <p:tav tm="100000">
                                          <p:val>
                                            <p:strVal val="#ppt_w"/>
                                          </p:val>
                                        </p:tav>
                                      </p:tavLst>
                                    </p:anim>
                                    <p:anim calcmode="lin" valueType="num">
                                      <p:cBhvr>
                                        <p:cTn id="21" dur="600" fill="hold"/>
                                        <p:tgtEl>
                                          <p:spTgt spid="27"/>
                                        </p:tgtEl>
                                        <p:attrNameLst>
                                          <p:attrName>ppt_h</p:attrName>
                                        </p:attrNameLst>
                                      </p:cBhvr>
                                      <p:tavLst>
                                        <p:tav tm="0">
                                          <p:val>
                                            <p:fltVal val="0"/>
                                          </p:val>
                                        </p:tav>
                                        <p:tav tm="100000">
                                          <p:val>
                                            <p:strVal val="#ppt_h"/>
                                          </p:val>
                                        </p:tav>
                                      </p:tavLst>
                                    </p:anim>
                                    <p:anim calcmode="lin" valueType="num">
                                      <p:cBhvr>
                                        <p:cTn id="22" dur="600" fill="hold"/>
                                        <p:tgtEl>
                                          <p:spTgt spid="27"/>
                                        </p:tgtEl>
                                        <p:attrNameLst>
                                          <p:attrName>style.rotation</p:attrName>
                                        </p:attrNameLst>
                                      </p:cBhvr>
                                      <p:tavLst>
                                        <p:tav tm="0">
                                          <p:val>
                                            <p:fltVal val="360"/>
                                          </p:val>
                                        </p:tav>
                                        <p:tav tm="100000">
                                          <p:val>
                                            <p:fltVal val="0"/>
                                          </p:val>
                                        </p:tav>
                                      </p:tavLst>
                                    </p:anim>
                                    <p:animEffect transition="in" filter="fade">
                                      <p:cBhvr>
                                        <p:cTn id="23" dur="600"/>
                                        <p:tgtEl>
                                          <p:spTgt spid="27"/>
                                        </p:tgtEl>
                                      </p:cBhvr>
                                    </p:animEffect>
                                  </p:childTnLst>
                                </p:cTn>
                              </p:par>
                              <p:par>
                                <p:cTn id="24" presetID="63" presetClass="path" presetSubtype="0" accel="86667" decel="13333" autoRev="1" fill="hold" grpId="1" nodeType="withEffect">
                                  <p:stCondLst>
                                    <p:cond delay="250"/>
                                  </p:stCondLst>
                                  <p:childTnLst>
                                    <p:animMotion origin="layout" path="M -4.16667E-7 -2.96296E-6 L -0.01953 -2.96296E-6 " pathEditMode="relative" rAng="0" ptsTypes="AA">
                                      <p:cBhvr>
                                        <p:cTn id="25" dur="600" fill="hold"/>
                                        <p:tgtEl>
                                          <p:spTgt spid="27"/>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700" fill="hold"/>
                                        <p:tgtEl>
                                          <p:spTgt spid="39"/>
                                        </p:tgtEl>
                                        <p:attrNameLst>
                                          <p:attrName>ppt_w</p:attrName>
                                        </p:attrNameLst>
                                      </p:cBhvr>
                                      <p:tavLst>
                                        <p:tav tm="0">
                                          <p:val>
                                            <p:fltVal val="0"/>
                                          </p:val>
                                        </p:tav>
                                        <p:tav tm="100000">
                                          <p:val>
                                            <p:strVal val="#ppt_w"/>
                                          </p:val>
                                        </p:tav>
                                      </p:tavLst>
                                    </p:anim>
                                    <p:anim calcmode="lin" valueType="num">
                                      <p:cBhvr>
                                        <p:cTn id="29" dur="700" fill="hold"/>
                                        <p:tgtEl>
                                          <p:spTgt spid="39"/>
                                        </p:tgtEl>
                                        <p:attrNameLst>
                                          <p:attrName>ppt_h</p:attrName>
                                        </p:attrNameLst>
                                      </p:cBhvr>
                                      <p:tavLst>
                                        <p:tav tm="0">
                                          <p:val>
                                            <p:fltVal val="0"/>
                                          </p:val>
                                        </p:tav>
                                        <p:tav tm="100000">
                                          <p:val>
                                            <p:strVal val="#ppt_h"/>
                                          </p:val>
                                        </p:tav>
                                      </p:tavLst>
                                    </p:anim>
                                    <p:anim calcmode="lin" valueType="num">
                                      <p:cBhvr>
                                        <p:cTn id="30" dur="700" fill="hold"/>
                                        <p:tgtEl>
                                          <p:spTgt spid="39"/>
                                        </p:tgtEl>
                                        <p:attrNameLst>
                                          <p:attrName>style.rotation</p:attrName>
                                        </p:attrNameLst>
                                      </p:cBhvr>
                                      <p:tavLst>
                                        <p:tav tm="0">
                                          <p:val>
                                            <p:fltVal val="360"/>
                                          </p:val>
                                        </p:tav>
                                        <p:tav tm="100000">
                                          <p:val>
                                            <p:fltVal val="0"/>
                                          </p:val>
                                        </p:tav>
                                      </p:tavLst>
                                    </p:anim>
                                    <p:animEffect transition="in" filter="fade">
                                      <p:cBhvr>
                                        <p:cTn id="31" dur="700"/>
                                        <p:tgtEl>
                                          <p:spTgt spid="39"/>
                                        </p:tgtEl>
                                      </p:cBhvr>
                                    </p:animEffect>
                                  </p:childTnLst>
                                </p:cTn>
                              </p:par>
                              <p:par>
                                <p:cTn id="32" presetID="63" presetClass="path" presetSubtype="0" accel="86667" decel="13333" autoRev="1" fill="hold" grpId="1" nodeType="withEffect">
                                  <p:stCondLst>
                                    <p:cond delay="250"/>
                                  </p:stCondLst>
                                  <p:childTnLst>
                                    <p:animMotion origin="layout" path="M -1.45833E-6 -2.96296E-6 L -0.03893 -2.96296E-6 " pathEditMode="relative" rAng="0" ptsTypes="AA">
                                      <p:cBhvr>
                                        <p:cTn id="33" dur="700" fill="hold"/>
                                        <p:tgtEl>
                                          <p:spTgt spid="39"/>
                                        </p:tgtEl>
                                        <p:attrNameLst>
                                          <p:attrName>ppt_x</p:attrName>
                                          <p:attrName>ppt_y</p:attrName>
                                        </p:attrNameLst>
                                      </p:cBhvr>
                                      <p:rCtr x="-1953" y="0"/>
                                    </p:animMotion>
                                  </p:childTnLst>
                                </p:cTn>
                              </p:par>
                              <p:par>
                                <p:cTn id="34" presetID="10" presetClass="entr" presetSubtype="0"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42" presetClass="path" presetSubtype="0" decel="100000" fill="hold" nodeType="withEffect">
                                  <p:stCondLst>
                                    <p:cond delay="500"/>
                                  </p:stCondLst>
                                  <p:childTnLst>
                                    <p:animMotion origin="layout" path="M -3.125E-6 1.85185E-6 L 0.01237 0.02847 " pathEditMode="relative" rAng="0" ptsTypes="AA">
                                      <p:cBhvr>
                                        <p:cTn id="38" dur="1000" spd="-100000" fill="hold"/>
                                        <p:tgtEl>
                                          <p:spTgt spid="4"/>
                                        </p:tgtEl>
                                        <p:attrNameLst>
                                          <p:attrName>ppt_x</p:attrName>
                                          <p:attrName>ppt_y</p:attrName>
                                        </p:attrNameLst>
                                      </p:cBhvr>
                                      <p:rCtr x="612" y="1412"/>
                                    </p:animMotion>
                                  </p:childTnLst>
                                </p:cTn>
                              </p:par>
                              <p:par>
                                <p:cTn id="39" presetID="10" presetClass="entr" presetSubtype="0" fill="hold" grpId="0" nodeType="withEffect">
                                  <p:stCondLst>
                                    <p:cond delay="12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6" grpId="0" animBg="1"/>
      <p:bldP spid="26" grpId="1" animBg="1"/>
      <p:bldP spid="27" grpId="0" animBg="1"/>
      <p:bldP spid="27" grpId="1" animBg="1"/>
      <p:bldP spid="39" grpId="0" animBg="1"/>
      <p:bldP spid="39" grpId="1" animBg="1"/>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7E1A1D5-F221-4FB3-8E12-8591B92C7224}"/>
              </a:ext>
            </a:extLst>
          </p:cNvPr>
          <p:cNvGrpSpPr/>
          <p:nvPr/>
        </p:nvGrpSpPr>
        <p:grpSpPr>
          <a:xfrm>
            <a:off x="3689165" y="1022165"/>
            <a:ext cx="4813670" cy="4813670"/>
            <a:chOff x="3689165" y="1022165"/>
            <a:chExt cx="4813670" cy="4813670"/>
          </a:xfrm>
        </p:grpSpPr>
        <p:sp useBgFill="1">
          <p:nvSpPr>
            <p:cNvPr id="18" name="Rectangle: Rounded Corners 21">
              <a:extLst>
                <a:ext uri="{FF2B5EF4-FFF2-40B4-BE49-F238E27FC236}">
                  <a16:creationId xmlns="" xmlns:a16="http://schemas.microsoft.com/office/drawing/2014/main" id="{D5EECD21-FAD9-4B54-B957-0286D08A8B13}"/>
                </a:ext>
              </a:extLst>
            </p:cNvPr>
            <p:cNvSpPr/>
            <p:nvPr/>
          </p:nvSpPr>
          <p:spPr>
            <a:xfrm>
              <a:off x="3689165" y="1022165"/>
              <a:ext cx="4813670" cy="4813670"/>
            </a:xfrm>
            <a:prstGeom prst="ellipse">
              <a:avLst/>
            </a:prstGeom>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9" name="Rectangle: Rounded Corners 22">
              <a:extLst>
                <a:ext uri="{FF2B5EF4-FFF2-40B4-BE49-F238E27FC236}">
                  <a16:creationId xmlns="" xmlns:a16="http://schemas.microsoft.com/office/drawing/2014/main" id="{666B1711-6696-42AB-9BB0-D7D456A58777}"/>
                </a:ext>
              </a:extLst>
            </p:cNvPr>
            <p:cNvSpPr/>
            <p:nvPr/>
          </p:nvSpPr>
          <p:spPr>
            <a:xfrm>
              <a:off x="3689165" y="1022165"/>
              <a:ext cx="4813670" cy="4813670"/>
            </a:xfrm>
            <a:prstGeom prst="ellipse">
              <a:avLst/>
            </a:prstGeom>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5" name="Rectangle: Rounded Corners 22">
            <a:extLst>
              <a:ext uri="{FF2B5EF4-FFF2-40B4-BE49-F238E27FC236}">
                <a16:creationId xmlns="" xmlns:a16="http://schemas.microsoft.com/office/drawing/2014/main" id="{00A9300C-81AC-4342-8774-C0A007D3686C}"/>
              </a:ext>
            </a:extLst>
          </p:cNvPr>
          <p:cNvSpPr/>
          <p:nvPr/>
        </p:nvSpPr>
        <p:spPr>
          <a:xfrm>
            <a:off x="3905249" y="1238250"/>
            <a:ext cx="4381504" cy="4381500"/>
          </a:xfrm>
          <a:prstGeom prst="ellipse">
            <a:avLst/>
          </a:prstGeom>
          <a:gradFill>
            <a:gsLst>
              <a:gs pos="16000">
                <a:schemeClr val="accent3"/>
              </a:gs>
              <a:gs pos="84000">
                <a:schemeClr val="accent4"/>
              </a:gs>
            </a:gsLst>
            <a:lin ang="2700000" scaled="1"/>
          </a:gradFill>
          <a:ln>
            <a:noFill/>
          </a:ln>
          <a:effectLst>
            <a:innerShdw blurRad="330200" dist="2159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1" name="Espaço Reservado para Imagem 10">
            <a:extLst>
              <a:ext uri="{FF2B5EF4-FFF2-40B4-BE49-F238E27FC236}">
                <a16:creationId xmlns="" xmlns:a16="http://schemas.microsoft.com/office/drawing/2014/main" id="{EE14BC41-ADE1-D84D-B017-D77FD22EB64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flipH="1">
            <a:off x="4373133" y="2280904"/>
            <a:ext cx="3445732" cy="2296191"/>
          </a:xfrm>
        </p:spPr>
      </p:pic>
      <p:grpSp>
        <p:nvGrpSpPr>
          <p:cNvPr id="14" name="Agrupar 13">
            <a:extLst>
              <a:ext uri="{FF2B5EF4-FFF2-40B4-BE49-F238E27FC236}">
                <a16:creationId xmlns="" xmlns:a16="http://schemas.microsoft.com/office/drawing/2014/main" id="{466782E6-EF53-AF44-B9A9-5454D370DE06}"/>
              </a:ext>
            </a:extLst>
          </p:cNvPr>
          <p:cNvGrpSpPr/>
          <p:nvPr/>
        </p:nvGrpSpPr>
        <p:grpSpPr>
          <a:xfrm>
            <a:off x="8230107" y="3791680"/>
            <a:ext cx="2593148" cy="2575988"/>
            <a:chOff x="10306077" y="3999130"/>
            <a:chExt cx="1424996" cy="1415566"/>
          </a:xfrm>
        </p:grpSpPr>
        <p:grpSp>
          <p:nvGrpSpPr>
            <p:cNvPr id="84" name="Group 9">
              <a:extLst>
                <a:ext uri="{FF2B5EF4-FFF2-40B4-BE49-F238E27FC236}">
                  <a16:creationId xmlns="" xmlns:a16="http://schemas.microsoft.com/office/drawing/2014/main" id="{EE3D1A4A-5A4E-0448-B2B7-122BEA66390E}"/>
                </a:ext>
              </a:extLst>
            </p:cNvPr>
            <p:cNvGrpSpPr/>
            <p:nvPr/>
          </p:nvGrpSpPr>
          <p:grpSpPr>
            <a:xfrm>
              <a:off x="10306077" y="3999130"/>
              <a:ext cx="1415570" cy="1415566"/>
              <a:chOff x="8229851" y="4642623"/>
              <a:chExt cx="1415570" cy="1415566"/>
            </a:xfrm>
          </p:grpSpPr>
          <p:sp useBgFill="1">
            <p:nvSpPr>
              <p:cNvPr id="86" name="Rectangle: Rounded Corners 21">
                <a:extLst>
                  <a:ext uri="{FF2B5EF4-FFF2-40B4-BE49-F238E27FC236}">
                    <a16:creationId xmlns="" xmlns:a16="http://schemas.microsoft.com/office/drawing/2014/main" id="{E7754A07-22FE-2E47-A5E5-E2135A5DF4E5}"/>
                  </a:ext>
                </a:extLst>
              </p:cNvPr>
              <p:cNvSpPr/>
              <p:nvPr/>
            </p:nvSpPr>
            <p:spPr>
              <a:xfrm>
                <a:off x="8229851" y="4642623"/>
                <a:ext cx="1415570" cy="1415566"/>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89" name="Rectangle: Rounded Corners 22">
                <a:extLst>
                  <a:ext uri="{FF2B5EF4-FFF2-40B4-BE49-F238E27FC236}">
                    <a16:creationId xmlns="" xmlns:a16="http://schemas.microsoft.com/office/drawing/2014/main" id="{F0FFAFF9-36CF-4147-8EAF-7F50166809E5}"/>
                  </a:ext>
                </a:extLst>
              </p:cNvPr>
              <p:cNvSpPr/>
              <p:nvPr/>
            </p:nvSpPr>
            <p:spPr>
              <a:xfrm>
                <a:off x="8229851" y="4642623"/>
                <a:ext cx="1415570" cy="1415566"/>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85" name="Oval 51">
              <a:extLst>
                <a:ext uri="{FF2B5EF4-FFF2-40B4-BE49-F238E27FC236}">
                  <a16:creationId xmlns="" xmlns:a16="http://schemas.microsoft.com/office/drawing/2014/main" id="{E570EAF6-14A5-B84E-BF47-7AA0C9813428}"/>
                </a:ext>
              </a:extLst>
            </p:cNvPr>
            <p:cNvSpPr>
              <a:spLocks noChangeArrowheads="1"/>
            </p:cNvSpPr>
            <p:nvPr/>
          </p:nvSpPr>
          <p:spPr bwMode="auto">
            <a:xfrm>
              <a:off x="10393052" y="4084532"/>
              <a:ext cx="1241620" cy="1244763"/>
            </a:xfrm>
            <a:prstGeom prst="ellipse">
              <a:avLst/>
            </a:prstGeom>
            <a:gradFill flip="none" rotWithShape="1">
              <a:gsLst>
                <a:gs pos="16000">
                  <a:schemeClr val="accent4"/>
                </a:gs>
                <a:gs pos="83000">
                  <a:schemeClr val="accent4">
                    <a:lumMod val="60000"/>
                    <a:lumOff val="40000"/>
                  </a:schemeClr>
                </a:gs>
              </a:gsLst>
              <a:lin ang="2700000" scaled="1"/>
              <a:tileRect/>
            </a:gra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6" name="TextBox 77">
              <a:extLst>
                <a:ext uri="{FF2B5EF4-FFF2-40B4-BE49-F238E27FC236}">
                  <a16:creationId xmlns="" xmlns:a16="http://schemas.microsoft.com/office/drawing/2014/main" id="{0CB0802D-FC9B-EF41-B3B0-5E60A4DEF3AD}"/>
                </a:ext>
              </a:extLst>
            </p:cNvPr>
            <p:cNvSpPr txBox="1"/>
            <p:nvPr/>
          </p:nvSpPr>
          <p:spPr>
            <a:xfrm>
              <a:off x="10674650" y="4225370"/>
              <a:ext cx="1056423" cy="997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srgbClr val="002060"/>
                  </a:solidFill>
                  <a:effectLst/>
                  <a:uLnTx/>
                  <a:uFillTx/>
                  <a:latin typeface="Open Sans"/>
                  <a:ea typeface="+mn-ea"/>
                  <a:cs typeface="+mn-cs"/>
                </a:rPr>
                <a:t>Como a sua comunicação </a:t>
              </a:r>
              <a:r>
                <a:rPr kumimoji="0" lang="pt-BR" sz="1600" b="0" i="0" u="none" strike="noStrike" kern="1200" cap="none" spc="0" normalizeH="0" baseline="0" noProof="0" dirty="0" smtClean="0">
                  <a:ln>
                    <a:noFill/>
                  </a:ln>
                  <a:solidFill>
                    <a:srgbClr val="002060"/>
                  </a:solidFill>
                  <a:effectLst/>
                  <a:uLnTx/>
                  <a:uFillTx/>
                  <a:latin typeface="Open Sans"/>
                  <a:ea typeface="+mn-ea"/>
                  <a:cs typeface="+mn-cs"/>
                </a:rPr>
                <a:t>contribui para ações relacionadas à violência entre seus colegas</a:t>
              </a:r>
              <a:r>
                <a:rPr kumimoji="0" lang="pt-BR" sz="1600" b="0" i="0" u="none" strike="noStrike" kern="1200" cap="none" spc="0" normalizeH="0" baseline="0" noProof="0" dirty="0">
                  <a:ln>
                    <a:noFill/>
                  </a:ln>
                  <a:solidFill>
                    <a:srgbClr val="002060"/>
                  </a:solidFill>
                  <a:effectLst/>
                  <a:uLnTx/>
                  <a:uFillTx/>
                  <a:latin typeface="Open Sans"/>
                  <a:ea typeface="+mn-ea"/>
                  <a:cs typeface="+mn-cs"/>
                </a:rPr>
                <a:t>?</a:t>
              </a:r>
            </a:p>
          </p:txBody>
        </p:sp>
      </p:grpSp>
      <p:grpSp>
        <p:nvGrpSpPr>
          <p:cNvPr id="20" name="Agrupar 19">
            <a:extLst>
              <a:ext uri="{FF2B5EF4-FFF2-40B4-BE49-F238E27FC236}">
                <a16:creationId xmlns="" xmlns:a16="http://schemas.microsoft.com/office/drawing/2014/main" id="{2900BE69-4190-8C45-A2A1-BB4AF7B18BA3}"/>
              </a:ext>
            </a:extLst>
          </p:cNvPr>
          <p:cNvGrpSpPr/>
          <p:nvPr/>
        </p:nvGrpSpPr>
        <p:grpSpPr>
          <a:xfrm>
            <a:off x="1608463" y="3858854"/>
            <a:ext cx="3040655" cy="3040646"/>
            <a:chOff x="3007870" y="4084531"/>
            <a:chExt cx="1415570" cy="1415566"/>
          </a:xfrm>
        </p:grpSpPr>
        <p:grpSp>
          <p:nvGrpSpPr>
            <p:cNvPr id="56" name="Group 9">
              <a:extLst>
                <a:ext uri="{FF2B5EF4-FFF2-40B4-BE49-F238E27FC236}">
                  <a16:creationId xmlns="" xmlns:a16="http://schemas.microsoft.com/office/drawing/2014/main" id="{20EFB586-76FB-B146-B2F9-62AAFC8E006E}"/>
                </a:ext>
              </a:extLst>
            </p:cNvPr>
            <p:cNvGrpSpPr/>
            <p:nvPr/>
          </p:nvGrpSpPr>
          <p:grpSpPr>
            <a:xfrm>
              <a:off x="3007870" y="4084531"/>
              <a:ext cx="1415570" cy="1415566"/>
              <a:chOff x="8229851" y="4642623"/>
              <a:chExt cx="1415570" cy="1415566"/>
            </a:xfrm>
          </p:grpSpPr>
          <p:sp useBgFill="1">
            <p:nvSpPr>
              <p:cNvPr id="58" name="Rectangle: Rounded Corners 21">
                <a:extLst>
                  <a:ext uri="{FF2B5EF4-FFF2-40B4-BE49-F238E27FC236}">
                    <a16:creationId xmlns="" xmlns:a16="http://schemas.microsoft.com/office/drawing/2014/main" id="{F8EF6CAC-11AE-744E-8F0D-6F59C9F554F3}"/>
                  </a:ext>
                </a:extLst>
              </p:cNvPr>
              <p:cNvSpPr/>
              <p:nvPr/>
            </p:nvSpPr>
            <p:spPr>
              <a:xfrm>
                <a:off x="8229851" y="4642623"/>
                <a:ext cx="1415570" cy="1415566"/>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61" name="Rectangle: Rounded Corners 22">
                <a:extLst>
                  <a:ext uri="{FF2B5EF4-FFF2-40B4-BE49-F238E27FC236}">
                    <a16:creationId xmlns="" xmlns:a16="http://schemas.microsoft.com/office/drawing/2014/main" id="{73485CCF-BC2F-6F49-A8D6-4F2727273459}"/>
                  </a:ext>
                </a:extLst>
              </p:cNvPr>
              <p:cNvSpPr/>
              <p:nvPr/>
            </p:nvSpPr>
            <p:spPr>
              <a:xfrm>
                <a:off x="8229851" y="4642623"/>
                <a:ext cx="1415570" cy="1415566"/>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57" name="Oval 51">
              <a:extLst>
                <a:ext uri="{FF2B5EF4-FFF2-40B4-BE49-F238E27FC236}">
                  <a16:creationId xmlns="" xmlns:a16="http://schemas.microsoft.com/office/drawing/2014/main" id="{285E5572-D4E4-8C4B-8215-FA40ADA9A3AC}"/>
                </a:ext>
              </a:extLst>
            </p:cNvPr>
            <p:cNvSpPr>
              <a:spLocks noChangeArrowheads="1"/>
            </p:cNvSpPr>
            <p:nvPr/>
          </p:nvSpPr>
          <p:spPr bwMode="auto">
            <a:xfrm>
              <a:off x="3094845" y="4169933"/>
              <a:ext cx="1241620" cy="1244763"/>
            </a:xfrm>
            <a:prstGeom prst="ellipse">
              <a:avLst/>
            </a:prstGeom>
            <a:gradFill flip="none" rotWithShape="1">
              <a:gsLst>
                <a:gs pos="16000">
                  <a:schemeClr val="accent6">
                    <a:lumMod val="75000"/>
                  </a:schemeClr>
                </a:gs>
                <a:gs pos="99000">
                  <a:schemeClr val="accent6">
                    <a:lumMod val="60000"/>
                    <a:lumOff val="40000"/>
                  </a:schemeClr>
                </a:gs>
              </a:gsLst>
              <a:lin ang="2700000" scaled="1"/>
              <a:tileRect/>
            </a:gra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 name="TextBox 77">
              <a:extLst>
                <a:ext uri="{FF2B5EF4-FFF2-40B4-BE49-F238E27FC236}">
                  <a16:creationId xmlns="" xmlns:a16="http://schemas.microsoft.com/office/drawing/2014/main" id="{160CC375-8D27-3448-BDC9-4ACAA8B491A5}"/>
                </a:ext>
              </a:extLst>
            </p:cNvPr>
            <p:cNvSpPr txBox="1"/>
            <p:nvPr/>
          </p:nvSpPr>
          <p:spPr>
            <a:xfrm>
              <a:off x="3237638" y="4378837"/>
              <a:ext cx="1057318" cy="895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700" b="0" i="0" u="none" strike="noStrike" kern="1200" cap="none" spc="0" normalizeH="0" baseline="0" noProof="0" dirty="0">
                  <a:ln>
                    <a:noFill/>
                  </a:ln>
                  <a:solidFill>
                    <a:srgbClr val="002060"/>
                  </a:solidFill>
                  <a:effectLst/>
                  <a:uLnTx/>
                  <a:uFillTx/>
                  <a:latin typeface="Open Sans"/>
                  <a:ea typeface="+mn-ea"/>
                  <a:cs typeface="+mn-cs"/>
                </a:rPr>
                <a:t>O que você faz para reconhecer as emoções dos outros, perceber suas necessidades e estabelecer laços nas relações? </a:t>
              </a:r>
            </a:p>
          </p:txBody>
        </p:sp>
      </p:grpSp>
      <p:grpSp>
        <p:nvGrpSpPr>
          <p:cNvPr id="17" name="Agrupar 16">
            <a:extLst>
              <a:ext uri="{FF2B5EF4-FFF2-40B4-BE49-F238E27FC236}">
                <a16:creationId xmlns="" xmlns:a16="http://schemas.microsoft.com/office/drawing/2014/main" id="{9EC802B3-6D7F-C94D-A573-B6BA7610E0BE}"/>
              </a:ext>
            </a:extLst>
          </p:cNvPr>
          <p:cNvGrpSpPr/>
          <p:nvPr/>
        </p:nvGrpSpPr>
        <p:grpSpPr>
          <a:xfrm>
            <a:off x="607607" y="425300"/>
            <a:ext cx="3077297" cy="3077288"/>
            <a:chOff x="2012718" y="1981171"/>
            <a:chExt cx="1859338" cy="1859333"/>
          </a:xfrm>
        </p:grpSpPr>
        <p:grpSp>
          <p:nvGrpSpPr>
            <p:cNvPr id="72" name="Group 6">
              <a:extLst>
                <a:ext uri="{FF2B5EF4-FFF2-40B4-BE49-F238E27FC236}">
                  <a16:creationId xmlns="" xmlns:a16="http://schemas.microsoft.com/office/drawing/2014/main" id="{7CF3416B-4BC1-AE46-9EF4-314FD9C5FB20}"/>
                </a:ext>
              </a:extLst>
            </p:cNvPr>
            <p:cNvGrpSpPr/>
            <p:nvPr/>
          </p:nvGrpSpPr>
          <p:grpSpPr>
            <a:xfrm>
              <a:off x="2012718" y="1981171"/>
              <a:ext cx="1859338" cy="1859333"/>
              <a:chOff x="8229851" y="799811"/>
              <a:chExt cx="1415570" cy="1415566"/>
            </a:xfrm>
          </p:grpSpPr>
          <p:sp useBgFill="1">
            <p:nvSpPr>
              <p:cNvPr id="74" name="Rectangle: Rounded Corners 21">
                <a:extLst>
                  <a:ext uri="{FF2B5EF4-FFF2-40B4-BE49-F238E27FC236}">
                    <a16:creationId xmlns="" xmlns:a16="http://schemas.microsoft.com/office/drawing/2014/main" id="{DA7979CD-8B80-BF4B-A96D-B3972C2711B1}"/>
                  </a:ext>
                </a:extLst>
              </p:cNvPr>
              <p:cNvSpPr/>
              <p:nvPr/>
            </p:nvSpPr>
            <p:spPr>
              <a:xfrm>
                <a:off x="8229851" y="799811"/>
                <a:ext cx="1415570" cy="1415566"/>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75" name="Rectangle: Rounded Corners 22">
                <a:extLst>
                  <a:ext uri="{FF2B5EF4-FFF2-40B4-BE49-F238E27FC236}">
                    <a16:creationId xmlns="" xmlns:a16="http://schemas.microsoft.com/office/drawing/2014/main" id="{E27723FB-2ECC-694F-9143-44F17677C4B8}"/>
                  </a:ext>
                </a:extLst>
              </p:cNvPr>
              <p:cNvSpPr/>
              <p:nvPr/>
            </p:nvSpPr>
            <p:spPr>
              <a:xfrm>
                <a:off x="8229851" y="799811"/>
                <a:ext cx="1415570" cy="1415566"/>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73" name="Oval 51">
              <a:extLst>
                <a:ext uri="{FF2B5EF4-FFF2-40B4-BE49-F238E27FC236}">
                  <a16:creationId xmlns="" xmlns:a16="http://schemas.microsoft.com/office/drawing/2014/main" id="{92C8815E-89EB-7547-842C-4912A4CD72D8}"/>
                </a:ext>
              </a:extLst>
            </p:cNvPr>
            <p:cNvSpPr>
              <a:spLocks noChangeArrowheads="1"/>
            </p:cNvSpPr>
            <p:nvPr/>
          </p:nvSpPr>
          <p:spPr bwMode="auto">
            <a:xfrm>
              <a:off x="2126959" y="2093344"/>
              <a:ext cx="1630856" cy="1634985"/>
            </a:xfrm>
            <a:prstGeom prst="ellipse">
              <a:avLst/>
            </a:prstGeom>
            <a:gradFill flip="none" rotWithShape="1">
              <a:gsLst>
                <a:gs pos="15000">
                  <a:schemeClr val="accent1"/>
                </a:gs>
                <a:gs pos="84000">
                  <a:schemeClr val="accent2"/>
                </a:gs>
              </a:gsLst>
              <a:lin ang="2700000" scaled="1"/>
              <a:tileRect/>
            </a:gra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2" name="TextBox 66">
              <a:extLst>
                <a:ext uri="{FF2B5EF4-FFF2-40B4-BE49-F238E27FC236}">
                  <a16:creationId xmlns="" xmlns:a16="http://schemas.microsoft.com/office/drawing/2014/main" id="{BD9AB0C1-469F-6E49-B714-06BAFFE27A78}"/>
                </a:ext>
              </a:extLst>
            </p:cNvPr>
            <p:cNvSpPr txBox="1"/>
            <p:nvPr/>
          </p:nvSpPr>
          <p:spPr>
            <a:xfrm>
              <a:off x="2235110" y="2485470"/>
              <a:ext cx="1507352" cy="948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srgbClr val="002060"/>
                  </a:solidFill>
                  <a:effectLst/>
                  <a:uLnTx/>
                  <a:uFillTx/>
                  <a:latin typeface="Open Sans"/>
                  <a:ea typeface="+mn-ea"/>
                  <a:cs typeface="+mn-cs"/>
                </a:rPr>
                <a:t>O quanto você é capaz de reconhecer e tratar as pessoas ao seu redor da forma como elas gostariam de ser tratadas?</a:t>
              </a:r>
            </a:p>
          </p:txBody>
        </p:sp>
      </p:grpSp>
      <p:grpSp>
        <p:nvGrpSpPr>
          <p:cNvPr id="4" name="Group 3">
            <a:extLst>
              <a:ext uri="{FF2B5EF4-FFF2-40B4-BE49-F238E27FC236}">
                <a16:creationId xmlns="" xmlns:a16="http://schemas.microsoft.com/office/drawing/2014/main" id="{18BFF104-D4D9-4A80-8C02-5E5053D29DA7}"/>
              </a:ext>
            </a:extLst>
          </p:cNvPr>
          <p:cNvGrpSpPr/>
          <p:nvPr/>
        </p:nvGrpSpPr>
        <p:grpSpPr>
          <a:xfrm>
            <a:off x="8604462" y="541986"/>
            <a:ext cx="2660426" cy="2660416"/>
            <a:chOff x="9027875" y="2520951"/>
            <a:chExt cx="1816105" cy="1816098"/>
          </a:xfrm>
        </p:grpSpPr>
        <p:sp useBgFill="1">
          <p:nvSpPr>
            <p:cNvPr id="87" name="Rectangle: Rounded Corners 21">
              <a:extLst>
                <a:ext uri="{FF2B5EF4-FFF2-40B4-BE49-F238E27FC236}">
                  <a16:creationId xmlns="" xmlns:a16="http://schemas.microsoft.com/office/drawing/2014/main" id="{C50A1B79-4979-4749-8C6E-A65AD0AFFC15}"/>
                </a:ext>
              </a:extLst>
            </p:cNvPr>
            <p:cNvSpPr/>
            <p:nvPr/>
          </p:nvSpPr>
          <p:spPr>
            <a:xfrm>
              <a:off x="9027876" y="2520951"/>
              <a:ext cx="1816104" cy="1816098"/>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88" name="Rectangle: Rounded Corners 22">
              <a:extLst>
                <a:ext uri="{FF2B5EF4-FFF2-40B4-BE49-F238E27FC236}">
                  <a16:creationId xmlns="" xmlns:a16="http://schemas.microsoft.com/office/drawing/2014/main" id="{B05A4AFE-FBC4-41CB-BAA4-C594CF283A27}"/>
                </a:ext>
              </a:extLst>
            </p:cNvPr>
            <p:cNvSpPr/>
            <p:nvPr/>
          </p:nvSpPr>
          <p:spPr>
            <a:xfrm>
              <a:off x="9027875" y="2520951"/>
              <a:ext cx="1816104" cy="1816098"/>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40" name="Oval 51">
            <a:extLst>
              <a:ext uri="{FF2B5EF4-FFF2-40B4-BE49-F238E27FC236}">
                <a16:creationId xmlns="" xmlns:a16="http://schemas.microsoft.com/office/drawing/2014/main" id="{CDCBA4DA-A175-477F-A427-A26B0A7FA93F}"/>
              </a:ext>
            </a:extLst>
          </p:cNvPr>
          <p:cNvSpPr>
            <a:spLocks noChangeArrowheads="1"/>
          </p:cNvSpPr>
          <p:nvPr/>
        </p:nvSpPr>
        <p:spPr bwMode="auto">
          <a:xfrm>
            <a:off x="8772002" y="706577"/>
            <a:ext cx="2325346" cy="2331232"/>
          </a:xfrm>
          <a:prstGeom prst="ellipse">
            <a:avLst/>
          </a:prstGeom>
          <a:gradFill flip="none" rotWithShape="1">
            <a:gsLst>
              <a:gs pos="16000">
                <a:schemeClr val="accent3"/>
              </a:gs>
              <a:gs pos="84000">
                <a:schemeClr val="accent4"/>
              </a:gs>
            </a:gsLst>
            <a:lin ang="2700000" scaled="1"/>
            <a:tileRect/>
          </a:gra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0" name="TextBox 49">
            <a:extLst>
              <a:ext uri="{FF2B5EF4-FFF2-40B4-BE49-F238E27FC236}">
                <a16:creationId xmlns="" xmlns:a16="http://schemas.microsoft.com/office/drawing/2014/main" id="{72DFEA84-3A6C-4848-8C0B-DEFD2DA00D10}"/>
              </a:ext>
            </a:extLst>
          </p:cNvPr>
          <p:cNvSpPr txBox="1"/>
          <p:nvPr/>
        </p:nvSpPr>
        <p:spPr>
          <a:xfrm>
            <a:off x="8966483" y="1119989"/>
            <a:ext cx="216823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srgbClr val="002060"/>
                </a:solidFill>
                <a:effectLst/>
                <a:uLnTx/>
                <a:uFillTx/>
                <a:latin typeface="Open Sans"/>
                <a:ea typeface="+mn-ea"/>
                <a:cs typeface="+mn-cs"/>
              </a:rPr>
              <a:t>Quais ações que se você adotasse </a:t>
            </a:r>
            <a:r>
              <a:rPr kumimoji="0" lang="pt-BR" sz="1600" b="0" i="0" u="none" strike="noStrike" kern="1200" cap="none" spc="0" normalizeH="0" baseline="0" noProof="0" dirty="0" smtClean="0">
                <a:ln>
                  <a:noFill/>
                </a:ln>
                <a:solidFill>
                  <a:srgbClr val="002060"/>
                </a:solidFill>
                <a:effectLst/>
                <a:uLnTx/>
                <a:uFillTx/>
                <a:latin typeface="Open Sans"/>
                <a:ea typeface="+mn-ea"/>
                <a:cs typeface="+mn-cs"/>
              </a:rPr>
              <a:t>perceberia atitudes relacionadas à violências ao seu redor?</a:t>
            </a:r>
            <a:endParaRPr kumimoji="0" lang="pt-BR" sz="1600" b="0" i="0" u="none" strike="noStrike" kern="1200" cap="none" spc="0" normalizeH="0" baseline="0" noProof="0" dirty="0">
              <a:ln>
                <a:noFill/>
              </a:ln>
              <a:solidFill>
                <a:srgbClr val="002060"/>
              </a:solidFill>
              <a:effectLst/>
              <a:uLnTx/>
              <a:uFillTx/>
              <a:latin typeface="Open Sans"/>
              <a:ea typeface="+mn-ea"/>
              <a:cs typeface="+mn-cs"/>
            </a:endParaRPr>
          </a:p>
        </p:txBody>
      </p:sp>
    </p:spTree>
    <p:extLst>
      <p:ext uri="{BB962C8B-B14F-4D97-AF65-F5344CB8AC3E}">
        <p14:creationId xmlns:p14="http://schemas.microsoft.com/office/powerpoint/2010/main" val="4689806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4.375E-6 3.33333E-6 L 0.01237 0.02847 " pathEditMode="relative" rAng="0" ptsTypes="AA">
                                      <p:cBhvr>
                                        <p:cTn id="9" dur="1000" spd="-100000" fill="hold"/>
                                        <p:tgtEl>
                                          <p:spTgt spid="5"/>
                                        </p:tgtEl>
                                        <p:attrNameLst>
                                          <p:attrName>ppt_x</p:attrName>
                                          <p:attrName>ppt_y</p:attrName>
                                        </p:attrNameLst>
                                      </p:cBhvr>
                                      <p:rCtr x="612" y="1412"/>
                                    </p:animMotion>
                                  </p:childTnLst>
                                </p:cTn>
                              </p:par>
                              <p:par>
                                <p:cTn id="10" presetID="10" presetClass="entr" presetSubtype="0"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500"/>
                                  </p:stCondLst>
                                  <p:childTnLst>
                                    <p:animMotion origin="layout" path="M 4.375E-6 3.33333E-6 L 0.01237 0.02847 " pathEditMode="relative" rAng="0" ptsTypes="AA">
                                      <p:cBhvr>
                                        <p:cTn id="14" dur="1000" spd="-100000" fill="hold"/>
                                        <p:tgtEl>
                                          <p:spTgt spid="2"/>
                                        </p:tgtEl>
                                        <p:attrNameLst>
                                          <p:attrName>ppt_x</p:attrName>
                                          <p:attrName>ppt_y</p:attrName>
                                        </p:attrNameLst>
                                      </p:cBhvr>
                                      <p:rCtr x="612" y="1412"/>
                                    </p:animMotion>
                                  </p:childTnLst>
                                </p:cTn>
                              </p:par>
                              <p:par>
                                <p:cTn id="15" presetID="10" presetClass="entr" presetSubtype="0" fill="hold" nodeType="withEffect">
                                  <p:stCondLst>
                                    <p:cond delay="12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nodeType="withEffect">
                                  <p:stCondLst>
                                    <p:cond delay="1250"/>
                                  </p:stCondLst>
                                  <p:childTnLst>
                                    <p:animMotion origin="layout" path="M 4.58333E-6 -2.59259E-6 L 0.01237 0.02847 " pathEditMode="relative" rAng="0" ptsTypes="AA">
                                      <p:cBhvr>
                                        <p:cTn id="19" dur="1000" spd="-100000" fill="hold"/>
                                        <p:tgtEl>
                                          <p:spTgt spid="14"/>
                                        </p:tgtEl>
                                        <p:attrNameLst>
                                          <p:attrName>ppt_x</p:attrName>
                                          <p:attrName>ppt_y</p:attrName>
                                        </p:attrNameLst>
                                      </p:cBhvr>
                                      <p:rCtr x="612" y="1412"/>
                                    </p:animMotion>
                                  </p:childTnLst>
                                </p:cTn>
                              </p:par>
                              <p:par>
                                <p:cTn id="20" presetID="10" presetClass="entr" presetSubtype="0" fill="hold" nodeType="withEffect">
                                  <p:stCondLst>
                                    <p:cond delay="1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nodeType="withEffect">
                                  <p:stCondLst>
                                    <p:cond delay="1250"/>
                                  </p:stCondLst>
                                  <p:childTnLst>
                                    <p:animMotion origin="layout" path="M -6.25E-7 7.40741E-7 L 0.01237 0.02847 " pathEditMode="relative" rAng="0" ptsTypes="AA">
                                      <p:cBhvr>
                                        <p:cTn id="24" dur="1000" spd="-100000" fill="hold"/>
                                        <p:tgtEl>
                                          <p:spTgt spid="20"/>
                                        </p:tgtEl>
                                        <p:attrNameLst>
                                          <p:attrName>ppt_x</p:attrName>
                                          <p:attrName>ppt_y</p:attrName>
                                        </p:attrNameLst>
                                      </p:cBhvr>
                                      <p:rCtr x="612" y="1412"/>
                                    </p:animMotion>
                                  </p:childTnLst>
                                </p:cTn>
                              </p:par>
                              <p:par>
                                <p:cTn id="25" presetID="10" presetClass="entr" presetSubtype="0" fill="hold" nodeType="with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nodeType="withEffect">
                                  <p:stCondLst>
                                    <p:cond delay="750"/>
                                  </p:stCondLst>
                                  <p:childTnLst>
                                    <p:animMotion origin="layout" path="M -1.66667E-6 -2.59259E-6 L 0.01237 0.02847 " pathEditMode="relative" rAng="0" ptsTypes="AA">
                                      <p:cBhvr>
                                        <p:cTn id="29" dur="1000" spd="-100000" fill="hold"/>
                                        <p:tgtEl>
                                          <p:spTgt spid="17"/>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16" name="Group 1">
            <a:extLst>
              <a:ext uri="{FF2B5EF4-FFF2-40B4-BE49-F238E27FC236}">
                <a16:creationId xmlns="" xmlns:a16="http://schemas.microsoft.com/office/drawing/2014/main" id="{B71C8ED6-F7EF-D9E0-118E-F75842DB04F8}"/>
              </a:ext>
            </a:extLst>
          </p:cNvPr>
          <p:cNvGrpSpPr/>
          <p:nvPr/>
        </p:nvGrpSpPr>
        <p:grpSpPr>
          <a:xfrm>
            <a:off x="3689166" y="1449300"/>
            <a:ext cx="4813670" cy="4813670"/>
            <a:chOff x="3689165" y="1022165"/>
            <a:chExt cx="4813670" cy="4813670"/>
          </a:xfrm>
        </p:grpSpPr>
        <p:sp useBgFill="1">
          <p:nvSpPr>
            <p:cNvPr id="17" name="Rectangle: Rounded Corners 21">
              <a:extLst>
                <a:ext uri="{FF2B5EF4-FFF2-40B4-BE49-F238E27FC236}">
                  <a16:creationId xmlns="" xmlns:a16="http://schemas.microsoft.com/office/drawing/2014/main" id="{80A637A1-367B-5B86-2CBA-2070C094EA9B}"/>
                </a:ext>
              </a:extLst>
            </p:cNvPr>
            <p:cNvSpPr/>
            <p:nvPr/>
          </p:nvSpPr>
          <p:spPr>
            <a:xfrm>
              <a:off x="3689165" y="1022165"/>
              <a:ext cx="4813670" cy="4813670"/>
            </a:xfrm>
            <a:prstGeom prst="ellipse">
              <a:avLst/>
            </a:prstGeom>
            <a:ln>
              <a:noFill/>
            </a:ln>
            <a:effectLst>
              <a:outerShdw blurRad="698500" dist="609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8" name="Rectangle: Rounded Corners 22">
              <a:extLst>
                <a:ext uri="{FF2B5EF4-FFF2-40B4-BE49-F238E27FC236}">
                  <a16:creationId xmlns="" xmlns:a16="http://schemas.microsoft.com/office/drawing/2014/main" id="{A51FD775-8CD9-9F79-9B1E-B19F3B1E507C}"/>
                </a:ext>
              </a:extLst>
            </p:cNvPr>
            <p:cNvSpPr/>
            <p:nvPr/>
          </p:nvSpPr>
          <p:spPr>
            <a:xfrm>
              <a:off x="3689165" y="1022165"/>
              <a:ext cx="4813670" cy="4813670"/>
            </a:xfrm>
            <a:prstGeom prst="ellipse">
              <a:avLst/>
            </a:prstGeom>
            <a:ln>
              <a:noFill/>
            </a:ln>
            <a:effectLst>
              <a:outerShdw blurRad="533400" dist="5334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19" name="Rectangle: Rounded Corners 22">
            <a:extLst>
              <a:ext uri="{FF2B5EF4-FFF2-40B4-BE49-F238E27FC236}">
                <a16:creationId xmlns="" xmlns:a16="http://schemas.microsoft.com/office/drawing/2014/main" id="{21DFEFE7-9320-1625-8D8F-83092BBC6D08}"/>
              </a:ext>
            </a:extLst>
          </p:cNvPr>
          <p:cNvSpPr/>
          <p:nvPr/>
        </p:nvSpPr>
        <p:spPr>
          <a:xfrm>
            <a:off x="3905250" y="1665385"/>
            <a:ext cx="4381504" cy="4381500"/>
          </a:xfrm>
          <a:prstGeom prst="ellipse">
            <a:avLst/>
          </a:prstGeom>
          <a:gradFill>
            <a:gsLst>
              <a:gs pos="16000">
                <a:schemeClr val="accent3"/>
              </a:gs>
              <a:gs pos="84000">
                <a:schemeClr val="accent4"/>
              </a:gs>
            </a:gsLst>
            <a:lin ang="2700000" scaled="1"/>
          </a:gradFill>
          <a:ln>
            <a:noFill/>
          </a:ln>
          <a:effectLst>
            <a:innerShdw blurRad="330200" dist="2159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0" name="TextBox 92">
            <a:extLst>
              <a:ext uri="{FF2B5EF4-FFF2-40B4-BE49-F238E27FC236}">
                <a16:creationId xmlns="" xmlns:a16="http://schemas.microsoft.com/office/drawing/2014/main" id="{24F0E937-3CC6-A431-F3F9-F7E63FE0013E}"/>
              </a:ext>
            </a:extLst>
          </p:cNvPr>
          <p:cNvSpPr txBox="1"/>
          <p:nvPr/>
        </p:nvSpPr>
        <p:spPr>
          <a:xfrm>
            <a:off x="474487" y="399790"/>
            <a:ext cx="447208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rPr>
              <a:t>Como anda sua inteligência emocional?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2C4166"/>
                </a:solidFill>
                <a:effectLst/>
                <a:uLnTx/>
                <a:uFillTx/>
                <a:latin typeface="BancoDoBrasil Textos Medium" panose="00000600000000000000" pitchFamily="2" charset="0"/>
                <a:ea typeface="Roboto" panose="02000000000000000000" pitchFamily="2" charset="0"/>
                <a:cs typeface="+mn-cs"/>
              </a:rPr>
              <a:t>Qual pilar você precisa aprimorar?</a:t>
            </a:r>
            <a:endParaRPr kumimoji="0" lang="pt-BR" sz="2000" b="0" i="0" u="none" strike="noStrike" kern="1200" cap="none" spc="0" normalizeH="0" baseline="0" noProof="0" dirty="0">
              <a:ln>
                <a:noFill/>
              </a:ln>
              <a:solidFill>
                <a:srgbClr val="2C4166"/>
              </a:solidFill>
              <a:effectLst/>
              <a:uLnTx/>
              <a:uFillTx/>
              <a:latin typeface="BancoDoBrasil Textos Medium" panose="00000600000000000000" pitchFamily="2" charset="0"/>
              <a:ea typeface="Roboto" panose="02000000000000000000" pitchFamily="2" charset="0"/>
              <a:cs typeface="+mn-cs"/>
            </a:endParaRPr>
          </a:p>
        </p:txBody>
      </p:sp>
      <p:pic>
        <p:nvPicPr>
          <p:cNvPr id="21" name="Espaço Reservado para Imagem 10">
            <a:extLst>
              <a:ext uri="{FF2B5EF4-FFF2-40B4-BE49-F238E27FC236}">
                <a16:creationId xmlns="" xmlns:a16="http://schemas.microsoft.com/office/drawing/2014/main" id="{2697CBE9-1FE7-7FF5-F990-15EB87899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4518" y="2679080"/>
            <a:ext cx="4042963" cy="2692645"/>
          </a:xfrm>
          <a:prstGeom prst="ellipse">
            <a:avLst/>
          </a:prstGeom>
          <a:effectLst>
            <a:innerShdw blurRad="256691">
              <a:prstClr val="black">
                <a:alpha val="44000"/>
              </a:prstClr>
            </a:innerShdw>
          </a:effectLst>
        </p:spPr>
      </p:pic>
      <p:sp>
        <p:nvSpPr>
          <p:cNvPr id="22" name="Forma Livre 4">
            <a:extLst>
              <a:ext uri="{FF2B5EF4-FFF2-40B4-BE49-F238E27FC236}">
                <a16:creationId xmlns="" xmlns:a16="http://schemas.microsoft.com/office/drawing/2014/main" id="{CC0752AC-B138-E071-652B-341B836D693B}"/>
              </a:ext>
            </a:extLst>
          </p:cNvPr>
          <p:cNvSpPr/>
          <p:nvPr/>
        </p:nvSpPr>
        <p:spPr>
          <a:xfrm rot="546693">
            <a:off x="-401521" y="3000757"/>
            <a:ext cx="9811287" cy="2754549"/>
          </a:xfrm>
          <a:custGeom>
            <a:avLst/>
            <a:gdLst>
              <a:gd name="connsiteX0" fmla="*/ 0 w 11458937"/>
              <a:gd name="connsiteY0" fmla="*/ 2688932 h 2754549"/>
              <a:gd name="connsiteX1" fmla="*/ 2303362 w 11458937"/>
              <a:gd name="connsiteY1" fmla="*/ 3606 h 2754549"/>
              <a:gd name="connsiteX2" fmla="*/ 4699321 w 11458937"/>
              <a:gd name="connsiteY2" fmla="*/ 2110198 h 2754549"/>
              <a:gd name="connsiteX3" fmla="*/ 7245752 w 11458937"/>
              <a:gd name="connsiteY3" fmla="*/ 2017601 h 2754549"/>
              <a:gd name="connsiteX4" fmla="*/ 9468091 w 11458937"/>
              <a:gd name="connsiteY4" fmla="*/ 2712082 h 2754549"/>
              <a:gd name="connsiteX5" fmla="*/ 11458937 w 11458937"/>
              <a:gd name="connsiteY5" fmla="*/ 2619484 h 275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937" h="2754549">
                <a:moveTo>
                  <a:pt x="0" y="2688932"/>
                </a:moveTo>
                <a:cubicBezTo>
                  <a:pt x="760071" y="1394497"/>
                  <a:pt x="1520142" y="100062"/>
                  <a:pt x="2303362" y="3606"/>
                </a:cubicBezTo>
                <a:cubicBezTo>
                  <a:pt x="3086582" y="-92850"/>
                  <a:pt x="3875589" y="1774532"/>
                  <a:pt x="4699321" y="2110198"/>
                </a:cubicBezTo>
                <a:cubicBezTo>
                  <a:pt x="5523053" y="2445864"/>
                  <a:pt x="6450957" y="1917287"/>
                  <a:pt x="7245752" y="2017601"/>
                </a:cubicBezTo>
                <a:cubicBezTo>
                  <a:pt x="8040547" y="2117915"/>
                  <a:pt x="8765894" y="2611768"/>
                  <a:pt x="9468091" y="2712082"/>
                </a:cubicBezTo>
                <a:cubicBezTo>
                  <a:pt x="10170288" y="2812396"/>
                  <a:pt x="10814612" y="2715940"/>
                  <a:pt x="11458937" y="2619484"/>
                </a:cubicBezTo>
              </a:path>
            </a:pathLst>
          </a:custGeom>
          <a:noFill/>
          <a:ln w="50800">
            <a:gradFill>
              <a:gsLst>
                <a:gs pos="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ln>
          <a:effectLst>
            <a:outerShdw blurRad="177800" dist="1778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24" name="CX2">
            <a:extLst>
              <a:ext uri="{FF2B5EF4-FFF2-40B4-BE49-F238E27FC236}">
                <a16:creationId xmlns="" xmlns:a16="http://schemas.microsoft.com/office/drawing/2014/main" id="{D4EE8289-851C-9B66-3B51-1477AD28E513}"/>
              </a:ext>
            </a:extLst>
          </p:cNvPr>
          <p:cNvGrpSpPr/>
          <p:nvPr/>
        </p:nvGrpSpPr>
        <p:grpSpPr>
          <a:xfrm>
            <a:off x="8970720" y="4281183"/>
            <a:ext cx="3052958" cy="2324161"/>
            <a:chOff x="1784394" y="4684676"/>
            <a:chExt cx="2250072" cy="1287912"/>
          </a:xfrm>
        </p:grpSpPr>
        <p:sp useBgFill="1">
          <p:nvSpPr>
            <p:cNvPr id="26" name="Rectangle: Rounded Corners 21">
              <a:extLst>
                <a:ext uri="{FF2B5EF4-FFF2-40B4-BE49-F238E27FC236}">
                  <a16:creationId xmlns="" xmlns:a16="http://schemas.microsoft.com/office/drawing/2014/main" id="{AB5B50C6-547A-343E-7461-C93DFF823C2B}"/>
                </a:ext>
              </a:extLst>
            </p:cNvPr>
            <p:cNvSpPr/>
            <p:nvPr/>
          </p:nvSpPr>
          <p:spPr>
            <a:xfrm>
              <a:off x="1784394" y="4684676"/>
              <a:ext cx="2250072" cy="1287912"/>
            </a:xfrm>
            <a:prstGeom prst="roundRect">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7" name="Rectangle: Rounded Corners 22">
              <a:extLst>
                <a:ext uri="{FF2B5EF4-FFF2-40B4-BE49-F238E27FC236}">
                  <a16:creationId xmlns="" xmlns:a16="http://schemas.microsoft.com/office/drawing/2014/main" id="{C1BA4C8A-A213-6A06-9364-3E51199AA78B}"/>
                </a:ext>
              </a:extLst>
            </p:cNvPr>
            <p:cNvSpPr/>
            <p:nvPr/>
          </p:nvSpPr>
          <p:spPr>
            <a:xfrm>
              <a:off x="1784394" y="4684676"/>
              <a:ext cx="2250072" cy="1287912"/>
            </a:xfrm>
            <a:prstGeom prst="roundRect">
              <a:avLst>
                <a:gd name="adj" fmla="val 8080"/>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2" name="Agrupar 1">
            <a:extLst>
              <a:ext uri="{FF2B5EF4-FFF2-40B4-BE49-F238E27FC236}">
                <a16:creationId xmlns="" xmlns:a16="http://schemas.microsoft.com/office/drawing/2014/main" id="{3F90F118-F9CD-DD53-7985-F398AE8480A7}"/>
              </a:ext>
            </a:extLst>
          </p:cNvPr>
          <p:cNvGrpSpPr/>
          <p:nvPr/>
        </p:nvGrpSpPr>
        <p:grpSpPr>
          <a:xfrm>
            <a:off x="8866656" y="358649"/>
            <a:ext cx="616603" cy="562213"/>
            <a:chOff x="2070643" y="5242390"/>
            <a:chExt cx="1063468" cy="1063462"/>
          </a:xfrm>
        </p:grpSpPr>
        <p:grpSp>
          <p:nvGrpSpPr>
            <p:cNvPr id="3" name="Group 5">
              <a:extLst>
                <a:ext uri="{FF2B5EF4-FFF2-40B4-BE49-F238E27FC236}">
                  <a16:creationId xmlns="" xmlns:a16="http://schemas.microsoft.com/office/drawing/2014/main" id="{4CCDA02E-694A-58C1-0FA0-09E2731D021C}"/>
                </a:ext>
              </a:extLst>
            </p:cNvPr>
            <p:cNvGrpSpPr/>
            <p:nvPr/>
          </p:nvGrpSpPr>
          <p:grpSpPr>
            <a:xfrm>
              <a:off x="2070643" y="5242390"/>
              <a:ext cx="1063468" cy="1063462"/>
              <a:chOff x="2602378" y="4731465"/>
              <a:chExt cx="1063468" cy="1063462"/>
            </a:xfrm>
          </p:grpSpPr>
          <p:grpSp>
            <p:nvGrpSpPr>
              <p:cNvPr id="5" name="Group 23">
                <a:extLst>
                  <a:ext uri="{FF2B5EF4-FFF2-40B4-BE49-F238E27FC236}">
                    <a16:creationId xmlns="" xmlns:a16="http://schemas.microsoft.com/office/drawing/2014/main" id="{8A5350A3-29D5-EC5B-3399-6ADD8645063E}"/>
                  </a:ext>
                </a:extLst>
              </p:cNvPr>
              <p:cNvGrpSpPr/>
              <p:nvPr/>
            </p:nvGrpSpPr>
            <p:grpSpPr>
              <a:xfrm>
                <a:off x="2602378" y="4731465"/>
                <a:ext cx="1063468" cy="1063462"/>
                <a:chOff x="3095624" y="3067051"/>
                <a:chExt cx="723902" cy="723900"/>
              </a:xfrm>
            </p:grpSpPr>
            <p:sp useBgFill="1">
              <p:nvSpPr>
                <p:cNvPr id="7" name="Rectangle: Rounded Corners 21">
                  <a:extLst>
                    <a:ext uri="{FF2B5EF4-FFF2-40B4-BE49-F238E27FC236}">
                      <a16:creationId xmlns="" xmlns:a16="http://schemas.microsoft.com/office/drawing/2014/main" id="{B00F1348-128B-C456-62F2-75A95C1A3D9D}"/>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useBgFill="1">
              <p:nvSpPr>
                <p:cNvPr id="8" name="Rectangle: Rounded Corners 22">
                  <a:extLst>
                    <a:ext uri="{FF2B5EF4-FFF2-40B4-BE49-F238E27FC236}">
                      <a16:creationId xmlns="" xmlns:a16="http://schemas.microsoft.com/office/drawing/2014/main" id="{21B54513-9F53-4196-D943-2CE9B128E28A}"/>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 name="Oval 51">
                <a:extLst>
                  <a:ext uri="{FF2B5EF4-FFF2-40B4-BE49-F238E27FC236}">
                    <a16:creationId xmlns="" xmlns:a16="http://schemas.microsoft.com/office/drawing/2014/main" id="{3808C58F-EFC2-A37B-68E1-FBC268854675}"/>
                  </a:ext>
                </a:extLst>
              </p:cNvPr>
              <p:cNvSpPr>
                <a:spLocks noChangeArrowheads="1"/>
              </p:cNvSpPr>
              <p:nvPr/>
            </p:nvSpPr>
            <p:spPr bwMode="auto">
              <a:xfrm>
                <a:off x="2668931" y="4796840"/>
                <a:ext cx="930362" cy="932714"/>
              </a:xfrm>
              <a:prstGeom prst="ellipse">
                <a:avLst/>
              </a:prstGeom>
              <a:solidFill>
                <a:schemeClr val="accent1"/>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lt1"/>
                  </a:solidFill>
                </a:endParaRPr>
              </a:p>
            </p:txBody>
          </p:sp>
        </p:grpSp>
        <p:pic>
          <p:nvPicPr>
            <p:cNvPr id="4" name="Gráfico 3">
              <a:extLst>
                <a:ext uri="{FF2B5EF4-FFF2-40B4-BE49-F238E27FC236}">
                  <a16:creationId xmlns="" xmlns:a16="http://schemas.microsoft.com/office/drawing/2014/main" id="{8BC7A89E-3DCB-34AE-CF82-9DF45529917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330560" y="5472037"/>
              <a:ext cx="540000" cy="540000"/>
            </a:xfrm>
            <a:prstGeom prst="rect">
              <a:avLst/>
            </a:prstGeom>
          </p:spPr>
        </p:pic>
      </p:grpSp>
      <p:grpSp>
        <p:nvGrpSpPr>
          <p:cNvPr id="9" name="Agrupar 8">
            <a:extLst>
              <a:ext uri="{FF2B5EF4-FFF2-40B4-BE49-F238E27FC236}">
                <a16:creationId xmlns="" xmlns:a16="http://schemas.microsoft.com/office/drawing/2014/main" id="{88442E69-7B2A-6F75-8B1A-100FEB6927C4}"/>
              </a:ext>
            </a:extLst>
          </p:cNvPr>
          <p:cNvGrpSpPr/>
          <p:nvPr/>
        </p:nvGrpSpPr>
        <p:grpSpPr>
          <a:xfrm>
            <a:off x="8866656" y="1039547"/>
            <a:ext cx="616603" cy="562213"/>
            <a:chOff x="3105558" y="3625228"/>
            <a:chExt cx="1063468" cy="1063462"/>
          </a:xfrm>
        </p:grpSpPr>
        <p:grpSp>
          <p:nvGrpSpPr>
            <p:cNvPr id="10" name="Group 4">
              <a:extLst>
                <a:ext uri="{FF2B5EF4-FFF2-40B4-BE49-F238E27FC236}">
                  <a16:creationId xmlns="" xmlns:a16="http://schemas.microsoft.com/office/drawing/2014/main" id="{E3EF1250-11E4-2BA3-1FD7-6B28423CC800}"/>
                </a:ext>
              </a:extLst>
            </p:cNvPr>
            <p:cNvGrpSpPr/>
            <p:nvPr/>
          </p:nvGrpSpPr>
          <p:grpSpPr>
            <a:xfrm>
              <a:off x="3105558" y="3625228"/>
              <a:ext cx="1063468" cy="1063462"/>
              <a:chOff x="3783328" y="3340447"/>
              <a:chExt cx="1063468" cy="1063462"/>
            </a:xfrm>
          </p:grpSpPr>
          <p:grpSp>
            <p:nvGrpSpPr>
              <p:cNvPr id="12" name="Group 37">
                <a:extLst>
                  <a:ext uri="{FF2B5EF4-FFF2-40B4-BE49-F238E27FC236}">
                    <a16:creationId xmlns="" xmlns:a16="http://schemas.microsoft.com/office/drawing/2014/main" id="{89CE4245-DBE0-F96C-F71A-7BB50DDB06D1}"/>
                  </a:ext>
                </a:extLst>
              </p:cNvPr>
              <p:cNvGrpSpPr/>
              <p:nvPr/>
            </p:nvGrpSpPr>
            <p:grpSpPr>
              <a:xfrm>
                <a:off x="3783328" y="3340447"/>
                <a:ext cx="1063468" cy="1063462"/>
                <a:chOff x="3095624" y="3067051"/>
                <a:chExt cx="723902" cy="723900"/>
              </a:xfrm>
            </p:grpSpPr>
            <p:sp useBgFill="1">
              <p:nvSpPr>
                <p:cNvPr id="14" name="Rectangle: Rounded Corners 21">
                  <a:extLst>
                    <a:ext uri="{FF2B5EF4-FFF2-40B4-BE49-F238E27FC236}">
                      <a16:creationId xmlns="" xmlns:a16="http://schemas.microsoft.com/office/drawing/2014/main" id="{F3088331-87B7-9353-20D2-C35643503BD1}"/>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useBgFill="1">
              <p:nvSpPr>
                <p:cNvPr id="15" name="Rectangle: Rounded Corners 22">
                  <a:extLst>
                    <a:ext uri="{FF2B5EF4-FFF2-40B4-BE49-F238E27FC236}">
                      <a16:creationId xmlns="" xmlns:a16="http://schemas.microsoft.com/office/drawing/2014/main" id="{4599D682-0C8D-7F39-DA39-4AF9AFB50067}"/>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3" name="Oval 51">
                <a:extLst>
                  <a:ext uri="{FF2B5EF4-FFF2-40B4-BE49-F238E27FC236}">
                    <a16:creationId xmlns="" xmlns:a16="http://schemas.microsoft.com/office/drawing/2014/main" id="{6DF6A68C-4F8D-6FFE-49B0-66859E53BCEA}"/>
                  </a:ext>
                </a:extLst>
              </p:cNvPr>
              <p:cNvSpPr>
                <a:spLocks noChangeArrowheads="1"/>
              </p:cNvSpPr>
              <p:nvPr/>
            </p:nvSpPr>
            <p:spPr bwMode="auto">
              <a:xfrm>
                <a:off x="3849881" y="3405822"/>
                <a:ext cx="930362" cy="932714"/>
              </a:xfrm>
              <a:prstGeom prst="ellipse">
                <a:avLst/>
              </a:prstGeom>
              <a:solidFill>
                <a:schemeClr val="accent2"/>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lt1"/>
                  </a:solidFill>
                </a:endParaRPr>
              </a:p>
            </p:txBody>
          </p:sp>
        </p:grpSp>
        <p:pic>
          <p:nvPicPr>
            <p:cNvPr id="11" name="Gráfico 10">
              <a:extLst>
                <a:ext uri="{FF2B5EF4-FFF2-40B4-BE49-F238E27FC236}">
                  <a16:creationId xmlns="" xmlns:a16="http://schemas.microsoft.com/office/drawing/2014/main" id="{3EF963E5-993C-70C4-5401-E55696C9257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3367292" y="3876050"/>
              <a:ext cx="540000" cy="540000"/>
            </a:xfrm>
            <a:prstGeom prst="rect">
              <a:avLst/>
            </a:prstGeom>
          </p:spPr>
        </p:pic>
      </p:grpSp>
      <p:grpSp>
        <p:nvGrpSpPr>
          <p:cNvPr id="28" name="Agrupar 27">
            <a:extLst>
              <a:ext uri="{FF2B5EF4-FFF2-40B4-BE49-F238E27FC236}">
                <a16:creationId xmlns="" xmlns:a16="http://schemas.microsoft.com/office/drawing/2014/main" id="{5B92B635-140D-03F2-5F0C-B17CC3D6877A}"/>
              </a:ext>
            </a:extLst>
          </p:cNvPr>
          <p:cNvGrpSpPr/>
          <p:nvPr/>
        </p:nvGrpSpPr>
        <p:grpSpPr>
          <a:xfrm>
            <a:off x="8866656" y="1700154"/>
            <a:ext cx="616603" cy="562213"/>
            <a:chOff x="5563640" y="2809097"/>
            <a:chExt cx="1063468" cy="1063462"/>
          </a:xfrm>
        </p:grpSpPr>
        <p:grpSp>
          <p:nvGrpSpPr>
            <p:cNvPr id="29" name="Group 3">
              <a:extLst>
                <a:ext uri="{FF2B5EF4-FFF2-40B4-BE49-F238E27FC236}">
                  <a16:creationId xmlns="" xmlns:a16="http://schemas.microsoft.com/office/drawing/2014/main" id="{E0C7589E-41BB-90A2-C9A0-D25371D2F8E0}"/>
                </a:ext>
              </a:extLst>
            </p:cNvPr>
            <p:cNvGrpSpPr/>
            <p:nvPr/>
          </p:nvGrpSpPr>
          <p:grpSpPr>
            <a:xfrm>
              <a:off x="5563640" y="2809097"/>
              <a:ext cx="1063468" cy="1063462"/>
              <a:chOff x="5564266" y="2648450"/>
              <a:chExt cx="1063468" cy="1063462"/>
            </a:xfrm>
          </p:grpSpPr>
          <p:grpSp>
            <p:nvGrpSpPr>
              <p:cNvPr id="31" name="Group 44">
                <a:extLst>
                  <a:ext uri="{FF2B5EF4-FFF2-40B4-BE49-F238E27FC236}">
                    <a16:creationId xmlns="" xmlns:a16="http://schemas.microsoft.com/office/drawing/2014/main" id="{3B7B4D89-7B37-659C-D7EF-E5ACF622FFD1}"/>
                  </a:ext>
                </a:extLst>
              </p:cNvPr>
              <p:cNvGrpSpPr/>
              <p:nvPr/>
            </p:nvGrpSpPr>
            <p:grpSpPr>
              <a:xfrm>
                <a:off x="5564266" y="2648450"/>
                <a:ext cx="1063468" cy="1063462"/>
                <a:chOff x="3095624" y="3067051"/>
                <a:chExt cx="723902" cy="723900"/>
              </a:xfrm>
            </p:grpSpPr>
            <p:sp useBgFill="1">
              <p:nvSpPr>
                <p:cNvPr id="33" name="Rectangle: Rounded Corners 21">
                  <a:extLst>
                    <a:ext uri="{FF2B5EF4-FFF2-40B4-BE49-F238E27FC236}">
                      <a16:creationId xmlns="" xmlns:a16="http://schemas.microsoft.com/office/drawing/2014/main" id="{5539A1BC-8FC3-83E0-A9B0-9B28930B3E49}"/>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useBgFill="1">
              <p:nvSpPr>
                <p:cNvPr id="34" name="Rectangle: Rounded Corners 22">
                  <a:extLst>
                    <a:ext uri="{FF2B5EF4-FFF2-40B4-BE49-F238E27FC236}">
                      <a16:creationId xmlns="" xmlns:a16="http://schemas.microsoft.com/office/drawing/2014/main" id="{0A7138FA-F640-F6C0-5265-2AB7F5BA8996}"/>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2" name="Oval 51">
                <a:extLst>
                  <a:ext uri="{FF2B5EF4-FFF2-40B4-BE49-F238E27FC236}">
                    <a16:creationId xmlns="" xmlns:a16="http://schemas.microsoft.com/office/drawing/2014/main" id="{0CFC20F0-FF58-6861-628F-4C49A07BC591}"/>
                  </a:ext>
                </a:extLst>
              </p:cNvPr>
              <p:cNvSpPr>
                <a:spLocks noChangeArrowheads="1"/>
              </p:cNvSpPr>
              <p:nvPr/>
            </p:nvSpPr>
            <p:spPr bwMode="auto">
              <a:xfrm>
                <a:off x="5630819" y="2713825"/>
                <a:ext cx="930362" cy="932714"/>
              </a:xfrm>
              <a:prstGeom prst="ellipse">
                <a:avLst/>
              </a:prstGeom>
              <a:solidFill>
                <a:schemeClr val="accent3"/>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lt1"/>
                  </a:solidFill>
                </a:endParaRPr>
              </a:p>
            </p:txBody>
          </p:sp>
        </p:grpSp>
        <p:pic>
          <p:nvPicPr>
            <p:cNvPr id="30" name="Gráfico 29">
              <a:extLst>
                <a:ext uri="{FF2B5EF4-FFF2-40B4-BE49-F238E27FC236}">
                  <a16:creationId xmlns="" xmlns:a16="http://schemas.microsoft.com/office/drawing/2014/main" id="{3F017B47-722D-3AC5-BCFE-EAACB3D2AD2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a:off x="5825374" y="3068466"/>
              <a:ext cx="540000" cy="540000"/>
            </a:xfrm>
            <a:prstGeom prst="rect">
              <a:avLst/>
            </a:prstGeom>
          </p:spPr>
        </p:pic>
      </p:grpSp>
      <p:grpSp>
        <p:nvGrpSpPr>
          <p:cNvPr id="35" name="Agrupar 34">
            <a:extLst>
              <a:ext uri="{FF2B5EF4-FFF2-40B4-BE49-F238E27FC236}">
                <a16:creationId xmlns="" xmlns:a16="http://schemas.microsoft.com/office/drawing/2014/main" id="{85985054-9D31-E0B6-FAFB-46DB45386085}"/>
              </a:ext>
            </a:extLst>
          </p:cNvPr>
          <p:cNvGrpSpPr/>
          <p:nvPr/>
        </p:nvGrpSpPr>
        <p:grpSpPr>
          <a:xfrm>
            <a:off x="8866656" y="2366173"/>
            <a:ext cx="616603" cy="562213"/>
            <a:chOff x="7792004" y="3625228"/>
            <a:chExt cx="1063468" cy="1063462"/>
          </a:xfrm>
        </p:grpSpPr>
        <p:grpSp>
          <p:nvGrpSpPr>
            <p:cNvPr id="36" name="Group 2">
              <a:extLst>
                <a:ext uri="{FF2B5EF4-FFF2-40B4-BE49-F238E27FC236}">
                  <a16:creationId xmlns="" xmlns:a16="http://schemas.microsoft.com/office/drawing/2014/main" id="{EE97507A-62A1-A849-83D9-FE706A6C00DA}"/>
                </a:ext>
              </a:extLst>
            </p:cNvPr>
            <p:cNvGrpSpPr/>
            <p:nvPr/>
          </p:nvGrpSpPr>
          <p:grpSpPr>
            <a:xfrm>
              <a:off x="7792004" y="3625228"/>
              <a:ext cx="1063468" cy="1063462"/>
              <a:chOff x="7345204" y="3340447"/>
              <a:chExt cx="1063468" cy="1063462"/>
            </a:xfrm>
          </p:grpSpPr>
          <p:grpSp>
            <p:nvGrpSpPr>
              <p:cNvPr id="38" name="Group 51">
                <a:extLst>
                  <a:ext uri="{FF2B5EF4-FFF2-40B4-BE49-F238E27FC236}">
                    <a16:creationId xmlns="" xmlns:a16="http://schemas.microsoft.com/office/drawing/2014/main" id="{19D68B15-FEE4-E0E6-E2A6-365B734F2016}"/>
                  </a:ext>
                </a:extLst>
              </p:cNvPr>
              <p:cNvGrpSpPr/>
              <p:nvPr/>
            </p:nvGrpSpPr>
            <p:grpSpPr>
              <a:xfrm>
                <a:off x="7345204" y="3340447"/>
                <a:ext cx="1063468" cy="1063462"/>
                <a:chOff x="3095624" y="3067051"/>
                <a:chExt cx="723902" cy="723900"/>
              </a:xfrm>
            </p:grpSpPr>
            <p:sp useBgFill="1">
              <p:nvSpPr>
                <p:cNvPr id="40" name="Rectangle: Rounded Corners 21">
                  <a:extLst>
                    <a:ext uri="{FF2B5EF4-FFF2-40B4-BE49-F238E27FC236}">
                      <a16:creationId xmlns="" xmlns:a16="http://schemas.microsoft.com/office/drawing/2014/main" id="{2197F3A5-3B79-B3A4-3C9C-43C59E9441A9}"/>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useBgFill="1">
              <p:nvSpPr>
                <p:cNvPr id="41" name="Rectangle: Rounded Corners 22">
                  <a:extLst>
                    <a:ext uri="{FF2B5EF4-FFF2-40B4-BE49-F238E27FC236}">
                      <a16:creationId xmlns="" xmlns:a16="http://schemas.microsoft.com/office/drawing/2014/main" id="{92D5BDA8-30EF-3720-D269-A3C64C08484F}"/>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9" name="Oval 51">
                <a:extLst>
                  <a:ext uri="{FF2B5EF4-FFF2-40B4-BE49-F238E27FC236}">
                    <a16:creationId xmlns="" xmlns:a16="http://schemas.microsoft.com/office/drawing/2014/main" id="{94DBA4FA-A65F-0BD3-EA10-D9792919A325}"/>
                  </a:ext>
                </a:extLst>
              </p:cNvPr>
              <p:cNvSpPr>
                <a:spLocks noChangeArrowheads="1"/>
              </p:cNvSpPr>
              <p:nvPr/>
            </p:nvSpPr>
            <p:spPr bwMode="auto">
              <a:xfrm>
                <a:off x="7411757" y="3405822"/>
                <a:ext cx="930362" cy="932714"/>
              </a:xfrm>
              <a:prstGeom prst="ellipse">
                <a:avLst/>
              </a:prstGeom>
              <a:solidFill>
                <a:schemeClr val="accent4"/>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lt1"/>
                  </a:solidFill>
                </a:endParaRPr>
              </a:p>
            </p:txBody>
          </p:sp>
        </p:grpSp>
        <p:pic>
          <p:nvPicPr>
            <p:cNvPr id="37" name="Gráfico 36">
              <a:extLst>
                <a:ext uri="{FF2B5EF4-FFF2-40B4-BE49-F238E27FC236}">
                  <a16:creationId xmlns="" xmlns:a16="http://schemas.microsoft.com/office/drawing/2014/main" id="{81DBED10-7793-73F4-4B7C-4845A70BD412}"/>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p:blipFill>
          <p:spPr>
            <a:xfrm>
              <a:off x="8067963" y="3876050"/>
              <a:ext cx="540000" cy="540000"/>
            </a:xfrm>
            <a:prstGeom prst="rect">
              <a:avLst/>
            </a:prstGeom>
          </p:spPr>
        </p:pic>
      </p:grpSp>
      <p:grpSp>
        <p:nvGrpSpPr>
          <p:cNvPr id="42" name="Agrupar 41">
            <a:extLst>
              <a:ext uri="{FF2B5EF4-FFF2-40B4-BE49-F238E27FC236}">
                <a16:creationId xmlns="" xmlns:a16="http://schemas.microsoft.com/office/drawing/2014/main" id="{392D6821-A6A4-BC96-865C-E1413845B32E}"/>
              </a:ext>
            </a:extLst>
          </p:cNvPr>
          <p:cNvGrpSpPr/>
          <p:nvPr/>
        </p:nvGrpSpPr>
        <p:grpSpPr>
          <a:xfrm>
            <a:off x="8866656" y="2985816"/>
            <a:ext cx="616603" cy="562213"/>
            <a:chOff x="9039172" y="5242390"/>
            <a:chExt cx="1063468" cy="1063462"/>
          </a:xfrm>
        </p:grpSpPr>
        <p:grpSp>
          <p:nvGrpSpPr>
            <p:cNvPr id="43" name="Group 2">
              <a:extLst>
                <a:ext uri="{FF2B5EF4-FFF2-40B4-BE49-F238E27FC236}">
                  <a16:creationId xmlns="" xmlns:a16="http://schemas.microsoft.com/office/drawing/2014/main" id="{617AD572-06F7-1B23-B146-D48AD4865B21}"/>
                </a:ext>
              </a:extLst>
            </p:cNvPr>
            <p:cNvGrpSpPr/>
            <p:nvPr/>
          </p:nvGrpSpPr>
          <p:grpSpPr>
            <a:xfrm>
              <a:off x="9039172" y="5242390"/>
              <a:ext cx="1063468" cy="1063462"/>
              <a:chOff x="7345204" y="3340447"/>
              <a:chExt cx="1063468" cy="1063462"/>
            </a:xfrm>
          </p:grpSpPr>
          <p:grpSp>
            <p:nvGrpSpPr>
              <p:cNvPr id="45" name="Group 51">
                <a:extLst>
                  <a:ext uri="{FF2B5EF4-FFF2-40B4-BE49-F238E27FC236}">
                    <a16:creationId xmlns="" xmlns:a16="http://schemas.microsoft.com/office/drawing/2014/main" id="{9B4C9315-A9B4-6A09-65D5-E2F199351AC0}"/>
                  </a:ext>
                </a:extLst>
              </p:cNvPr>
              <p:cNvGrpSpPr/>
              <p:nvPr/>
            </p:nvGrpSpPr>
            <p:grpSpPr>
              <a:xfrm>
                <a:off x="7345204" y="3340447"/>
                <a:ext cx="1063468" cy="1063462"/>
                <a:chOff x="3095624" y="3067051"/>
                <a:chExt cx="723902" cy="723900"/>
              </a:xfrm>
            </p:grpSpPr>
            <p:sp useBgFill="1">
              <p:nvSpPr>
                <p:cNvPr id="47" name="Rectangle: Rounded Corners 21">
                  <a:extLst>
                    <a:ext uri="{FF2B5EF4-FFF2-40B4-BE49-F238E27FC236}">
                      <a16:creationId xmlns="" xmlns:a16="http://schemas.microsoft.com/office/drawing/2014/main" id="{78A0D7A0-F96E-1821-C0EA-06A1271A080A}"/>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useBgFill="1">
              <p:nvSpPr>
                <p:cNvPr id="48" name="Rectangle: Rounded Corners 22">
                  <a:extLst>
                    <a:ext uri="{FF2B5EF4-FFF2-40B4-BE49-F238E27FC236}">
                      <a16:creationId xmlns="" xmlns:a16="http://schemas.microsoft.com/office/drawing/2014/main" id="{4546EE83-6DD1-A858-DDE0-5803624DDA7A}"/>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46" name="Oval 51">
                <a:extLst>
                  <a:ext uri="{FF2B5EF4-FFF2-40B4-BE49-F238E27FC236}">
                    <a16:creationId xmlns="" xmlns:a16="http://schemas.microsoft.com/office/drawing/2014/main" id="{C083D21F-CD64-5B92-F222-CE32F37505C0}"/>
                  </a:ext>
                </a:extLst>
              </p:cNvPr>
              <p:cNvSpPr>
                <a:spLocks noChangeArrowheads="1"/>
              </p:cNvSpPr>
              <p:nvPr/>
            </p:nvSpPr>
            <p:spPr bwMode="auto">
              <a:xfrm>
                <a:off x="7411757" y="3405822"/>
                <a:ext cx="930362" cy="932714"/>
              </a:xfrm>
              <a:prstGeom prst="ellipse">
                <a:avLst/>
              </a:prstGeom>
              <a:solidFill>
                <a:schemeClr val="accent5"/>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lt1"/>
                  </a:solidFill>
                </a:endParaRPr>
              </a:p>
            </p:txBody>
          </p:sp>
        </p:grpSp>
        <p:pic>
          <p:nvPicPr>
            <p:cNvPr id="44" name="Gráfico 43">
              <a:extLst>
                <a:ext uri="{FF2B5EF4-FFF2-40B4-BE49-F238E27FC236}">
                  <a16:creationId xmlns="" xmlns:a16="http://schemas.microsoft.com/office/drawing/2014/main" id="{C55900D0-99E4-DD55-6737-66523714377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p:blipFill>
          <p:spPr>
            <a:xfrm>
              <a:off x="9347215" y="5504121"/>
              <a:ext cx="540000" cy="540000"/>
            </a:xfrm>
            <a:prstGeom prst="rect">
              <a:avLst/>
            </a:prstGeom>
          </p:spPr>
        </p:pic>
      </p:grpSp>
      <p:sp>
        <p:nvSpPr>
          <p:cNvPr id="49" name="TextBox 70">
            <a:extLst>
              <a:ext uri="{FF2B5EF4-FFF2-40B4-BE49-F238E27FC236}">
                <a16:creationId xmlns="" xmlns:a16="http://schemas.microsoft.com/office/drawing/2014/main" id="{5BB28A3B-6E05-4569-1C86-1FE8F207147A}"/>
              </a:ext>
            </a:extLst>
          </p:cNvPr>
          <p:cNvSpPr txBox="1"/>
          <p:nvPr/>
        </p:nvSpPr>
        <p:spPr>
          <a:xfrm>
            <a:off x="9577981" y="428670"/>
            <a:ext cx="2361467" cy="338554"/>
          </a:xfrm>
          <a:prstGeom prst="rect">
            <a:avLst/>
          </a:prstGeom>
          <a:noFill/>
        </p:spPr>
        <p:txBody>
          <a:bodyPr wrap="square" rtlCol="0">
            <a:spAutoFit/>
          </a:bodyPr>
          <a:lstStyle>
            <a:defPPr>
              <a:defRPr lang="en-US"/>
            </a:defPPr>
            <a:lvl1pPr>
              <a:spcBef>
                <a:spcPts val="1200"/>
              </a:spcBef>
              <a:defRPr sz="1400" b="1">
                <a:solidFill>
                  <a:srgbClr val="2C4166"/>
                </a:solidFill>
                <a:ea typeface="Open Sans" panose="020B0606030504020204" pitchFamily="34" charset="0"/>
                <a:cs typeface="Open Sans" panose="020B0606030504020204" pitchFamily="34" charset="0"/>
              </a:defRPr>
            </a:lvl1pPr>
          </a:lstStyle>
          <a:p>
            <a:r>
              <a:rPr lang="pt-BR" sz="1600" dirty="0">
                <a:latin typeface="BancoDoBrasil Textos" panose="00000500000000000000" pitchFamily="2" charset="0"/>
                <a:ea typeface="Roboto" panose="02000000000000000000" pitchFamily="2" charset="0"/>
              </a:rPr>
              <a:t>Autoconhecimento</a:t>
            </a:r>
          </a:p>
        </p:txBody>
      </p:sp>
      <p:sp>
        <p:nvSpPr>
          <p:cNvPr id="50" name="TextBox 70">
            <a:extLst>
              <a:ext uri="{FF2B5EF4-FFF2-40B4-BE49-F238E27FC236}">
                <a16:creationId xmlns="" xmlns:a16="http://schemas.microsoft.com/office/drawing/2014/main" id="{F7BE5E65-8C1E-BBCE-A7FF-472729F651A0}"/>
              </a:ext>
            </a:extLst>
          </p:cNvPr>
          <p:cNvSpPr txBox="1"/>
          <p:nvPr/>
        </p:nvSpPr>
        <p:spPr>
          <a:xfrm>
            <a:off x="9577981" y="1118201"/>
            <a:ext cx="2622296" cy="338554"/>
          </a:xfrm>
          <a:prstGeom prst="rect">
            <a:avLst/>
          </a:prstGeom>
          <a:noFill/>
        </p:spPr>
        <p:txBody>
          <a:bodyPr wrap="square" rtlCol="0">
            <a:spAutoFit/>
          </a:bodyPr>
          <a:lstStyle>
            <a:defPPr>
              <a:defRPr lang="en-US"/>
            </a:defPPr>
            <a:lvl1pPr>
              <a:spcBef>
                <a:spcPts val="1200"/>
              </a:spcBef>
              <a:defRPr sz="1400" b="1">
                <a:solidFill>
                  <a:srgbClr val="2C4166"/>
                </a:solidFill>
                <a:ea typeface="Open Sans" panose="020B0606030504020204" pitchFamily="34" charset="0"/>
                <a:cs typeface="Open Sans" panose="020B0606030504020204" pitchFamily="34" charset="0"/>
              </a:defRPr>
            </a:lvl1pPr>
          </a:lstStyle>
          <a:p>
            <a:r>
              <a:rPr lang="pt-BR" sz="1600" dirty="0">
                <a:latin typeface="BancoDoBrasil Textos" panose="00000500000000000000" pitchFamily="2" charset="0"/>
                <a:ea typeface="Roboto" panose="02000000000000000000" pitchFamily="2" charset="0"/>
              </a:rPr>
              <a:t>Autocontrole</a:t>
            </a:r>
          </a:p>
        </p:txBody>
      </p:sp>
      <p:sp>
        <p:nvSpPr>
          <p:cNvPr id="51" name="TextBox 70">
            <a:extLst>
              <a:ext uri="{FF2B5EF4-FFF2-40B4-BE49-F238E27FC236}">
                <a16:creationId xmlns="" xmlns:a16="http://schemas.microsoft.com/office/drawing/2014/main" id="{EC19BF69-813A-D710-1EF6-284404934F05}"/>
              </a:ext>
            </a:extLst>
          </p:cNvPr>
          <p:cNvSpPr txBox="1"/>
          <p:nvPr/>
        </p:nvSpPr>
        <p:spPr>
          <a:xfrm>
            <a:off x="9577981" y="1815043"/>
            <a:ext cx="3122251" cy="338554"/>
          </a:xfrm>
          <a:prstGeom prst="rect">
            <a:avLst/>
          </a:prstGeom>
          <a:noFill/>
        </p:spPr>
        <p:txBody>
          <a:bodyPr wrap="square" rtlCol="0">
            <a:spAutoFit/>
          </a:bodyPr>
          <a:lstStyle>
            <a:defPPr>
              <a:defRPr lang="en-US"/>
            </a:defPPr>
            <a:lvl1pPr>
              <a:spcBef>
                <a:spcPts val="1200"/>
              </a:spcBef>
              <a:defRPr sz="1400" b="1">
                <a:solidFill>
                  <a:srgbClr val="2C4166"/>
                </a:solidFill>
                <a:ea typeface="Open Sans" panose="020B0606030504020204" pitchFamily="34" charset="0"/>
                <a:cs typeface="Open Sans" panose="020B0606030504020204" pitchFamily="34" charset="0"/>
              </a:defRPr>
            </a:lvl1pPr>
          </a:lstStyle>
          <a:p>
            <a:r>
              <a:rPr lang="pt-BR" sz="1600" dirty="0">
                <a:latin typeface="BancoDoBrasil Textos" panose="00000500000000000000" pitchFamily="2" charset="0"/>
                <a:ea typeface="Roboto" panose="02000000000000000000" pitchFamily="2" charset="0"/>
              </a:rPr>
              <a:t>Automotivação</a:t>
            </a:r>
          </a:p>
        </p:txBody>
      </p:sp>
      <p:sp>
        <p:nvSpPr>
          <p:cNvPr id="52" name="TextBox 70">
            <a:extLst>
              <a:ext uri="{FF2B5EF4-FFF2-40B4-BE49-F238E27FC236}">
                <a16:creationId xmlns="" xmlns:a16="http://schemas.microsoft.com/office/drawing/2014/main" id="{B2F19135-D886-591C-DE5E-BD121E76ADBD}"/>
              </a:ext>
            </a:extLst>
          </p:cNvPr>
          <p:cNvSpPr txBox="1"/>
          <p:nvPr/>
        </p:nvSpPr>
        <p:spPr>
          <a:xfrm>
            <a:off x="9577981" y="2468561"/>
            <a:ext cx="2747313" cy="338554"/>
          </a:xfrm>
          <a:prstGeom prst="rect">
            <a:avLst/>
          </a:prstGeom>
          <a:noFill/>
        </p:spPr>
        <p:txBody>
          <a:bodyPr wrap="square" rtlCol="0">
            <a:spAutoFit/>
          </a:bodyPr>
          <a:lstStyle>
            <a:defPPr>
              <a:defRPr lang="en-US"/>
            </a:defPPr>
            <a:lvl1pPr>
              <a:spcBef>
                <a:spcPts val="1200"/>
              </a:spcBef>
              <a:defRPr sz="1400" b="1">
                <a:solidFill>
                  <a:srgbClr val="2C4166"/>
                </a:solidFill>
                <a:ea typeface="Open Sans" panose="020B0606030504020204" pitchFamily="34" charset="0"/>
                <a:cs typeface="Open Sans" panose="020B0606030504020204" pitchFamily="34" charset="0"/>
              </a:defRPr>
            </a:lvl1pPr>
          </a:lstStyle>
          <a:p>
            <a:r>
              <a:rPr lang="pt-BR" sz="1600" dirty="0">
                <a:latin typeface="BancoDoBrasil Textos" panose="00000500000000000000" pitchFamily="2" charset="0"/>
                <a:ea typeface="Roboto" panose="02000000000000000000" pitchFamily="2" charset="0"/>
              </a:rPr>
              <a:t>Empatia</a:t>
            </a:r>
          </a:p>
        </p:txBody>
      </p:sp>
      <p:sp>
        <p:nvSpPr>
          <p:cNvPr id="53" name="TextBox 70">
            <a:extLst>
              <a:ext uri="{FF2B5EF4-FFF2-40B4-BE49-F238E27FC236}">
                <a16:creationId xmlns="" xmlns:a16="http://schemas.microsoft.com/office/drawing/2014/main" id="{3D945BB4-A596-E9F0-97D2-87597F0DB2C2}"/>
              </a:ext>
            </a:extLst>
          </p:cNvPr>
          <p:cNvSpPr txBox="1"/>
          <p:nvPr/>
        </p:nvSpPr>
        <p:spPr>
          <a:xfrm>
            <a:off x="9577981" y="2985940"/>
            <a:ext cx="1925879" cy="584775"/>
          </a:xfrm>
          <a:prstGeom prst="rect">
            <a:avLst/>
          </a:prstGeom>
          <a:noFill/>
        </p:spPr>
        <p:txBody>
          <a:bodyPr wrap="square" rtlCol="0">
            <a:spAutoFit/>
          </a:bodyPr>
          <a:lstStyle>
            <a:defPPr>
              <a:defRPr lang="en-US"/>
            </a:defPPr>
            <a:lvl1pPr>
              <a:spcBef>
                <a:spcPts val="1200"/>
              </a:spcBef>
              <a:defRPr sz="1400" b="1">
                <a:solidFill>
                  <a:srgbClr val="2C4166"/>
                </a:solidFill>
                <a:ea typeface="Open Sans" panose="020B0606030504020204" pitchFamily="34" charset="0"/>
                <a:cs typeface="Open Sans" panose="020B0606030504020204" pitchFamily="34" charset="0"/>
              </a:defRPr>
            </a:lvl1pPr>
          </a:lstStyle>
          <a:p>
            <a:r>
              <a:rPr lang="pt-BR" sz="1600" dirty="0">
                <a:latin typeface="BancoDoBrasil Textos" panose="00000500000000000000" pitchFamily="2" charset="0"/>
                <a:ea typeface="Roboto" panose="02000000000000000000" pitchFamily="2" charset="0"/>
              </a:rPr>
              <a:t>Relacionamento Interpessoal</a:t>
            </a:r>
          </a:p>
        </p:txBody>
      </p:sp>
    </p:spTree>
    <p:extLst>
      <p:ext uri="{BB962C8B-B14F-4D97-AF65-F5344CB8AC3E}">
        <p14:creationId xmlns:p14="http://schemas.microsoft.com/office/powerpoint/2010/main" val="36752784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4.375E-6 -7.40741E-7 L 0.01237 0.02847 " pathEditMode="relative" rAng="0" ptsTypes="AA">
                                      <p:cBhvr>
                                        <p:cTn id="9" dur="1000" spd="-100000" fill="hold"/>
                                        <p:tgtEl>
                                          <p:spTgt spid="20"/>
                                        </p:tgtEl>
                                        <p:attrNameLst>
                                          <p:attrName>ppt_x</p:attrName>
                                          <p:attrName>ppt_y</p:attrName>
                                        </p:attrNameLst>
                                      </p:cBhvr>
                                      <p:rCtr x="612" y="1412"/>
                                    </p:animMotion>
                                  </p:childTnLst>
                                </p:cTn>
                              </p:par>
                              <p:par>
                                <p:cTn id="10" presetID="10" presetClass="entr" presetSubtype="0"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grpId="1" nodeType="withEffect">
                                  <p:stCondLst>
                                    <p:cond delay="500"/>
                                  </p:stCondLst>
                                  <p:childTnLst>
                                    <p:animMotion origin="layout" path="M 0 1.48148E-6 L 0.01237 0.02847 " pathEditMode="relative" rAng="0" ptsTypes="AA">
                                      <p:cBhvr>
                                        <p:cTn id="14" dur="1000" spd="-100000" fill="hold"/>
                                        <p:tgtEl>
                                          <p:spTgt spid="19"/>
                                        </p:tgtEl>
                                        <p:attrNameLst>
                                          <p:attrName>ppt_x</p:attrName>
                                          <p:attrName>ppt_y</p:attrName>
                                        </p:attrNameLst>
                                      </p:cBhvr>
                                      <p:rCtr x="612" y="1412"/>
                                    </p:animMotion>
                                  </p:childTnLst>
                                </p:cTn>
                              </p:par>
                              <p:par>
                                <p:cTn id="15" presetID="10" presetClass="entr" presetSubtype="0" fill="hold"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nodeType="withEffect">
                                  <p:stCondLst>
                                    <p:cond delay="500"/>
                                  </p:stCondLst>
                                  <p:childTnLst>
                                    <p:animMotion origin="layout" path="M 0 1.48148E-6 L 0.01237 0.02847 " pathEditMode="relative" rAng="0" ptsTypes="AA">
                                      <p:cBhvr>
                                        <p:cTn id="19" dur="1000" spd="-100000" fill="hold"/>
                                        <p:tgtEl>
                                          <p:spTgt spid="16"/>
                                        </p:tgtEl>
                                        <p:attrNameLst>
                                          <p:attrName>ppt_x</p:attrName>
                                          <p:attrName>ppt_y</p:attrName>
                                        </p:attrNameLst>
                                      </p:cBhvr>
                                      <p:rCtr x="612" y="1412"/>
                                    </p:animMotion>
                                  </p:childTnLst>
                                </p:cTn>
                              </p:par>
                              <p:par>
                                <p:cTn id="20" presetID="22" presetClass="entr" presetSubtype="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2000"/>
                                        <p:tgtEl>
                                          <p:spTgt spid="2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right)">
                                      <p:cBhvr>
                                        <p:cTn id="25" dur="500"/>
                                        <p:tgtEl>
                                          <p:spTgt spid="4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right)">
                                      <p:cBhvr>
                                        <p:cTn id="28" dur="500"/>
                                        <p:tgtEl>
                                          <p:spTgt spid="50"/>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outVertical)">
                                      <p:cBhvr>
                                        <p:cTn id="31" dur="500"/>
                                        <p:tgtEl>
                                          <p:spTgt spid="5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p:bldP spid="20" grpId="1"/>
      <p:bldP spid="22" grpId="0" animBg="1"/>
      <p:bldP spid="49" grpId="0"/>
      <p:bldP spid="50" grpId="0"/>
      <p:bldP spid="51" grpId="0"/>
      <p:bldP spid="52" grpId="0"/>
      <p:bldP spid="5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20" name="Agrupar 19">
            <a:extLst>
              <a:ext uri="{FF2B5EF4-FFF2-40B4-BE49-F238E27FC236}">
                <a16:creationId xmlns="" xmlns:a16="http://schemas.microsoft.com/office/drawing/2014/main" id="{086EEF55-D49A-95F5-C4B7-240095C07B5B}"/>
              </a:ext>
            </a:extLst>
          </p:cNvPr>
          <p:cNvGrpSpPr/>
          <p:nvPr/>
        </p:nvGrpSpPr>
        <p:grpSpPr>
          <a:xfrm>
            <a:off x="39498" y="0"/>
            <a:ext cx="12183292" cy="6918961"/>
            <a:chOff x="2238103" y="-13064"/>
            <a:chExt cx="10023566" cy="6871064"/>
          </a:xfrm>
          <a:solidFill>
            <a:schemeClr val="bg1"/>
          </a:solidFill>
        </p:grpSpPr>
        <p:sp>
          <p:nvSpPr>
            <p:cNvPr id="18" name="Fluxograma: Atraso 17">
              <a:extLst>
                <a:ext uri="{FF2B5EF4-FFF2-40B4-BE49-F238E27FC236}">
                  <a16:creationId xmlns="" xmlns:a16="http://schemas.microsoft.com/office/drawing/2014/main" id="{002727D0-AF4B-9C73-C740-38A14A092B9B}"/>
                </a:ext>
              </a:extLst>
            </p:cNvPr>
            <p:cNvSpPr/>
            <p:nvPr/>
          </p:nvSpPr>
          <p:spPr>
            <a:xfrm flipH="1">
              <a:off x="2238103" y="-13063"/>
              <a:ext cx="6871063" cy="6871063"/>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9" name="Retângulo 18">
              <a:extLst>
                <a:ext uri="{FF2B5EF4-FFF2-40B4-BE49-F238E27FC236}">
                  <a16:creationId xmlns="" xmlns:a16="http://schemas.microsoft.com/office/drawing/2014/main" id="{87687D09-0C51-7960-3301-CE2DA4E5CF62}"/>
                </a:ext>
              </a:extLst>
            </p:cNvPr>
            <p:cNvSpPr/>
            <p:nvPr/>
          </p:nvSpPr>
          <p:spPr>
            <a:xfrm>
              <a:off x="9091749" y="-13064"/>
              <a:ext cx="3169920" cy="6871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25" name="TextBox 23">
            <a:extLst>
              <a:ext uri="{FF2B5EF4-FFF2-40B4-BE49-F238E27FC236}">
                <a16:creationId xmlns="" xmlns:a16="http://schemas.microsoft.com/office/drawing/2014/main" id="{0914DA81-0476-5201-E006-EDA79B9FF125}"/>
              </a:ext>
            </a:extLst>
          </p:cNvPr>
          <p:cNvSpPr txBox="1"/>
          <p:nvPr/>
        </p:nvSpPr>
        <p:spPr>
          <a:xfrm>
            <a:off x="1821372" y="652146"/>
            <a:ext cx="66902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rPr>
              <a:t>Comunicação</a:t>
            </a:r>
            <a:endParaRPr kumimoji="0" lang="pt-BR" sz="4000" b="0" i="0" u="none" strike="noStrike" kern="1200" cap="none" spc="0" normalizeH="0" baseline="0" noProof="0" dirty="0">
              <a:ln>
                <a:noFill/>
              </a:ln>
              <a:solidFill>
                <a:srgbClr val="2C4166"/>
              </a:solidFill>
              <a:effectLst/>
              <a:uLnTx/>
              <a:uFillTx/>
              <a:latin typeface="BancoDoBrasil Textos" panose="00000500000000000000" pitchFamily="2" charset="0"/>
              <a:ea typeface="Roboto Black" panose="02000000000000000000" pitchFamily="2" charset="0"/>
              <a:cs typeface="+mn-cs"/>
            </a:endParaRPr>
          </a:p>
        </p:txBody>
      </p:sp>
      <p:sp>
        <p:nvSpPr>
          <p:cNvPr id="26" name="TextBox 27">
            <a:extLst>
              <a:ext uri="{FF2B5EF4-FFF2-40B4-BE49-F238E27FC236}">
                <a16:creationId xmlns="" xmlns:a16="http://schemas.microsoft.com/office/drawing/2014/main" id="{D6439675-CB00-3F57-A6C5-13D58CBDC66D}"/>
              </a:ext>
            </a:extLst>
          </p:cNvPr>
          <p:cNvSpPr txBox="1"/>
          <p:nvPr/>
        </p:nvSpPr>
        <p:spPr>
          <a:xfrm>
            <a:off x="1023118" y="2988684"/>
            <a:ext cx="4484142" cy="996042"/>
          </a:xfrm>
          <a:prstGeom prst="rect">
            <a:avLst/>
          </a:prstGeom>
          <a:noFill/>
        </p:spPr>
        <p:txBody>
          <a:bodyPr wrap="square" rtlCol="0">
            <a:spAutoFit/>
          </a:bodyPr>
          <a:lstStyle>
            <a:defPPr>
              <a:defRPr lang="en-US"/>
            </a:defPPr>
            <a:lvl1pPr>
              <a:lnSpc>
                <a:spcPct val="130000"/>
              </a:lnSpc>
              <a:spcBef>
                <a:spcPts val="1200"/>
              </a:spcBef>
              <a:defRPr sz="1400">
                <a:solidFill>
                  <a:srgbClr val="2C4166"/>
                </a:solidFill>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30000"/>
              </a:lnSpc>
              <a:spcBef>
                <a:spcPts val="1200"/>
              </a:spcBef>
              <a:spcAft>
                <a:spcPts val="0"/>
              </a:spcAft>
              <a:buClrTx/>
              <a:buSzTx/>
              <a:buFontTx/>
              <a:buNone/>
              <a:tabLst/>
              <a:defRPr/>
            </a:pPr>
            <a:r>
              <a:rPr lang="pt-BR" sz="2400" b="1" dirty="0">
                <a:latin typeface="BancoDoBrasil Textos" panose="00000500000000000000" pitchFamily="2" charset="0"/>
                <a:ea typeface="Roboto Black" panose="02000000000000000000" pitchFamily="2" charset="0"/>
                <a:cs typeface="+mn-cs"/>
              </a:rPr>
              <a:t>Comunicação Assertiva e CNV </a:t>
            </a:r>
          </a:p>
        </p:txBody>
      </p:sp>
      <p:sp>
        <p:nvSpPr>
          <p:cNvPr id="27" name="Rectangle: Rounded Corners 67">
            <a:extLst>
              <a:ext uri="{FF2B5EF4-FFF2-40B4-BE49-F238E27FC236}">
                <a16:creationId xmlns="" xmlns:a16="http://schemas.microsoft.com/office/drawing/2014/main" id="{477800A9-DD20-E790-A307-765A6C3CBDB9}"/>
              </a:ext>
            </a:extLst>
          </p:cNvPr>
          <p:cNvSpPr/>
          <p:nvPr/>
        </p:nvSpPr>
        <p:spPr>
          <a:xfrm>
            <a:off x="2316461" y="1657052"/>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8" name="Rectangle: Rounded Corners 68">
            <a:extLst>
              <a:ext uri="{FF2B5EF4-FFF2-40B4-BE49-F238E27FC236}">
                <a16:creationId xmlns="" xmlns:a16="http://schemas.microsoft.com/office/drawing/2014/main" id="{0470D68B-AACF-866D-6D5C-FDFCB0F71C17}"/>
              </a:ext>
            </a:extLst>
          </p:cNvPr>
          <p:cNvSpPr/>
          <p:nvPr/>
        </p:nvSpPr>
        <p:spPr>
          <a:xfrm>
            <a:off x="2553723" y="1657052"/>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9" name="Rectangle: Rounded Corners 69">
            <a:extLst>
              <a:ext uri="{FF2B5EF4-FFF2-40B4-BE49-F238E27FC236}">
                <a16:creationId xmlns="" xmlns:a16="http://schemas.microsoft.com/office/drawing/2014/main" id="{7A4C5D55-F9E7-62BB-02F8-DBC4BBD5140F}"/>
              </a:ext>
            </a:extLst>
          </p:cNvPr>
          <p:cNvSpPr/>
          <p:nvPr/>
        </p:nvSpPr>
        <p:spPr>
          <a:xfrm>
            <a:off x="2790984" y="1657052"/>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31" name="Group 4">
            <a:extLst>
              <a:ext uri="{FF2B5EF4-FFF2-40B4-BE49-F238E27FC236}">
                <a16:creationId xmlns="" xmlns:a16="http://schemas.microsoft.com/office/drawing/2014/main" id="{3D1705CE-8B13-FADA-396C-8918C84010FD}"/>
              </a:ext>
            </a:extLst>
          </p:cNvPr>
          <p:cNvGrpSpPr/>
          <p:nvPr/>
        </p:nvGrpSpPr>
        <p:grpSpPr>
          <a:xfrm>
            <a:off x="476712" y="390231"/>
            <a:ext cx="1266824" cy="1266821"/>
            <a:chOff x="9536446" y="666637"/>
            <a:chExt cx="1266824" cy="1266821"/>
          </a:xfrm>
        </p:grpSpPr>
        <p:grpSp>
          <p:nvGrpSpPr>
            <p:cNvPr id="32" name="Group 38">
              <a:extLst>
                <a:ext uri="{FF2B5EF4-FFF2-40B4-BE49-F238E27FC236}">
                  <a16:creationId xmlns="" xmlns:a16="http://schemas.microsoft.com/office/drawing/2014/main" id="{6B89E275-CE4C-C477-E42B-A23436C1F744}"/>
                </a:ext>
              </a:extLst>
            </p:cNvPr>
            <p:cNvGrpSpPr/>
            <p:nvPr/>
          </p:nvGrpSpPr>
          <p:grpSpPr>
            <a:xfrm>
              <a:off x="9536446" y="666637"/>
              <a:ext cx="1266824" cy="1266821"/>
              <a:chOff x="3287279" y="4660315"/>
              <a:chExt cx="723902" cy="723900"/>
            </a:xfrm>
          </p:grpSpPr>
          <p:sp useBgFill="1">
            <p:nvSpPr>
              <p:cNvPr id="35" name="Rectangle: Rounded Corners 21">
                <a:extLst>
                  <a:ext uri="{FF2B5EF4-FFF2-40B4-BE49-F238E27FC236}">
                    <a16:creationId xmlns="" xmlns:a16="http://schemas.microsoft.com/office/drawing/2014/main" id="{E2ADFCBE-79A4-A793-3EA6-702AA04B3E4C}"/>
                  </a:ext>
                </a:extLst>
              </p:cNvPr>
              <p:cNvSpPr/>
              <p:nvPr/>
            </p:nvSpPr>
            <p:spPr>
              <a:xfrm>
                <a:off x="3287279" y="4660315"/>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6" name="Rectangle: Rounded Corners 22">
                <a:extLst>
                  <a:ext uri="{FF2B5EF4-FFF2-40B4-BE49-F238E27FC236}">
                    <a16:creationId xmlns="" xmlns:a16="http://schemas.microsoft.com/office/drawing/2014/main" id="{F35CE95E-4F45-6BEC-C01B-1F35D562C031}"/>
                  </a:ext>
                </a:extLst>
              </p:cNvPr>
              <p:cNvSpPr/>
              <p:nvPr/>
            </p:nvSpPr>
            <p:spPr>
              <a:xfrm>
                <a:off x="3287279" y="4660315"/>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3" name="Oval 12">
              <a:extLst>
                <a:ext uri="{FF2B5EF4-FFF2-40B4-BE49-F238E27FC236}">
                  <a16:creationId xmlns="" xmlns:a16="http://schemas.microsoft.com/office/drawing/2014/main" id="{56866B87-420B-7B33-A2FE-43B1D9EC4964}"/>
                </a:ext>
              </a:extLst>
            </p:cNvPr>
            <p:cNvSpPr>
              <a:spLocks noChangeArrowheads="1"/>
            </p:cNvSpPr>
            <p:nvPr/>
          </p:nvSpPr>
          <p:spPr bwMode="auto">
            <a:xfrm>
              <a:off x="9614282" y="743064"/>
              <a:ext cx="1111153" cy="1113966"/>
            </a:xfrm>
            <a:prstGeom prst="ellipse">
              <a:avLst/>
            </a:prstGeom>
            <a:solidFill>
              <a:schemeClr val="accent3"/>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pic>
        <p:nvPicPr>
          <p:cNvPr id="40" name="Gráfico 39">
            <a:extLst>
              <a:ext uri="{FF2B5EF4-FFF2-40B4-BE49-F238E27FC236}">
                <a16:creationId xmlns="" xmlns:a16="http://schemas.microsoft.com/office/drawing/2014/main" id="{27EA9E31-774B-3CFA-4403-618BCF21370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836077" y="765094"/>
            <a:ext cx="522459" cy="522459"/>
          </a:xfrm>
          <a:prstGeom prst="rect">
            <a:avLst/>
          </a:prstGeom>
        </p:spPr>
      </p:pic>
      <p:pic>
        <p:nvPicPr>
          <p:cNvPr id="42" name="Espaço Reservado para Imagem 34">
            <a:extLst>
              <a:ext uri="{FF2B5EF4-FFF2-40B4-BE49-F238E27FC236}">
                <a16:creationId xmlns="" xmlns:a16="http://schemas.microsoft.com/office/drawing/2014/main" id="{AE3FA149-E1A4-5B67-02BC-C38563348A74}"/>
              </a:ext>
            </a:extLst>
          </p:cNvPr>
          <p:cNvPicPr>
            <a:picLocks noChangeAspect="1"/>
          </p:cNvPicPr>
          <p:nvPr/>
        </p:nvPicPr>
        <p:blipFill>
          <a:blip r:embed="rId4" cstate="print">
            <a:extLst>
              <a:ext uri="{28A0092B-C50C-407E-A947-70E740481C1C}">
                <a14:useLocalDpi xmlns:a14="http://schemas.microsoft.com/office/drawing/2010/main" val="0"/>
              </a:ext>
            </a:extLst>
          </a:blip>
          <a:srcRect l="4277" r="4277"/>
          <a:stretch/>
        </p:blipFill>
        <p:spPr>
          <a:xfrm>
            <a:off x="6578353" y="2313872"/>
            <a:ext cx="6427432" cy="4681357"/>
          </a:xfrm>
          <a:custGeom>
            <a:avLst/>
            <a:gdLst>
              <a:gd name="connsiteX0" fmla="*/ 3292852 w 6669162"/>
              <a:gd name="connsiteY0" fmla="*/ 210 h 5401682"/>
              <a:gd name="connsiteX1" fmla="*/ 4390814 w 6669162"/>
              <a:gd name="connsiteY1" fmla="*/ 73645 h 5401682"/>
              <a:gd name="connsiteX2" fmla="*/ 6434095 w 6669162"/>
              <a:gd name="connsiteY2" fmla="*/ 584226 h 5401682"/>
              <a:gd name="connsiteX3" fmla="*/ 6669162 w 6669162"/>
              <a:gd name="connsiteY3" fmla="*/ 687114 h 5401682"/>
              <a:gd name="connsiteX4" fmla="*/ 6669162 w 6669162"/>
              <a:gd name="connsiteY4" fmla="*/ 4715211 h 5401682"/>
              <a:gd name="connsiteX5" fmla="*/ 6650008 w 6669162"/>
              <a:gd name="connsiteY5" fmla="*/ 4729261 h 5401682"/>
              <a:gd name="connsiteX6" fmla="*/ 6462624 w 6669162"/>
              <a:gd name="connsiteY6" fmla="*/ 4880509 h 5401682"/>
              <a:gd name="connsiteX7" fmla="*/ 5960442 w 6669162"/>
              <a:gd name="connsiteY7" fmla="*/ 5372217 h 5401682"/>
              <a:gd name="connsiteX8" fmla="*/ 5934729 w 6669162"/>
              <a:gd name="connsiteY8" fmla="*/ 5401682 h 5401682"/>
              <a:gd name="connsiteX9" fmla="*/ 2114811 w 6669162"/>
              <a:gd name="connsiteY9" fmla="*/ 5401682 h 5401682"/>
              <a:gd name="connsiteX10" fmla="*/ 1779798 w 6669162"/>
              <a:gd name="connsiteY10" fmla="*/ 5099833 h 5401682"/>
              <a:gd name="connsiteX11" fmla="*/ 21564 w 6669162"/>
              <a:gd name="connsiteY11" fmla="*/ 2924944 h 5401682"/>
              <a:gd name="connsiteX12" fmla="*/ 1484820 w 6669162"/>
              <a:gd name="connsiteY12" fmla="*/ 436044 h 5401682"/>
              <a:gd name="connsiteX13" fmla="*/ 3292852 w 6669162"/>
              <a:gd name="connsiteY13" fmla="*/ 210 h 540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9162" h="5401682">
                <a:moveTo>
                  <a:pt x="3292852" y="210"/>
                </a:moveTo>
                <a:cubicBezTo>
                  <a:pt x="3665810" y="-2956"/>
                  <a:pt x="4036966" y="30057"/>
                  <a:pt x="4390814" y="73645"/>
                </a:cubicBezTo>
                <a:cubicBezTo>
                  <a:pt x="5103642" y="165954"/>
                  <a:pt x="5747234" y="304416"/>
                  <a:pt x="6434095" y="584226"/>
                </a:cubicBezTo>
                <a:lnTo>
                  <a:pt x="6669162" y="687114"/>
                </a:lnTo>
                <a:lnTo>
                  <a:pt x="6669162" y="4715211"/>
                </a:lnTo>
                <a:lnTo>
                  <a:pt x="6650008" y="4729261"/>
                </a:lnTo>
                <a:cubicBezTo>
                  <a:pt x="6585915" y="4778425"/>
                  <a:pt x="6523308" y="4828799"/>
                  <a:pt x="6462624" y="4880509"/>
                </a:cubicBezTo>
                <a:cubicBezTo>
                  <a:pt x="6279288" y="5035638"/>
                  <a:pt x="6113262" y="5202545"/>
                  <a:pt x="5960442" y="5372217"/>
                </a:cubicBezTo>
                <a:lnTo>
                  <a:pt x="5934729" y="5401682"/>
                </a:lnTo>
                <a:lnTo>
                  <a:pt x="2114811" y="5401682"/>
                </a:lnTo>
                <a:lnTo>
                  <a:pt x="1779798" y="5099833"/>
                </a:lnTo>
                <a:cubicBezTo>
                  <a:pt x="977339" y="4389268"/>
                  <a:pt x="159169" y="3714692"/>
                  <a:pt x="21564" y="2924944"/>
                </a:cubicBezTo>
                <a:cubicBezTo>
                  <a:pt x="-135705" y="2015535"/>
                  <a:pt x="589085" y="948863"/>
                  <a:pt x="1484820" y="436044"/>
                </a:cubicBezTo>
                <a:cubicBezTo>
                  <a:pt x="2044650" y="111256"/>
                  <a:pt x="2671255" y="5486"/>
                  <a:pt x="3292852" y="210"/>
                </a:cubicBezTo>
                <a:close/>
              </a:path>
            </a:pathLst>
          </a:custGeom>
          <a:solidFill>
            <a:sysClr val="window" lastClr="FFFFFF">
              <a:lumMod val="85000"/>
              <a:alpha val="10000"/>
            </a:sysClr>
          </a:solidFill>
          <a:ln w="12700" cap="flat" cmpd="sng" algn="ctr">
            <a:noFill/>
            <a:prstDash val="solid"/>
            <a:miter lim="800000"/>
          </a:ln>
          <a:effectLst>
            <a:outerShdw blurRad="977900" dist="800100" dir="2700000" sx="93000" sy="93000" algn="tl" rotWithShape="0">
              <a:prstClr val="black">
                <a:alpha val="25000"/>
              </a:prstClr>
            </a:outerShdw>
          </a:effectLst>
        </p:spPr>
      </p:pic>
    </p:spTree>
    <p:extLst>
      <p:ext uri="{BB962C8B-B14F-4D97-AF65-F5344CB8AC3E}">
        <p14:creationId xmlns:p14="http://schemas.microsoft.com/office/powerpoint/2010/main" val="360464094"/>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6508"/>
            <a:ext cx="12192000" cy="76962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sp>
      <p:sp>
        <p:nvSpPr>
          <p:cNvPr id="3" name="TextBox 3"/>
          <p:cNvSpPr txBox="1"/>
          <p:nvPr/>
        </p:nvSpPr>
        <p:spPr>
          <a:xfrm>
            <a:off x="4846012" y="250334"/>
            <a:ext cx="3125772" cy="384016"/>
          </a:xfrm>
          <a:prstGeom prst="rect">
            <a:avLst/>
          </a:prstGeom>
        </p:spPr>
        <p:txBody>
          <a:bodyPr wrap="square" lIns="0" tIns="0" rIns="0" bIns="0" rtlCol="0" anchor="t">
            <a:spAutoFit/>
          </a:bodyPr>
          <a:lstStyle/>
          <a:p>
            <a:pPr algn="ctr">
              <a:lnSpc>
                <a:spcPts val="2873"/>
              </a:lnSpc>
              <a:spcBef>
                <a:spcPct val="0"/>
              </a:spcBef>
            </a:pPr>
            <a:r>
              <a:rPr lang="en-US" sz="3600" spc="102" dirty="0" smtClean="0">
                <a:solidFill>
                  <a:srgbClr val="FFFFFF"/>
                </a:solidFill>
                <a:latin typeface="Agrandir Wide Medium"/>
              </a:rPr>
              <a:t>CONCEITOS</a:t>
            </a:r>
            <a:endParaRPr lang="en-US" sz="3600" spc="102" dirty="0">
              <a:solidFill>
                <a:srgbClr val="FFFFFF"/>
              </a:solidFill>
              <a:latin typeface="Agrandir Wide Medium"/>
            </a:endParaRPr>
          </a:p>
        </p:txBody>
      </p:sp>
      <p:sp>
        <p:nvSpPr>
          <p:cNvPr id="4" name="TextBox 4"/>
          <p:cNvSpPr txBox="1"/>
          <p:nvPr/>
        </p:nvSpPr>
        <p:spPr>
          <a:xfrm>
            <a:off x="1369308" y="984447"/>
            <a:ext cx="10079180" cy="269304"/>
          </a:xfrm>
          <a:prstGeom prst="rect">
            <a:avLst/>
          </a:prstGeom>
        </p:spPr>
        <p:txBody>
          <a:bodyPr wrap="square" lIns="0" tIns="0" rIns="0" bIns="0" rtlCol="0" anchor="t">
            <a:spAutoFit/>
          </a:bodyPr>
          <a:lstStyle/>
          <a:p>
            <a:pPr algn="ctr">
              <a:lnSpc>
                <a:spcPts val="2067"/>
              </a:lnSpc>
              <a:spcBef>
                <a:spcPct val="0"/>
              </a:spcBef>
            </a:pPr>
            <a:r>
              <a:rPr lang="en-US" sz="1476" spc="73" dirty="0" smtClean="0">
                <a:solidFill>
                  <a:srgbClr val="FFFFFF"/>
                </a:solidFill>
                <a:latin typeface="Agrandir Wide Medium"/>
              </a:rPr>
              <a:t> AS PRÁTICAS DE RELACIONAMENTO SEJAM CORDIAIS E SEJAM PAUTADAS PELA CIVILIDADE.</a:t>
            </a:r>
            <a:endParaRPr lang="en-US" sz="1476" spc="73" dirty="0">
              <a:solidFill>
                <a:srgbClr val="FFFFFF"/>
              </a:solidFill>
              <a:latin typeface="Agrandir Wide Medium"/>
            </a:endParaRPr>
          </a:p>
        </p:txBody>
      </p:sp>
      <p:sp>
        <p:nvSpPr>
          <p:cNvPr id="5" name="TextBox 5"/>
          <p:cNvSpPr txBox="1"/>
          <p:nvPr/>
        </p:nvSpPr>
        <p:spPr>
          <a:xfrm>
            <a:off x="287482" y="2545169"/>
            <a:ext cx="11617035" cy="359073"/>
          </a:xfrm>
          <a:prstGeom prst="rect">
            <a:avLst/>
          </a:prstGeom>
        </p:spPr>
        <p:txBody>
          <a:bodyPr wrap="square" lIns="0" tIns="0" rIns="0" bIns="0" rtlCol="0" anchor="t">
            <a:spAutoFit/>
          </a:bodyPr>
          <a:lstStyle/>
          <a:p>
            <a:pPr algn="ctr">
              <a:lnSpc>
                <a:spcPts val="1371"/>
              </a:lnSpc>
            </a:pPr>
            <a:r>
              <a:rPr lang="en-US" sz="1576" spc="79" dirty="0" smtClean="0">
                <a:solidFill>
                  <a:srgbClr val="FFFFFF"/>
                </a:solidFill>
                <a:latin typeface="Agrandir Wide Medium"/>
              </a:rPr>
              <a:t>DADOS DE CENÁRIO MUITO SIMPLES E CONHECIDO, QUE PARA PAVIMENTARÁ O CHÃO PARA QUE NÓS POSSAMOS FAZER UM CAMINHO.</a:t>
            </a:r>
            <a:endParaRPr lang="en-US" sz="1576" spc="79" dirty="0">
              <a:solidFill>
                <a:srgbClr val="FFFFFF"/>
              </a:solidFill>
              <a:latin typeface="Agrandir Wide Medium"/>
            </a:endParaRPr>
          </a:p>
        </p:txBody>
      </p:sp>
      <p:sp>
        <p:nvSpPr>
          <p:cNvPr id="6" name="TextBox 6"/>
          <p:cNvSpPr txBox="1"/>
          <p:nvPr/>
        </p:nvSpPr>
        <p:spPr>
          <a:xfrm rot="84632">
            <a:off x="5861414" y="4142330"/>
            <a:ext cx="1510605" cy="692497"/>
          </a:xfrm>
          <a:prstGeom prst="rect">
            <a:avLst/>
          </a:prstGeom>
        </p:spPr>
        <p:txBody>
          <a:bodyPr lIns="0" tIns="0" rIns="0" bIns="0" rtlCol="0" anchor="t">
            <a:spAutoFit/>
          </a:bodyPr>
          <a:lstStyle/>
          <a:p>
            <a:pPr algn="ctr">
              <a:lnSpc>
                <a:spcPts val="2693"/>
              </a:lnSpc>
            </a:pPr>
            <a:r>
              <a:rPr lang="en-US" sz="1924" spc="96" dirty="0">
                <a:solidFill>
                  <a:srgbClr val="FFFFFF"/>
                </a:solidFill>
                <a:latin typeface="Agrandir Wide Medium"/>
              </a:rPr>
              <a:t>BOAS </a:t>
            </a:r>
          </a:p>
          <a:p>
            <a:pPr algn="ctr">
              <a:lnSpc>
                <a:spcPts val="2693"/>
              </a:lnSpc>
              <a:spcBef>
                <a:spcPct val="0"/>
              </a:spcBef>
            </a:pPr>
            <a:r>
              <a:rPr lang="en-US" sz="1924" spc="96" dirty="0">
                <a:solidFill>
                  <a:srgbClr val="FFFFFF"/>
                </a:solidFill>
                <a:latin typeface="Agrandir Wide Medium"/>
              </a:rPr>
              <a:t>PRÁTICAS</a:t>
            </a:r>
          </a:p>
        </p:txBody>
      </p:sp>
    </p:spTree>
    <p:extLst>
      <p:ext uri="{BB962C8B-B14F-4D97-AF65-F5344CB8AC3E}">
        <p14:creationId xmlns:p14="http://schemas.microsoft.com/office/powerpoint/2010/main" val="1328312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3">
            <a:extLst>
              <a:ext uri="{FF2B5EF4-FFF2-40B4-BE49-F238E27FC236}">
                <a16:creationId xmlns="" xmlns:a16="http://schemas.microsoft.com/office/drawing/2014/main" id="{8150EE5D-F36F-4241-8BDF-96EE1CC7309A}"/>
              </a:ext>
            </a:extLst>
          </p:cNvPr>
          <p:cNvSpPr txBox="1"/>
          <p:nvPr/>
        </p:nvSpPr>
        <p:spPr>
          <a:xfrm>
            <a:off x="574154" y="259481"/>
            <a:ext cx="841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Medium" panose="00000600000000000000" pitchFamily="2" charset="0"/>
                <a:ea typeface="Roboto Black" panose="02000000000000000000" pitchFamily="2" charset="0"/>
                <a:cs typeface="+mn-cs"/>
              </a:rPr>
              <a:t>Comunicação Assertiva</a:t>
            </a:r>
            <a:endParaRPr kumimoji="0" lang="pt-BR" sz="4000" b="0" i="0" u="none" strike="noStrike" kern="1200" cap="none" spc="0" normalizeH="0" baseline="0" noProof="0" dirty="0">
              <a:ln>
                <a:noFill/>
              </a:ln>
              <a:solidFill>
                <a:srgbClr val="2C4166"/>
              </a:solidFill>
              <a:effectLst/>
              <a:uLnTx/>
              <a:uFillTx/>
              <a:latin typeface="BancoDoBrasil Textos Medium" panose="00000600000000000000" pitchFamily="2" charset="0"/>
              <a:ea typeface="Roboto Black" panose="02000000000000000000" pitchFamily="2" charset="0"/>
              <a:cs typeface="+mn-cs"/>
            </a:endParaRPr>
          </a:p>
        </p:txBody>
      </p:sp>
      <p:sp>
        <p:nvSpPr>
          <p:cNvPr id="30" name="TextBox 27">
            <a:extLst>
              <a:ext uri="{FF2B5EF4-FFF2-40B4-BE49-F238E27FC236}">
                <a16:creationId xmlns="" xmlns:a16="http://schemas.microsoft.com/office/drawing/2014/main" id="{5A7361CA-B437-194C-9327-CAF943733768}"/>
              </a:ext>
            </a:extLst>
          </p:cNvPr>
          <p:cNvSpPr txBox="1"/>
          <p:nvPr/>
        </p:nvSpPr>
        <p:spPr>
          <a:xfrm>
            <a:off x="320153" y="1464502"/>
            <a:ext cx="6029192" cy="584775"/>
          </a:xfrm>
          <a:prstGeom prst="rect">
            <a:avLst/>
          </a:prstGeom>
          <a:noFill/>
        </p:spPr>
        <p:txBody>
          <a:bodyPr wrap="square" rtlCol="0">
            <a:spAutoFit/>
          </a:bodyPr>
          <a:lstStyle>
            <a:defPPr>
              <a:defRPr lang="en-US"/>
            </a:defPPr>
            <a:lvl1pPr>
              <a:lnSpc>
                <a:spcPct val="130000"/>
              </a:lnSpc>
              <a:spcBef>
                <a:spcPts val="1200"/>
              </a:spcBef>
              <a:defRPr sz="1400">
                <a:solidFill>
                  <a:srgbClr val="2C4166"/>
                </a:solidFill>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solidFill>
                  <a:srgbClr val="002060"/>
                </a:solidFill>
                <a:latin typeface="BancoDoBrasil Textos" panose="00000500000000000000" pitchFamily="2" charset="0"/>
              </a:rPr>
              <a:t>Consegue</a:t>
            </a:r>
            <a:r>
              <a:rPr kumimoji="0" lang="pt-BR" sz="1600" b="0" i="0" u="none" strike="noStrike" kern="1200" cap="none" spc="0" normalizeH="0" baseline="0" noProof="0" dirty="0">
                <a:ln>
                  <a:noFill/>
                </a:ln>
                <a:solidFill>
                  <a:srgbClr val="002060"/>
                </a:solidFill>
                <a:effectLst/>
                <a:uLnTx/>
                <a:uFillTx/>
                <a:latin typeface="BancoDoBrasil Textos" panose="00000500000000000000" pitchFamily="2" charset="0"/>
                <a:ea typeface="Open Sans" panose="020B0606030504020204" pitchFamily="34" charset="0"/>
                <a:cs typeface="Open Sans" panose="020B0606030504020204" pitchFamily="34" charset="0"/>
              </a:rPr>
              <a:t> passar as informações com clareza, dinamismo e respeito, obtendo o retorno esperado.</a:t>
            </a:r>
          </a:p>
        </p:txBody>
      </p:sp>
      <p:sp>
        <p:nvSpPr>
          <p:cNvPr id="31" name="Rectangle: Rounded Corners 67">
            <a:extLst>
              <a:ext uri="{FF2B5EF4-FFF2-40B4-BE49-F238E27FC236}">
                <a16:creationId xmlns="" xmlns:a16="http://schemas.microsoft.com/office/drawing/2014/main" id="{216F1FFC-0467-3240-B8C1-0EDEA1DD93E8}"/>
              </a:ext>
            </a:extLst>
          </p:cNvPr>
          <p:cNvSpPr/>
          <p:nvPr/>
        </p:nvSpPr>
        <p:spPr>
          <a:xfrm>
            <a:off x="721914" y="1192297"/>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2" name="Rectangle: Rounded Corners 68">
            <a:extLst>
              <a:ext uri="{FF2B5EF4-FFF2-40B4-BE49-F238E27FC236}">
                <a16:creationId xmlns="" xmlns:a16="http://schemas.microsoft.com/office/drawing/2014/main" id="{179B9A6C-5CA8-6847-AAB3-04002AA5CF0F}"/>
              </a:ext>
            </a:extLst>
          </p:cNvPr>
          <p:cNvSpPr/>
          <p:nvPr/>
        </p:nvSpPr>
        <p:spPr>
          <a:xfrm>
            <a:off x="959176" y="1192297"/>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3" name="Rectangle: Rounded Corners 69">
            <a:extLst>
              <a:ext uri="{FF2B5EF4-FFF2-40B4-BE49-F238E27FC236}">
                <a16:creationId xmlns="" xmlns:a16="http://schemas.microsoft.com/office/drawing/2014/main" id="{CF10CF45-F3DC-C347-A6C1-F8F184062EAB}"/>
              </a:ext>
            </a:extLst>
          </p:cNvPr>
          <p:cNvSpPr/>
          <p:nvPr/>
        </p:nvSpPr>
        <p:spPr>
          <a:xfrm>
            <a:off x="1196437" y="1192297"/>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5" name="Espaço Reservado para Imagem 34">
            <a:extLst>
              <a:ext uri="{FF2B5EF4-FFF2-40B4-BE49-F238E27FC236}">
                <a16:creationId xmlns="" xmlns:a16="http://schemas.microsoft.com/office/drawing/2014/main" id="{8887BEBC-ED5A-644B-8C93-B6285530454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5522838" y="1456320"/>
            <a:ext cx="6669162" cy="5401682"/>
          </a:xfrm>
        </p:spPr>
      </p:pic>
      <p:sp>
        <p:nvSpPr>
          <p:cNvPr id="2" name="CaixaDeTexto 1">
            <a:extLst>
              <a:ext uri="{FF2B5EF4-FFF2-40B4-BE49-F238E27FC236}">
                <a16:creationId xmlns="" xmlns:a16="http://schemas.microsoft.com/office/drawing/2014/main" id="{A057472C-D5B8-C024-0642-4E03C5D6E0D7}"/>
              </a:ext>
            </a:extLst>
          </p:cNvPr>
          <p:cNvSpPr txBox="1"/>
          <p:nvPr/>
        </p:nvSpPr>
        <p:spPr>
          <a:xfrm>
            <a:off x="1196437" y="2910458"/>
            <a:ext cx="3603176" cy="368806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Características: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	Segurança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	Firmeza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	Honestidade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	Clareza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BancoDoBrasil Textos" panose="00000500000000000000" pitchFamily="2" charset="0"/>
                <a:ea typeface="+mn-ea"/>
                <a:cs typeface="+mn-cs"/>
              </a:rPr>
              <a:t>	Concisão</a:t>
            </a:r>
          </a:p>
        </p:txBody>
      </p:sp>
      <p:sp>
        <p:nvSpPr>
          <p:cNvPr id="38" name="B1">
            <a:extLst>
              <a:ext uri="{FF2B5EF4-FFF2-40B4-BE49-F238E27FC236}">
                <a16:creationId xmlns="" xmlns:a16="http://schemas.microsoft.com/office/drawing/2014/main" id="{618722C9-FCC7-0123-C3A6-6FAF6560F22F}"/>
              </a:ext>
            </a:extLst>
          </p:cNvPr>
          <p:cNvSpPr>
            <a:spLocks noChangeAspect="1"/>
          </p:cNvSpPr>
          <p:nvPr/>
        </p:nvSpPr>
        <p:spPr>
          <a:xfrm>
            <a:off x="1599846" y="3540329"/>
            <a:ext cx="360000" cy="360000"/>
          </a:xfrm>
          <a:prstGeom prst="roundRect">
            <a:avLst>
              <a:gd name="adj" fmla="val 50000"/>
            </a:avLst>
          </a:prstGeom>
          <a:solidFill>
            <a:schemeClr val="accent1"/>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B2">
            <a:extLst>
              <a:ext uri="{FF2B5EF4-FFF2-40B4-BE49-F238E27FC236}">
                <a16:creationId xmlns="" xmlns:a16="http://schemas.microsoft.com/office/drawing/2014/main" id="{FB820355-7194-9FAD-A497-BC5641982D48}"/>
              </a:ext>
            </a:extLst>
          </p:cNvPr>
          <p:cNvSpPr>
            <a:spLocks noChangeAspect="1"/>
          </p:cNvSpPr>
          <p:nvPr/>
        </p:nvSpPr>
        <p:spPr>
          <a:xfrm>
            <a:off x="1599846" y="4188463"/>
            <a:ext cx="360000" cy="360000"/>
          </a:xfrm>
          <a:prstGeom prst="roundRect">
            <a:avLst>
              <a:gd name="adj" fmla="val 50000"/>
            </a:avLst>
          </a:prstGeom>
          <a:solidFill>
            <a:schemeClr val="accent2"/>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0" name="B2">
            <a:extLst>
              <a:ext uri="{FF2B5EF4-FFF2-40B4-BE49-F238E27FC236}">
                <a16:creationId xmlns="" xmlns:a16="http://schemas.microsoft.com/office/drawing/2014/main" id="{29A59CC1-4B83-0B6A-7FA8-A9CE789D16B3}"/>
              </a:ext>
            </a:extLst>
          </p:cNvPr>
          <p:cNvSpPr>
            <a:spLocks noChangeAspect="1"/>
          </p:cNvSpPr>
          <p:nvPr/>
        </p:nvSpPr>
        <p:spPr>
          <a:xfrm>
            <a:off x="1599846" y="4836597"/>
            <a:ext cx="360000" cy="360000"/>
          </a:xfrm>
          <a:prstGeom prst="roundRect">
            <a:avLst>
              <a:gd name="adj" fmla="val 50000"/>
            </a:avLst>
          </a:prstGeom>
          <a:solidFill>
            <a:schemeClr val="accent3"/>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1" name="B2">
            <a:extLst>
              <a:ext uri="{FF2B5EF4-FFF2-40B4-BE49-F238E27FC236}">
                <a16:creationId xmlns="" xmlns:a16="http://schemas.microsoft.com/office/drawing/2014/main" id="{15313D04-95E7-0F89-7AAE-3F4843F65308}"/>
              </a:ext>
            </a:extLst>
          </p:cNvPr>
          <p:cNvSpPr>
            <a:spLocks noChangeAspect="1"/>
          </p:cNvSpPr>
          <p:nvPr/>
        </p:nvSpPr>
        <p:spPr>
          <a:xfrm>
            <a:off x="1599846" y="5484731"/>
            <a:ext cx="360000" cy="360000"/>
          </a:xfrm>
          <a:prstGeom prst="roundRect">
            <a:avLst>
              <a:gd name="adj" fmla="val 50000"/>
            </a:avLst>
          </a:prstGeom>
          <a:solidFill>
            <a:schemeClr val="accent4"/>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2" name="B2">
            <a:extLst>
              <a:ext uri="{FF2B5EF4-FFF2-40B4-BE49-F238E27FC236}">
                <a16:creationId xmlns="" xmlns:a16="http://schemas.microsoft.com/office/drawing/2014/main" id="{2CD71161-F16B-2905-90EC-21E555AE4618}"/>
              </a:ext>
            </a:extLst>
          </p:cNvPr>
          <p:cNvSpPr>
            <a:spLocks noChangeAspect="1"/>
          </p:cNvSpPr>
          <p:nvPr/>
        </p:nvSpPr>
        <p:spPr>
          <a:xfrm>
            <a:off x="1599846" y="6132866"/>
            <a:ext cx="360000" cy="360000"/>
          </a:xfrm>
          <a:prstGeom prst="roundRect">
            <a:avLst>
              <a:gd name="adj" fmla="val 50000"/>
            </a:avLst>
          </a:prstGeom>
          <a:solidFill>
            <a:schemeClr val="accent5"/>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8697469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500"/>
                                        <p:tgtEl>
                                          <p:spTgt spid="38"/>
                                        </p:tgtEl>
                                      </p:cBhvr>
                                    </p:animEffect>
                                  </p:childTnLst>
                                </p:cTn>
                              </p:par>
                              <p:par>
                                <p:cTn id="10" presetID="0" presetClass="path" presetSubtype="0" fill="hold" grpId="1" nodeType="withEffect">
                                  <p:stCondLst>
                                    <p:cond delay="500"/>
                                  </p:stCondLst>
                                  <p:childTnLst>
                                    <p:animMotion origin="layout" path="M -3.54167E-6 -1.11111E-6 L -0.34231 0.1963 " pathEditMode="relative" rAng="0" ptsTypes="AA">
                                      <p:cBhvr>
                                        <p:cTn id="11" dur="500" spd="-100000" fill="hold"/>
                                        <p:tgtEl>
                                          <p:spTgt spid="38"/>
                                        </p:tgtEl>
                                        <p:attrNameLst>
                                          <p:attrName>ppt_x</p:attrName>
                                          <p:attrName>ppt_y</p:attrName>
                                        </p:attrNameLst>
                                      </p:cBhvr>
                                      <p:rCtr x="-17109" y="9815"/>
                                    </p:animMotion>
                                  </p:childTnLst>
                                </p:cTn>
                              </p:par>
                              <p:par>
                                <p:cTn id="12" presetID="10" presetClass="entr" presetSubtype="0" fill="hold" grpId="0" nodeType="withEffect">
                                  <p:stCondLst>
                                    <p:cond delay="50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0" presetClass="path" presetSubtype="0" fill="hold" grpId="1" nodeType="withEffect">
                                  <p:stCondLst>
                                    <p:cond delay="500"/>
                                  </p:stCondLst>
                                  <p:childTnLst>
                                    <p:animMotion origin="layout" path="M -3.54167E-6 4.44444E-6 L -0.24531 0.15509 " pathEditMode="relative" rAng="0" ptsTypes="AA">
                                      <p:cBhvr>
                                        <p:cTn id="16" dur="500" spd="-100000" fill="hold"/>
                                        <p:tgtEl>
                                          <p:spTgt spid="39"/>
                                        </p:tgtEl>
                                        <p:attrNameLst>
                                          <p:attrName>ppt_x</p:attrName>
                                          <p:attrName>ppt_y</p:attrName>
                                        </p:attrNameLst>
                                      </p:cBhvr>
                                      <p:rCtr x="-12266" y="7755"/>
                                    </p:animMotion>
                                  </p:childTnLst>
                                </p:cTn>
                              </p:par>
                              <p:par>
                                <p:cTn id="17" presetID="10" presetClass="entr" presetSubtype="0"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0" presetClass="path" presetSubtype="0" fill="hold" grpId="1" nodeType="withEffect">
                                  <p:stCondLst>
                                    <p:cond delay="500"/>
                                  </p:stCondLst>
                                  <p:childTnLst>
                                    <p:animMotion origin="layout" path="M -3.54167E-6 -1.48148E-6 L -0.30534 0.11296 " pathEditMode="relative" rAng="0" ptsTypes="AA">
                                      <p:cBhvr>
                                        <p:cTn id="21" dur="500" spd="-100000" fill="hold"/>
                                        <p:tgtEl>
                                          <p:spTgt spid="40"/>
                                        </p:tgtEl>
                                        <p:attrNameLst>
                                          <p:attrName>ppt_x</p:attrName>
                                          <p:attrName>ppt_y</p:attrName>
                                        </p:attrNameLst>
                                      </p:cBhvr>
                                      <p:rCtr x="-15260" y="5648"/>
                                    </p:animMotion>
                                  </p:childTnLst>
                                </p:cTn>
                              </p:par>
                              <p:par>
                                <p:cTn id="22" presetID="10" presetClass="entr" presetSubtype="0" fill="hold" grpId="0" nodeType="withEffect">
                                  <p:stCondLst>
                                    <p:cond delay="5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0" presetClass="path" presetSubtype="0" fill="hold" grpId="1" nodeType="withEffect">
                                  <p:stCondLst>
                                    <p:cond delay="500"/>
                                  </p:stCondLst>
                                  <p:childTnLst>
                                    <p:animMotion origin="layout" path="M -3.54167E-6 4.07407E-6 L -0.30534 -0.19399 " pathEditMode="relative" rAng="0" ptsTypes="AA">
                                      <p:cBhvr>
                                        <p:cTn id="26" dur="500" spd="-100000" fill="hold"/>
                                        <p:tgtEl>
                                          <p:spTgt spid="41"/>
                                        </p:tgtEl>
                                        <p:attrNameLst>
                                          <p:attrName>ppt_x</p:attrName>
                                          <p:attrName>ppt_y</p:attrName>
                                        </p:attrNameLst>
                                      </p:cBhvr>
                                      <p:rCtr x="-15260" y="-9699"/>
                                    </p:animMotion>
                                  </p:childTnLst>
                                </p:cTn>
                              </p:par>
                              <p:par>
                                <p:cTn id="27" presetID="10" presetClass="entr" presetSubtype="0" fill="hold" grpId="0" nodeType="withEffect">
                                  <p:stCondLst>
                                    <p:cond delay="5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0" presetClass="path" presetSubtype="0" fill="hold" grpId="1" nodeType="withEffect">
                                  <p:stCondLst>
                                    <p:cond delay="500"/>
                                  </p:stCondLst>
                                  <p:childTnLst>
                                    <p:animMotion origin="layout" path="M -3.54167E-6 -3.7037E-7 L -0.35664 0.03843 " pathEditMode="relative" rAng="0" ptsTypes="AA">
                                      <p:cBhvr>
                                        <p:cTn id="31" dur="500" spd="-100000" fill="hold"/>
                                        <p:tgtEl>
                                          <p:spTgt spid="42"/>
                                        </p:tgtEl>
                                        <p:attrNameLst>
                                          <p:attrName>ppt_x</p:attrName>
                                          <p:attrName>ppt_y</p:attrName>
                                        </p:attrNameLst>
                                      </p:cBhvr>
                                      <p:rCtr x="-17826"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 name="Agrupar 21">
            <a:extLst>
              <a:ext uri="{FF2B5EF4-FFF2-40B4-BE49-F238E27FC236}">
                <a16:creationId xmlns="" xmlns:a16="http://schemas.microsoft.com/office/drawing/2014/main" id="{4A4F7F29-CABB-D94A-84FE-8EEB65E6B0C6}"/>
              </a:ext>
            </a:extLst>
          </p:cNvPr>
          <p:cNvGrpSpPr/>
          <p:nvPr/>
        </p:nvGrpSpPr>
        <p:grpSpPr>
          <a:xfrm>
            <a:off x="8920191" y="3468188"/>
            <a:ext cx="3848173" cy="2032820"/>
            <a:chOff x="8871252" y="4754574"/>
            <a:chExt cx="2823111" cy="1491325"/>
          </a:xfrm>
        </p:grpSpPr>
        <p:sp>
          <p:nvSpPr>
            <p:cNvPr id="21" name="Forma Livre 20">
              <a:extLst>
                <a:ext uri="{FF2B5EF4-FFF2-40B4-BE49-F238E27FC236}">
                  <a16:creationId xmlns="" xmlns:a16="http://schemas.microsoft.com/office/drawing/2014/main" id="{6009BCAD-9735-374F-9C1D-2C6C119215DF}"/>
                </a:ext>
              </a:extLst>
            </p:cNvPr>
            <p:cNvSpPr/>
            <p:nvPr/>
          </p:nvSpPr>
          <p:spPr>
            <a:xfrm>
              <a:off x="8871252" y="4754574"/>
              <a:ext cx="2823111" cy="1491325"/>
            </a:xfrm>
            <a:custGeom>
              <a:avLst/>
              <a:gdLst>
                <a:gd name="connsiteX0" fmla="*/ 2823112 w 2823111"/>
                <a:gd name="connsiteY0" fmla="*/ 694099 h 1491325"/>
                <a:gd name="connsiteX1" fmla="*/ 1961760 w 2823111"/>
                <a:gd name="connsiteY1" fmla="*/ 1491325 h 1491325"/>
                <a:gd name="connsiteX2" fmla="*/ 0 w 2823111"/>
                <a:gd name="connsiteY2" fmla="*/ 797226 h 1491325"/>
                <a:gd name="connsiteX3" fmla="*/ 861351 w 2823111"/>
                <a:gd name="connsiteY3" fmla="*/ 0 h 1491325"/>
                <a:gd name="connsiteX4" fmla="*/ 2823112 w 2823111"/>
                <a:gd name="connsiteY4" fmla="*/ 694099 h 149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11" h="1491325">
                  <a:moveTo>
                    <a:pt x="2823112" y="694099"/>
                  </a:moveTo>
                  <a:lnTo>
                    <a:pt x="1961760" y="1491325"/>
                  </a:lnTo>
                  <a:lnTo>
                    <a:pt x="0" y="797226"/>
                  </a:lnTo>
                  <a:lnTo>
                    <a:pt x="861351" y="0"/>
                  </a:lnTo>
                  <a:lnTo>
                    <a:pt x="2823112" y="694099"/>
                  </a:ln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6" name="Forma Livre 105">
              <a:extLst>
                <a:ext uri="{FF2B5EF4-FFF2-40B4-BE49-F238E27FC236}">
                  <a16:creationId xmlns="" xmlns:a16="http://schemas.microsoft.com/office/drawing/2014/main" id="{18ADBBD9-CFC7-E244-A9B0-124800739183}"/>
                </a:ext>
              </a:extLst>
            </p:cNvPr>
            <p:cNvSpPr/>
            <p:nvPr/>
          </p:nvSpPr>
          <p:spPr>
            <a:xfrm>
              <a:off x="8871252" y="4754574"/>
              <a:ext cx="2823111" cy="1491325"/>
            </a:xfrm>
            <a:custGeom>
              <a:avLst/>
              <a:gdLst>
                <a:gd name="connsiteX0" fmla="*/ 2823112 w 2823111"/>
                <a:gd name="connsiteY0" fmla="*/ 694099 h 1491325"/>
                <a:gd name="connsiteX1" fmla="*/ 1961760 w 2823111"/>
                <a:gd name="connsiteY1" fmla="*/ 1491325 h 1491325"/>
                <a:gd name="connsiteX2" fmla="*/ 0 w 2823111"/>
                <a:gd name="connsiteY2" fmla="*/ 797226 h 1491325"/>
                <a:gd name="connsiteX3" fmla="*/ 861351 w 2823111"/>
                <a:gd name="connsiteY3" fmla="*/ 0 h 1491325"/>
                <a:gd name="connsiteX4" fmla="*/ 2823112 w 2823111"/>
                <a:gd name="connsiteY4" fmla="*/ 694099 h 149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11" h="1491325">
                  <a:moveTo>
                    <a:pt x="2823112" y="694099"/>
                  </a:moveTo>
                  <a:lnTo>
                    <a:pt x="1961760" y="1491325"/>
                  </a:lnTo>
                  <a:lnTo>
                    <a:pt x="0" y="797226"/>
                  </a:lnTo>
                  <a:lnTo>
                    <a:pt x="861351" y="0"/>
                  </a:lnTo>
                  <a:lnTo>
                    <a:pt x="2823112" y="694099"/>
                  </a:ln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10" name="Rectangle: Rounded Corners 9">
            <a:extLst>
              <a:ext uri="{FF2B5EF4-FFF2-40B4-BE49-F238E27FC236}">
                <a16:creationId xmlns="" xmlns:a16="http://schemas.microsoft.com/office/drawing/2014/main" id="{51FC00EA-6068-46EF-AF89-CB94F87D7387}"/>
              </a:ext>
            </a:extLst>
          </p:cNvPr>
          <p:cNvSpPr/>
          <p:nvPr/>
        </p:nvSpPr>
        <p:spPr>
          <a:xfrm>
            <a:off x="622726" y="1221906"/>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Rounded Corners 10">
            <a:extLst>
              <a:ext uri="{FF2B5EF4-FFF2-40B4-BE49-F238E27FC236}">
                <a16:creationId xmlns="" xmlns:a16="http://schemas.microsoft.com/office/drawing/2014/main" id="{2F6C5DEC-DD2F-4D8F-84F6-716CD3829397}"/>
              </a:ext>
            </a:extLst>
          </p:cNvPr>
          <p:cNvSpPr/>
          <p:nvPr/>
        </p:nvSpPr>
        <p:spPr>
          <a:xfrm>
            <a:off x="859988" y="1221906"/>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2060"/>
              </a:solidFill>
              <a:effectLst/>
              <a:uLnTx/>
              <a:uFillTx/>
              <a:latin typeface="Open Sans"/>
              <a:ea typeface="+mn-ea"/>
              <a:cs typeface="+mn-cs"/>
            </a:endParaRPr>
          </a:p>
        </p:txBody>
      </p:sp>
      <p:sp>
        <p:nvSpPr>
          <p:cNvPr id="12" name="Rectangle: Rounded Corners 11">
            <a:extLst>
              <a:ext uri="{FF2B5EF4-FFF2-40B4-BE49-F238E27FC236}">
                <a16:creationId xmlns="" xmlns:a16="http://schemas.microsoft.com/office/drawing/2014/main" id="{21907851-74AB-44E3-914B-F2DC5189DDB2}"/>
              </a:ext>
            </a:extLst>
          </p:cNvPr>
          <p:cNvSpPr/>
          <p:nvPr/>
        </p:nvSpPr>
        <p:spPr>
          <a:xfrm>
            <a:off x="1097249" y="1221906"/>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2060"/>
              </a:solidFill>
              <a:effectLst/>
              <a:uLnTx/>
              <a:uFillTx/>
              <a:latin typeface="Open Sans"/>
              <a:ea typeface="+mn-ea"/>
              <a:cs typeface="+mn-cs"/>
            </a:endParaRPr>
          </a:p>
        </p:txBody>
      </p:sp>
      <p:sp>
        <p:nvSpPr>
          <p:cNvPr id="13" name="TextBox 12">
            <a:extLst>
              <a:ext uri="{FF2B5EF4-FFF2-40B4-BE49-F238E27FC236}">
                <a16:creationId xmlns="" xmlns:a16="http://schemas.microsoft.com/office/drawing/2014/main" id="{393E07F8-699C-4FE9-AC79-A392A64ECB1E}"/>
              </a:ext>
            </a:extLst>
          </p:cNvPr>
          <p:cNvSpPr txBox="1"/>
          <p:nvPr/>
        </p:nvSpPr>
        <p:spPr>
          <a:xfrm>
            <a:off x="458211" y="431954"/>
            <a:ext cx="58711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rPr>
              <a:t>O Comunicador Assertivo</a:t>
            </a:r>
            <a:endParaRPr kumimoji="0" lang="pt-BR" sz="3600" b="0"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endParaRPr>
          </a:p>
        </p:txBody>
      </p:sp>
      <p:pic>
        <p:nvPicPr>
          <p:cNvPr id="4" name="Gráfico 3">
            <a:extLst>
              <a:ext uri="{FF2B5EF4-FFF2-40B4-BE49-F238E27FC236}">
                <a16:creationId xmlns="" xmlns:a16="http://schemas.microsoft.com/office/drawing/2014/main" id="{65AB0769-34F9-9F40-9FE9-330DB71CCC7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097327" y="1297749"/>
            <a:ext cx="1877105" cy="2574315"/>
          </a:xfrm>
          <a:prstGeom prst="rect">
            <a:avLst/>
          </a:prstGeom>
        </p:spPr>
      </p:pic>
      <p:grpSp>
        <p:nvGrpSpPr>
          <p:cNvPr id="34" name="Agrupar 33">
            <a:extLst>
              <a:ext uri="{FF2B5EF4-FFF2-40B4-BE49-F238E27FC236}">
                <a16:creationId xmlns="" xmlns:a16="http://schemas.microsoft.com/office/drawing/2014/main" id="{9C503384-31EF-E94D-BE3E-0E55F780DB39}"/>
              </a:ext>
            </a:extLst>
          </p:cNvPr>
          <p:cNvGrpSpPr/>
          <p:nvPr/>
        </p:nvGrpSpPr>
        <p:grpSpPr>
          <a:xfrm>
            <a:off x="6127636" y="3668814"/>
            <a:ext cx="4914592" cy="3075216"/>
            <a:chOff x="6975800" y="5100592"/>
            <a:chExt cx="1992855" cy="1144794"/>
          </a:xfrm>
        </p:grpSpPr>
        <p:sp>
          <p:nvSpPr>
            <p:cNvPr id="30" name="Forma Livre 29">
              <a:extLst>
                <a:ext uri="{FF2B5EF4-FFF2-40B4-BE49-F238E27FC236}">
                  <a16:creationId xmlns="" xmlns:a16="http://schemas.microsoft.com/office/drawing/2014/main" id="{0DB89F7D-DA95-2044-9329-BC2E6EF886AB}"/>
                </a:ext>
              </a:extLst>
            </p:cNvPr>
            <p:cNvSpPr/>
            <p:nvPr/>
          </p:nvSpPr>
          <p:spPr>
            <a:xfrm>
              <a:off x="6975800" y="5100592"/>
              <a:ext cx="1992855" cy="1144794"/>
            </a:xfrm>
            <a:custGeom>
              <a:avLst/>
              <a:gdLst>
                <a:gd name="connsiteX0" fmla="*/ 1992856 w 1992855"/>
                <a:gd name="connsiteY0" fmla="*/ 669364 h 1144794"/>
                <a:gd name="connsiteX1" fmla="*/ 1165292 w 1992855"/>
                <a:gd name="connsiteY1" fmla="*/ 1144795 h 1144794"/>
                <a:gd name="connsiteX2" fmla="*/ 0 w 1992855"/>
                <a:gd name="connsiteY2" fmla="*/ 475337 h 1144794"/>
                <a:gd name="connsiteX3" fmla="*/ 827564 w 1992855"/>
                <a:gd name="connsiteY3" fmla="*/ 0 h 1144794"/>
                <a:gd name="connsiteX4" fmla="*/ 1992856 w 1992855"/>
                <a:gd name="connsiteY4" fmla="*/ 669364 h 114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55" h="1144794">
                  <a:moveTo>
                    <a:pt x="1992856" y="669364"/>
                  </a:moveTo>
                  <a:lnTo>
                    <a:pt x="1165292" y="1144795"/>
                  </a:lnTo>
                  <a:lnTo>
                    <a:pt x="0" y="475337"/>
                  </a:lnTo>
                  <a:lnTo>
                    <a:pt x="827564" y="0"/>
                  </a:lnTo>
                  <a:lnTo>
                    <a:pt x="1992856" y="669364"/>
                  </a:ln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7" name="Forma Livre 106">
              <a:extLst>
                <a:ext uri="{FF2B5EF4-FFF2-40B4-BE49-F238E27FC236}">
                  <a16:creationId xmlns="" xmlns:a16="http://schemas.microsoft.com/office/drawing/2014/main" id="{7371AAA1-B311-8C45-B128-2C418F0EB363}"/>
                </a:ext>
              </a:extLst>
            </p:cNvPr>
            <p:cNvSpPr/>
            <p:nvPr/>
          </p:nvSpPr>
          <p:spPr>
            <a:xfrm>
              <a:off x="6975800" y="5100592"/>
              <a:ext cx="1992855" cy="1144794"/>
            </a:xfrm>
            <a:custGeom>
              <a:avLst/>
              <a:gdLst>
                <a:gd name="connsiteX0" fmla="*/ 1992856 w 1992855"/>
                <a:gd name="connsiteY0" fmla="*/ 669364 h 1144794"/>
                <a:gd name="connsiteX1" fmla="*/ 1165292 w 1992855"/>
                <a:gd name="connsiteY1" fmla="*/ 1144795 h 1144794"/>
                <a:gd name="connsiteX2" fmla="*/ 0 w 1992855"/>
                <a:gd name="connsiteY2" fmla="*/ 475337 h 1144794"/>
                <a:gd name="connsiteX3" fmla="*/ 827564 w 1992855"/>
                <a:gd name="connsiteY3" fmla="*/ 0 h 1144794"/>
                <a:gd name="connsiteX4" fmla="*/ 1992856 w 1992855"/>
                <a:gd name="connsiteY4" fmla="*/ 669364 h 114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55" h="1144794">
                  <a:moveTo>
                    <a:pt x="1992856" y="669364"/>
                  </a:moveTo>
                  <a:lnTo>
                    <a:pt x="1165292" y="1144795"/>
                  </a:lnTo>
                  <a:lnTo>
                    <a:pt x="0" y="475337"/>
                  </a:lnTo>
                  <a:lnTo>
                    <a:pt x="827564" y="0"/>
                  </a:lnTo>
                  <a:lnTo>
                    <a:pt x="1992856" y="669364"/>
                  </a:ln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pic>
        <p:nvPicPr>
          <p:cNvPr id="15" name="Gráfico 14">
            <a:extLst>
              <a:ext uri="{FF2B5EF4-FFF2-40B4-BE49-F238E27FC236}">
                <a16:creationId xmlns="" xmlns:a16="http://schemas.microsoft.com/office/drawing/2014/main" id="{CBDCD9E2-53F2-2143-AFE1-675E5A95116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292756" y="2685553"/>
            <a:ext cx="754168" cy="1773316"/>
          </a:xfrm>
          <a:prstGeom prst="rect">
            <a:avLst/>
          </a:prstGeom>
        </p:spPr>
      </p:pic>
      <p:pic>
        <p:nvPicPr>
          <p:cNvPr id="36" name="Gráfico 35">
            <a:extLst>
              <a:ext uri="{FF2B5EF4-FFF2-40B4-BE49-F238E27FC236}">
                <a16:creationId xmlns="" xmlns:a16="http://schemas.microsoft.com/office/drawing/2014/main" id="{72DCF143-41EE-1246-8749-6FFEFF9D6D1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220580" y="4560185"/>
            <a:ext cx="2445842" cy="1595869"/>
          </a:xfrm>
          <a:prstGeom prst="rect">
            <a:avLst/>
          </a:prstGeom>
        </p:spPr>
      </p:pic>
      <p:pic>
        <p:nvPicPr>
          <p:cNvPr id="38" name="Gráfico 37">
            <a:extLst>
              <a:ext uri="{FF2B5EF4-FFF2-40B4-BE49-F238E27FC236}">
                <a16:creationId xmlns="" xmlns:a16="http://schemas.microsoft.com/office/drawing/2014/main" id="{CCFB56D7-03D7-1F4F-8A04-D62A0F6C3F4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8204512" y="4933533"/>
            <a:ext cx="916991" cy="1528318"/>
          </a:xfrm>
          <a:prstGeom prst="rect">
            <a:avLst/>
          </a:prstGeom>
        </p:spPr>
      </p:pic>
      <p:grpSp>
        <p:nvGrpSpPr>
          <p:cNvPr id="45" name="Gráfico 8">
            <a:extLst>
              <a:ext uri="{FF2B5EF4-FFF2-40B4-BE49-F238E27FC236}">
                <a16:creationId xmlns="" xmlns:a16="http://schemas.microsoft.com/office/drawing/2014/main" id="{972F6825-2A61-1B4C-8313-0DE7BC8617B9}"/>
              </a:ext>
            </a:extLst>
          </p:cNvPr>
          <p:cNvGrpSpPr/>
          <p:nvPr/>
        </p:nvGrpSpPr>
        <p:grpSpPr>
          <a:xfrm>
            <a:off x="8622764" y="2584906"/>
            <a:ext cx="1357126" cy="889097"/>
            <a:chOff x="7921019" y="2584906"/>
            <a:chExt cx="1357126" cy="889097"/>
          </a:xfrm>
        </p:grpSpPr>
        <p:sp>
          <p:nvSpPr>
            <p:cNvPr id="47" name="Forma Livre 46">
              <a:extLst>
                <a:ext uri="{FF2B5EF4-FFF2-40B4-BE49-F238E27FC236}">
                  <a16:creationId xmlns="" xmlns:a16="http://schemas.microsoft.com/office/drawing/2014/main" id="{FE361184-26C0-9C4A-BBB8-89CEB02168AA}"/>
                </a:ext>
              </a:extLst>
            </p:cNvPr>
            <p:cNvSpPr/>
            <p:nvPr/>
          </p:nvSpPr>
          <p:spPr>
            <a:xfrm>
              <a:off x="7921019" y="2976057"/>
              <a:ext cx="712259" cy="337615"/>
            </a:xfrm>
            <a:custGeom>
              <a:avLst/>
              <a:gdLst>
                <a:gd name="connsiteX0" fmla="*/ 712259 w 712259"/>
                <a:gd name="connsiteY0" fmla="*/ 0 h 337615"/>
                <a:gd name="connsiteX1" fmla="*/ 88949 w 712259"/>
                <a:gd name="connsiteY1" fmla="*/ 140147 h 337615"/>
                <a:gd name="connsiteX2" fmla="*/ 124736 w 712259"/>
                <a:gd name="connsiteY2" fmla="*/ 337615 h 337615"/>
              </a:gdLst>
              <a:ahLst/>
              <a:cxnLst>
                <a:cxn ang="0">
                  <a:pos x="connsiteX0" y="connsiteY0"/>
                </a:cxn>
                <a:cxn ang="0">
                  <a:pos x="connsiteX1" y="connsiteY1"/>
                </a:cxn>
                <a:cxn ang="0">
                  <a:pos x="connsiteX2" y="connsiteY2"/>
                </a:cxn>
              </a:cxnLst>
              <a:rect l="l" t="t" r="r" b="b"/>
              <a:pathLst>
                <a:path w="712259" h="337615">
                  <a:moveTo>
                    <a:pt x="712259" y="0"/>
                  </a:moveTo>
                  <a:cubicBezTo>
                    <a:pt x="484858" y="37139"/>
                    <a:pt x="244777" y="50173"/>
                    <a:pt x="88949" y="140147"/>
                  </a:cubicBezTo>
                  <a:cubicBezTo>
                    <a:pt x="-66879" y="230122"/>
                    <a:pt x="5963" y="305521"/>
                    <a:pt x="124736" y="337615"/>
                  </a:cubicBezTo>
                  <a:close/>
                </a:path>
              </a:pathLst>
            </a:custGeom>
            <a:solidFill>
              <a:schemeClr val="accent3"/>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8" name="Forma Livre 47">
              <a:extLst>
                <a:ext uri="{FF2B5EF4-FFF2-40B4-BE49-F238E27FC236}">
                  <a16:creationId xmlns="" xmlns:a16="http://schemas.microsoft.com/office/drawing/2014/main" id="{0207753D-4F63-8D48-BDBC-F51791501FE8}"/>
                </a:ext>
              </a:extLst>
            </p:cNvPr>
            <p:cNvSpPr/>
            <p:nvPr/>
          </p:nvSpPr>
          <p:spPr>
            <a:xfrm>
              <a:off x="8934507" y="2584906"/>
              <a:ext cx="343637" cy="174203"/>
            </a:xfrm>
            <a:custGeom>
              <a:avLst/>
              <a:gdLst>
                <a:gd name="connsiteX0" fmla="*/ 343638 w 343637"/>
                <a:gd name="connsiteY0" fmla="*/ 0 h 174203"/>
                <a:gd name="connsiteX1" fmla="*/ 0 w 343637"/>
                <a:gd name="connsiteY1" fmla="*/ 174203 h 174203"/>
                <a:gd name="connsiteX2" fmla="*/ 11553 w 343637"/>
                <a:gd name="connsiteY2" fmla="*/ 172942 h 174203"/>
                <a:gd name="connsiteX3" fmla="*/ 343638 w 343637"/>
                <a:gd name="connsiteY3" fmla="*/ 2102 h 174203"/>
              </a:gdLst>
              <a:ahLst/>
              <a:cxnLst>
                <a:cxn ang="0">
                  <a:pos x="connsiteX0" y="connsiteY0"/>
                </a:cxn>
                <a:cxn ang="0">
                  <a:pos x="connsiteX1" y="connsiteY1"/>
                </a:cxn>
                <a:cxn ang="0">
                  <a:pos x="connsiteX2" y="connsiteY2"/>
                </a:cxn>
                <a:cxn ang="0">
                  <a:pos x="connsiteX3" y="connsiteY3"/>
                </a:cxn>
              </a:cxnLst>
              <a:rect l="l" t="t" r="r" b="b"/>
              <a:pathLst>
                <a:path w="343637" h="174203">
                  <a:moveTo>
                    <a:pt x="343638" y="0"/>
                  </a:moveTo>
                  <a:lnTo>
                    <a:pt x="0" y="174203"/>
                  </a:lnTo>
                  <a:cubicBezTo>
                    <a:pt x="3489" y="172149"/>
                    <a:pt x="7699" y="171689"/>
                    <a:pt x="11553" y="172942"/>
                  </a:cubicBezTo>
                  <a:lnTo>
                    <a:pt x="343638" y="2102"/>
                  </a:lnTo>
                  <a:close/>
                </a:path>
              </a:pathLst>
            </a:custGeom>
            <a:solidFill>
              <a:srgbClr val="BFBEED"/>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1" name="Forma Livre 50">
              <a:extLst>
                <a:ext uri="{FF2B5EF4-FFF2-40B4-BE49-F238E27FC236}">
                  <a16:creationId xmlns="" xmlns:a16="http://schemas.microsoft.com/office/drawing/2014/main" id="{FF406D39-9351-5D46-B43F-FE72B4901170}"/>
                </a:ext>
              </a:extLst>
            </p:cNvPr>
            <p:cNvSpPr/>
            <p:nvPr/>
          </p:nvSpPr>
          <p:spPr>
            <a:xfrm>
              <a:off x="8946060" y="2587008"/>
              <a:ext cx="332084" cy="173923"/>
            </a:xfrm>
            <a:custGeom>
              <a:avLst/>
              <a:gdLst>
                <a:gd name="connsiteX0" fmla="*/ 332085 w 332084"/>
                <a:gd name="connsiteY0" fmla="*/ 0 h 173923"/>
                <a:gd name="connsiteX1" fmla="*/ 0 w 332084"/>
                <a:gd name="connsiteY1" fmla="*/ 170840 h 173923"/>
                <a:gd name="connsiteX2" fmla="*/ 7326 w 332084"/>
                <a:gd name="connsiteY2" fmla="*/ 173923 h 173923"/>
                <a:gd name="connsiteX3" fmla="*/ 332085 w 332084"/>
                <a:gd name="connsiteY3" fmla="*/ 3223 h 173923"/>
              </a:gdLst>
              <a:ahLst/>
              <a:cxnLst>
                <a:cxn ang="0">
                  <a:pos x="connsiteX0" y="connsiteY0"/>
                </a:cxn>
                <a:cxn ang="0">
                  <a:pos x="connsiteX1" y="connsiteY1"/>
                </a:cxn>
                <a:cxn ang="0">
                  <a:pos x="connsiteX2" y="connsiteY2"/>
                </a:cxn>
                <a:cxn ang="0">
                  <a:pos x="connsiteX3" y="connsiteY3"/>
                </a:cxn>
              </a:cxnLst>
              <a:rect l="l" t="t" r="r" b="b"/>
              <a:pathLst>
                <a:path w="332084" h="173923">
                  <a:moveTo>
                    <a:pt x="332085" y="0"/>
                  </a:moveTo>
                  <a:lnTo>
                    <a:pt x="0" y="170840"/>
                  </a:lnTo>
                  <a:cubicBezTo>
                    <a:pt x="2593" y="171469"/>
                    <a:pt x="5067" y="172510"/>
                    <a:pt x="7326" y="173923"/>
                  </a:cubicBezTo>
                  <a:lnTo>
                    <a:pt x="332085" y="3223"/>
                  </a:lnTo>
                  <a:close/>
                </a:path>
              </a:pathLst>
            </a:custGeom>
            <a:solidFill>
              <a:srgbClr val="EDECF8"/>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3" name="Forma Livre 52">
              <a:extLst>
                <a:ext uri="{FF2B5EF4-FFF2-40B4-BE49-F238E27FC236}">
                  <a16:creationId xmlns="" xmlns:a16="http://schemas.microsoft.com/office/drawing/2014/main" id="{1C4A8CBC-0968-9147-BFA3-968F3A35B07A}"/>
                </a:ext>
              </a:extLst>
            </p:cNvPr>
            <p:cNvSpPr/>
            <p:nvPr/>
          </p:nvSpPr>
          <p:spPr>
            <a:xfrm>
              <a:off x="8954091" y="2590231"/>
              <a:ext cx="324053" cy="200410"/>
            </a:xfrm>
            <a:custGeom>
              <a:avLst/>
              <a:gdLst>
                <a:gd name="connsiteX0" fmla="*/ 324054 w 324053"/>
                <a:gd name="connsiteY0" fmla="*/ 0 h 200410"/>
                <a:gd name="connsiteX1" fmla="*/ 0 w 324053"/>
                <a:gd name="connsiteY1" fmla="*/ 170700 h 200410"/>
                <a:gd name="connsiteX2" fmla="*/ 23529 w 324053"/>
                <a:gd name="connsiteY2" fmla="*/ 200411 h 200410"/>
                <a:gd name="connsiteX3" fmla="*/ 324054 w 324053"/>
                <a:gd name="connsiteY3" fmla="*/ 20181 h 200410"/>
              </a:gdLst>
              <a:ahLst/>
              <a:cxnLst>
                <a:cxn ang="0">
                  <a:pos x="connsiteX0" y="connsiteY0"/>
                </a:cxn>
                <a:cxn ang="0">
                  <a:pos x="connsiteX1" y="connsiteY1"/>
                </a:cxn>
                <a:cxn ang="0">
                  <a:pos x="connsiteX2" y="connsiteY2"/>
                </a:cxn>
                <a:cxn ang="0">
                  <a:pos x="connsiteX3" y="connsiteY3"/>
                </a:cxn>
              </a:cxnLst>
              <a:rect l="l" t="t" r="r" b="b"/>
              <a:pathLst>
                <a:path w="324053" h="200410">
                  <a:moveTo>
                    <a:pt x="324054" y="0"/>
                  </a:moveTo>
                  <a:lnTo>
                    <a:pt x="0" y="170700"/>
                  </a:lnTo>
                  <a:cubicBezTo>
                    <a:pt x="10915" y="177759"/>
                    <a:pt x="19186" y="188202"/>
                    <a:pt x="23529" y="200411"/>
                  </a:cubicBezTo>
                  <a:lnTo>
                    <a:pt x="324054" y="20181"/>
                  </a:lnTo>
                  <a:close/>
                </a:path>
              </a:pathLst>
            </a:custGeom>
            <a:solidFill>
              <a:srgbClr val="EDECF8"/>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4" name="Forma Livre 53">
              <a:extLst>
                <a:ext uri="{FF2B5EF4-FFF2-40B4-BE49-F238E27FC236}">
                  <a16:creationId xmlns="" xmlns:a16="http://schemas.microsoft.com/office/drawing/2014/main" id="{C31BEFDA-118C-E947-9C7F-E3B1F48FAFB5}"/>
                </a:ext>
              </a:extLst>
            </p:cNvPr>
            <p:cNvSpPr/>
            <p:nvPr/>
          </p:nvSpPr>
          <p:spPr>
            <a:xfrm>
              <a:off x="8972126" y="2610412"/>
              <a:ext cx="306019" cy="212743"/>
            </a:xfrm>
            <a:custGeom>
              <a:avLst/>
              <a:gdLst>
                <a:gd name="connsiteX0" fmla="*/ 306019 w 306019"/>
                <a:gd name="connsiteY0" fmla="*/ 0 h 212743"/>
                <a:gd name="connsiteX1" fmla="*/ 4790 w 306019"/>
                <a:gd name="connsiteY1" fmla="*/ 180230 h 212743"/>
                <a:gd name="connsiteX2" fmla="*/ 7749 w 306019"/>
                <a:gd name="connsiteY2" fmla="*/ 196066 h 212743"/>
                <a:gd name="connsiteX3" fmla="*/ 0 w 306019"/>
                <a:gd name="connsiteY3" fmla="*/ 212744 h 212743"/>
                <a:gd name="connsiteX4" fmla="*/ 306019 w 306019"/>
                <a:gd name="connsiteY4" fmla="*/ 14295 h 21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19" h="212743">
                  <a:moveTo>
                    <a:pt x="306019" y="0"/>
                  </a:moveTo>
                  <a:lnTo>
                    <a:pt x="4790" y="180230"/>
                  </a:lnTo>
                  <a:cubicBezTo>
                    <a:pt x="6630" y="185315"/>
                    <a:pt x="7629" y="190663"/>
                    <a:pt x="7749" y="196066"/>
                  </a:cubicBezTo>
                  <a:cubicBezTo>
                    <a:pt x="8320" y="202599"/>
                    <a:pt x="5372" y="208944"/>
                    <a:pt x="0" y="212744"/>
                  </a:cubicBezTo>
                  <a:lnTo>
                    <a:pt x="306019" y="14295"/>
                  </a:lnTo>
                  <a:close/>
                </a:path>
              </a:pathLst>
            </a:custGeom>
            <a:solidFill>
              <a:srgbClr val="BFBEED"/>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5" name="Forma Livre 54">
              <a:extLst>
                <a:ext uri="{FF2B5EF4-FFF2-40B4-BE49-F238E27FC236}">
                  <a16:creationId xmlns="" xmlns:a16="http://schemas.microsoft.com/office/drawing/2014/main" id="{9AF63BCC-E018-BA43-98EE-90F1E5DF08CD}"/>
                </a:ext>
              </a:extLst>
            </p:cNvPr>
            <p:cNvSpPr/>
            <p:nvPr/>
          </p:nvSpPr>
          <p:spPr>
            <a:xfrm>
              <a:off x="8926758" y="2757553"/>
              <a:ext cx="53116" cy="67632"/>
            </a:xfrm>
            <a:custGeom>
              <a:avLst/>
              <a:gdLst>
                <a:gd name="connsiteX0" fmla="*/ 26629 w 53116"/>
                <a:gd name="connsiteY0" fmla="*/ 3378 h 67632"/>
                <a:gd name="connsiteX1" fmla="*/ 53116 w 53116"/>
                <a:gd name="connsiteY1" fmla="*/ 48925 h 67632"/>
                <a:gd name="connsiteX2" fmla="*/ 26488 w 53116"/>
                <a:gd name="connsiteY2" fmla="*/ 63921 h 67632"/>
                <a:gd name="connsiteX3" fmla="*/ 0 w 53116"/>
                <a:gd name="connsiteY3" fmla="*/ 18373 h 67632"/>
                <a:gd name="connsiteX4" fmla="*/ 26629 w 53116"/>
                <a:gd name="connsiteY4" fmla="*/ 3378 h 6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6" h="67632">
                  <a:moveTo>
                    <a:pt x="26629" y="3378"/>
                  </a:moveTo>
                  <a:cubicBezTo>
                    <a:pt x="42269" y="13476"/>
                    <a:pt x="52114" y="30404"/>
                    <a:pt x="53116" y="48925"/>
                  </a:cubicBezTo>
                  <a:cubicBezTo>
                    <a:pt x="53117" y="65743"/>
                    <a:pt x="41141" y="72470"/>
                    <a:pt x="26488" y="63921"/>
                  </a:cubicBezTo>
                  <a:cubicBezTo>
                    <a:pt x="10813" y="53855"/>
                    <a:pt x="957" y="36908"/>
                    <a:pt x="0" y="18373"/>
                  </a:cubicBezTo>
                  <a:cubicBezTo>
                    <a:pt x="0" y="1696"/>
                    <a:pt x="11976" y="-4471"/>
                    <a:pt x="26629" y="3378"/>
                  </a:cubicBezTo>
                  <a:close/>
                </a:path>
              </a:pathLst>
            </a:custGeom>
            <a:solidFill>
              <a:srgbClr val="23232A"/>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6" name="Forma Livre 55">
              <a:extLst>
                <a:ext uri="{FF2B5EF4-FFF2-40B4-BE49-F238E27FC236}">
                  <a16:creationId xmlns="" xmlns:a16="http://schemas.microsoft.com/office/drawing/2014/main" id="{3AF24D98-4CC8-F34A-A040-E27015601153}"/>
                </a:ext>
              </a:extLst>
            </p:cNvPr>
            <p:cNvSpPr/>
            <p:nvPr/>
          </p:nvSpPr>
          <p:spPr>
            <a:xfrm>
              <a:off x="8796996" y="2665631"/>
              <a:ext cx="288266" cy="155843"/>
            </a:xfrm>
            <a:custGeom>
              <a:avLst/>
              <a:gdLst>
                <a:gd name="connsiteX0" fmla="*/ 0 w 288266"/>
                <a:gd name="connsiteY0" fmla="*/ 153180 h 155843"/>
                <a:gd name="connsiteX1" fmla="*/ 260793 w 288266"/>
                <a:gd name="connsiteY1" fmla="*/ 2522 h 155843"/>
                <a:gd name="connsiteX2" fmla="*/ 288267 w 288266"/>
                <a:gd name="connsiteY2" fmla="*/ 5185 h 155843"/>
                <a:gd name="connsiteX3" fmla="*/ 27474 w 288266"/>
                <a:gd name="connsiteY3" fmla="*/ 155843 h 155843"/>
                <a:gd name="connsiteX4" fmla="*/ 0 w 288266"/>
                <a:gd name="connsiteY4" fmla="*/ 153180 h 15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6" h="155843">
                  <a:moveTo>
                    <a:pt x="0" y="153180"/>
                  </a:moveTo>
                  <a:lnTo>
                    <a:pt x="260793" y="2522"/>
                  </a:lnTo>
                  <a:cubicBezTo>
                    <a:pt x="269757" y="-1624"/>
                    <a:pt x="280276" y="-604"/>
                    <a:pt x="288267" y="5185"/>
                  </a:cubicBezTo>
                  <a:lnTo>
                    <a:pt x="27474" y="155843"/>
                  </a:lnTo>
                  <a:cubicBezTo>
                    <a:pt x="19484" y="150054"/>
                    <a:pt x="8964" y="149034"/>
                    <a:pt x="0" y="153180"/>
                  </a:cubicBezTo>
                  <a:close/>
                </a:path>
              </a:pathLst>
            </a:custGeom>
            <a:solidFill>
              <a:srgbClr val="FFC4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8" name="Forma Livre 57">
              <a:extLst>
                <a:ext uri="{FF2B5EF4-FFF2-40B4-BE49-F238E27FC236}">
                  <a16:creationId xmlns="" xmlns:a16="http://schemas.microsoft.com/office/drawing/2014/main" id="{8315A867-CAED-334E-9EAD-2B39A7ACFD37}"/>
                </a:ext>
              </a:extLst>
            </p:cNvPr>
            <p:cNvSpPr/>
            <p:nvPr/>
          </p:nvSpPr>
          <p:spPr>
            <a:xfrm>
              <a:off x="8796996" y="2665475"/>
              <a:ext cx="277699" cy="153336"/>
            </a:xfrm>
            <a:custGeom>
              <a:avLst/>
              <a:gdLst>
                <a:gd name="connsiteX0" fmla="*/ 0 w 277699"/>
                <a:gd name="connsiteY0" fmla="*/ 153336 h 153336"/>
                <a:gd name="connsiteX1" fmla="*/ 260793 w 277699"/>
                <a:gd name="connsiteY1" fmla="*/ 2678 h 153336"/>
                <a:gd name="connsiteX2" fmla="*/ 277700 w 277699"/>
                <a:gd name="connsiteY2" fmla="*/ 856 h 153336"/>
                <a:gd name="connsiteX3" fmla="*/ 16907 w 277699"/>
                <a:gd name="connsiteY3" fmla="*/ 151655 h 153336"/>
                <a:gd name="connsiteX4" fmla="*/ 0 w 277699"/>
                <a:gd name="connsiteY4" fmla="*/ 153336 h 1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99" h="153336">
                  <a:moveTo>
                    <a:pt x="0" y="153336"/>
                  </a:moveTo>
                  <a:lnTo>
                    <a:pt x="260793" y="2678"/>
                  </a:lnTo>
                  <a:cubicBezTo>
                    <a:pt x="265978" y="-87"/>
                    <a:pt x="272040" y="-741"/>
                    <a:pt x="277700" y="856"/>
                  </a:cubicBezTo>
                  <a:lnTo>
                    <a:pt x="16907" y="151655"/>
                  </a:lnTo>
                  <a:cubicBezTo>
                    <a:pt x="11273" y="149938"/>
                    <a:pt x="5181" y="150544"/>
                    <a:pt x="0" y="153336"/>
                  </a:cubicBezTo>
                  <a:close/>
                </a:path>
              </a:pathLst>
            </a:custGeom>
            <a:solidFill>
              <a:srgbClr val="FFC4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0" name="Forma Livre 59">
              <a:extLst>
                <a:ext uri="{FF2B5EF4-FFF2-40B4-BE49-F238E27FC236}">
                  <a16:creationId xmlns="" xmlns:a16="http://schemas.microsoft.com/office/drawing/2014/main" id="{7850F08A-3D01-CD42-816D-D6846EC19F0F}"/>
                </a:ext>
              </a:extLst>
            </p:cNvPr>
            <p:cNvSpPr/>
            <p:nvPr/>
          </p:nvSpPr>
          <p:spPr>
            <a:xfrm>
              <a:off x="8813903" y="2666331"/>
              <a:ext cx="271359" cy="155143"/>
            </a:xfrm>
            <a:custGeom>
              <a:avLst/>
              <a:gdLst>
                <a:gd name="connsiteX0" fmla="*/ 0 w 271359"/>
                <a:gd name="connsiteY0" fmla="*/ 150799 h 155143"/>
                <a:gd name="connsiteX1" fmla="*/ 260793 w 271359"/>
                <a:gd name="connsiteY1" fmla="*/ 0 h 155143"/>
                <a:gd name="connsiteX2" fmla="*/ 271360 w 271359"/>
                <a:gd name="connsiteY2" fmla="*/ 4485 h 155143"/>
                <a:gd name="connsiteX3" fmla="*/ 10567 w 271359"/>
                <a:gd name="connsiteY3" fmla="*/ 155143 h 155143"/>
                <a:gd name="connsiteX4" fmla="*/ 0 w 271359"/>
                <a:gd name="connsiteY4" fmla="*/ 150799 h 15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59" h="155143">
                  <a:moveTo>
                    <a:pt x="0" y="150799"/>
                  </a:moveTo>
                  <a:lnTo>
                    <a:pt x="260793" y="0"/>
                  </a:lnTo>
                  <a:cubicBezTo>
                    <a:pt x="264504" y="1010"/>
                    <a:pt x="268059" y="2518"/>
                    <a:pt x="271360" y="4485"/>
                  </a:cubicBezTo>
                  <a:lnTo>
                    <a:pt x="10567" y="155143"/>
                  </a:lnTo>
                  <a:cubicBezTo>
                    <a:pt x="7266" y="153211"/>
                    <a:pt x="3709" y="151749"/>
                    <a:pt x="0" y="150799"/>
                  </a:cubicBezTo>
                  <a:close/>
                </a:path>
              </a:pathLst>
            </a:custGeom>
            <a:solidFill>
              <a:srgbClr val="FFC4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1" name="Forma Livre 60">
              <a:extLst>
                <a:ext uri="{FF2B5EF4-FFF2-40B4-BE49-F238E27FC236}">
                  <a16:creationId xmlns="" xmlns:a16="http://schemas.microsoft.com/office/drawing/2014/main" id="{94071121-1576-654B-9932-9A6657373C3D}"/>
                </a:ext>
              </a:extLst>
            </p:cNvPr>
            <p:cNvSpPr/>
            <p:nvPr/>
          </p:nvSpPr>
          <p:spPr>
            <a:xfrm>
              <a:off x="8824470" y="2670816"/>
              <a:ext cx="299380" cy="241614"/>
            </a:xfrm>
            <a:custGeom>
              <a:avLst/>
              <a:gdLst>
                <a:gd name="connsiteX0" fmla="*/ 287985 w 299380"/>
                <a:gd name="connsiteY0" fmla="*/ 90816 h 241614"/>
                <a:gd name="connsiteX1" fmla="*/ 27192 w 299380"/>
                <a:gd name="connsiteY1" fmla="*/ 241614 h 241614"/>
                <a:gd name="connsiteX2" fmla="*/ 38464 w 299380"/>
                <a:gd name="connsiteY2" fmla="*/ 216948 h 241614"/>
                <a:gd name="connsiteX3" fmla="*/ 0 w 299380"/>
                <a:gd name="connsiteY3" fmla="*/ 150659 h 241614"/>
                <a:gd name="connsiteX4" fmla="*/ 260793 w 299380"/>
                <a:gd name="connsiteY4" fmla="*/ 0 h 241614"/>
                <a:gd name="connsiteX5" fmla="*/ 299257 w 299380"/>
                <a:gd name="connsiteY5" fmla="*/ 66150 h 241614"/>
                <a:gd name="connsiteX6" fmla="*/ 287985 w 299380"/>
                <a:gd name="connsiteY6" fmla="*/ 90816 h 24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380" h="241614">
                  <a:moveTo>
                    <a:pt x="287985" y="90816"/>
                  </a:moveTo>
                  <a:lnTo>
                    <a:pt x="27192" y="241614"/>
                  </a:lnTo>
                  <a:cubicBezTo>
                    <a:pt x="34960" y="235865"/>
                    <a:pt x="39216" y="226550"/>
                    <a:pt x="38464" y="216948"/>
                  </a:cubicBezTo>
                  <a:cubicBezTo>
                    <a:pt x="37081" y="189992"/>
                    <a:pt x="22774" y="165334"/>
                    <a:pt x="0" y="150659"/>
                  </a:cubicBezTo>
                  <a:lnTo>
                    <a:pt x="260793" y="0"/>
                  </a:lnTo>
                  <a:cubicBezTo>
                    <a:pt x="283528" y="14647"/>
                    <a:pt x="297830" y="39243"/>
                    <a:pt x="299257" y="66150"/>
                  </a:cubicBezTo>
                  <a:cubicBezTo>
                    <a:pt x="300179" y="75781"/>
                    <a:pt x="295887" y="85174"/>
                    <a:pt x="287985" y="90816"/>
                  </a:cubicBezTo>
                  <a:close/>
                </a:path>
              </a:pathLst>
            </a:custGeom>
            <a:solidFill>
              <a:srgbClr val="FFC4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2" name="Forma Livre 61">
              <a:extLst>
                <a:ext uri="{FF2B5EF4-FFF2-40B4-BE49-F238E27FC236}">
                  <a16:creationId xmlns="" xmlns:a16="http://schemas.microsoft.com/office/drawing/2014/main" id="{93ED0211-B459-2C45-BAAC-6D283BB0EFAB}"/>
                </a:ext>
              </a:extLst>
            </p:cNvPr>
            <p:cNvSpPr/>
            <p:nvPr/>
          </p:nvSpPr>
          <p:spPr>
            <a:xfrm>
              <a:off x="8824470" y="2670816"/>
              <a:ext cx="294888" cy="194384"/>
            </a:xfrm>
            <a:custGeom>
              <a:avLst/>
              <a:gdLst>
                <a:gd name="connsiteX0" fmla="*/ 0 w 294888"/>
                <a:gd name="connsiteY0" fmla="*/ 150659 h 194384"/>
                <a:gd name="connsiteX1" fmla="*/ 260793 w 294888"/>
                <a:gd name="connsiteY1" fmla="*/ 0 h 194384"/>
                <a:gd name="connsiteX2" fmla="*/ 294889 w 294888"/>
                <a:gd name="connsiteY2" fmla="*/ 43165 h 194384"/>
                <a:gd name="connsiteX3" fmla="*/ 34096 w 294888"/>
                <a:gd name="connsiteY3" fmla="*/ 194385 h 194384"/>
                <a:gd name="connsiteX4" fmla="*/ 0 w 294888"/>
                <a:gd name="connsiteY4" fmla="*/ 150659 h 19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88" h="194384">
                  <a:moveTo>
                    <a:pt x="0" y="150659"/>
                  </a:moveTo>
                  <a:lnTo>
                    <a:pt x="260793" y="0"/>
                  </a:lnTo>
                  <a:cubicBezTo>
                    <a:pt x="276693" y="10189"/>
                    <a:pt x="288698" y="25388"/>
                    <a:pt x="294889" y="43165"/>
                  </a:cubicBezTo>
                  <a:lnTo>
                    <a:pt x="34096" y="194385"/>
                  </a:lnTo>
                  <a:cubicBezTo>
                    <a:pt x="28016" y="176400"/>
                    <a:pt x="15999" y="160990"/>
                    <a:pt x="0" y="150659"/>
                  </a:cubicBezTo>
                  <a:close/>
                </a:path>
              </a:pathLst>
            </a:custGeom>
            <a:solidFill>
              <a:srgbClr val="FFC4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3" name="Forma Livre 62">
              <a:extLst>
                <a:ext uri="{FF2B5EF4-FFF2-40B4-BE49-F238E27FC236}">
                  <a16:creationId xmlns="" xmlns:a16="http://schemas.microsoft.com/office/drawing/2014/main" id="{AF277A57-A05A-FB42-8482-9B50321CB1D8}"/>
                </a:ext>
              </a:extLst>
            </p:cNvPr>
            <p:cNvSpPr/>
            <p:nvPr/>
          </p:nvSpPr>
          <p:spPr>
            <a:xfrm>
              <a:off x="8851662" y="2713981"/>
              <a:ext cx="272187" cy="198448"/>
            </a:xfrm>
            <a:custGeom>
              <a:avLst/>
              <a:gdLst>
                <a:gd name="connsiteX0" fmla="*/ 6904 w 272187"/>
                <a:gd name="connsiteY0" fmla="*/ 151219 h 198448"/>
                <a:gd name="connsiteX1" fmla="*/ 267697 w 272187"/>
                <a:gd name="connsiteY1" fmla="*/ 0 h 198448"/>
                <a:gd name="connsiteX2" fmla="*/ 272064 w 272187"/>
                <a:gd name="connsiteY2" fmla="*/ 22984 h 198448"/>
                <a:gd name="connsiteX3" fmla="*/ 260793 w 272187"/>
                <a:gd name="connsiteY3" fmla="*/ 47650 h 198448"/>
                <a:gd name="connsiteX4" fmla="*/ 0 w 272187"/>
                <a:gd name="connsiteY4" fmla="*/ 198449 h 198448"/>
                <a:gd name="connsiteX5" fmla="*/ 11271 w 272187"/>
                <a:gd name="connsiteY5" fmla="*/ 173783 h 198448"/>
                <a:gd name="connsiteX6" fmla="*/ 6904 w 272187"/>
                <a:gd name="connsiteY6" fmla="*/ 151219 h 19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187" h="198448">
                  <a:moveTo>
                    <a:pt x="6904" y="151219"/>
                  </a:moveTo>
                  <a:lnTo>
                    <a:pt x="267697" y="0"/>
                  </a:lnTo>
                  <a:cubicBezTo>
                    <a:pt x="270466" y="7356"/>
                    <a:pt x="271943" y="15130"/>
                    <a:pt x="272064" y="22984"/>
                  </a:cubicBezTo>
                  <a:cubicBezTo>
                    <a:pt x="272987" y="32615"/>
                    <a:pt x="268694" y="42009"/>
                    <a:pt x="260793" y="47650"/>
                  </a:cubicBezTo>
                  <a:lnTo>
                    <a:pt x="0" y="198449"/>
                  </a:lnTo>
                  <a:cubicBezTo>
                    <a:pt x="7768" y="192699"/>
                    <a:pt x="12024" y="183385"/>
                    <a:pt x="11271" y="173783"/>
                  </a:cubicBezTo>
                  <a:cubicBezTo>
                    <a:pt x="11113" y="166070"/>
                    <a:pt x="9637" y="158439"/>
                    <a:pt x="6904" y="151219"/>
                  </a:cubicBezTo>
                  <a:close/>
                </a:path>
              </a:pathLst>
            </a:custGeom>
            <a:solidFill>
              <a:srgbClr val="FFA2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08" name="Forma Livre 107">
              <a:extLst>
                <a:ext uri="{FF2B5EF4-FFF2-40B4-BE49-F238E27FC236}">
                  <a16:creationId xmlns="" xmlns:a16="http://schemas.microsoft.com/office/drawing/2014/main" id="{721EB49D-9D58-1443-A093-9ED1B25F81A2}"/>
                </a:ext>
              </a:extLst>
            </p:cNvPr>
            <p:cNvSpPr/>
            <p:nvPr/>
          </p:nvSpPr>
          <p:spPr>
            <a:xfrm>
              <a:off x="8785724" y="2816175"/>
              <a:ext cx="77209" cy="98829"/>
            </a:xfrm>
            <a:custGeom>
              <a:avLst/>
              <a:gdLst>
                <a:gd name="connsiteX0" fmla="*/ 38746 w 77209"/>
                <a:gd name="connsiteY0" fmla="*/ 5299 h 98829"/>
                <a:gd name="connsiteX1" fmla="*/ 77209 w 77209"/>
                <a:gd name="connsiteY1" fmla="*/ 71589 h 98829"/>
                <a:gd name="connsiteX2" fmla="*/ 38464 w 77209"/>
                <a:gd name="connsiteY2" fmla="*/ 93592 h 98829"/>
                <a:gd name="connsiteX3" fmla="*/ 0 w 77209"/>
                <a:gd name="connsiteY3" fmla="*/ 27302 h 98829"/>
                <a:gd name="connsiteX4" fmla="*/ 38746 w 77209"/>
                <a:gd name="connsiteY4" fmla="*/ 5299 h 9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09" h="98829">
                  <a:moveTo>
                    <a:pt x="38746" y="5299"/>
                  </a:moveTo>
                  <a:cubicBezTo>
                    <a:pt x="61520" y="19975"/>
                    <a:pt x="75827" y="44632"/>
                    <a:pt x="77209" y="71589"/>
                  </a:cubicBezTo>
                  <a:cubicBezTo>
                    <a:pt x="77209" y="95975"/>
                    <a:pt x="59739" y="105785"/>
                    <a:pt x="38464" y="93592"/>
                  </a:cubicBezTo>
                  <a:cubicBezTo>
                    <a:pt x="15690" y="78917"/>
                    <a:pt x="1382" y="54259"/>
                    <a:pt x="0" y="27302"/>
                  </a:cubicBezTo>
                  <a:cubicBezTo>
                    <a:pt x="141" y="2917"/>
                    <a:pt x="17471" y="-7034"/>
                    <a:pt x="38746" y="5299"/>
                  </a:cubicBezTo>
                  <a:close/>
                </a:path>
              </a:pathLst>
            </a:custGeom>
            <a:solidFill>
              <a:srgbClr val="FF9900"/>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09" name="Forma Livre 108">
              <a:extLst>
                <a:ext uri="{FF2B5EF4-FFF2-40B4-BE49-F238E27FC236}">
                  <a16:creationId xmlns="" xmlns:a16="http://schemas.microsoft.com/office/drawing/2014/main" id="{13138789-59C5-4C4A-B3C0-30C3C1BB7283}"/>
                </a:ext>
              </a:extLst>
            </p:cNvPr>
            <p:cNvSpPr/>
            <p:nvPr/>
          </p:nvSpPr>
          <p:spPr>
            <a:xfrm>
              <a:off x="8036838" y="2972834"/>
              <a:ext cx="598835" cy="501169"/>
            </a:xfrm>
            <a:custGeom>
              <a:avLst/>
              <a:gdLst>
                <a:gd name="connsiteX0" fmla="*/ 598835 w 598835"/>
                <a:gd name="connsiteY0" fmla="*/ 0 h 501169"/>
                <a:gd name="connsiteX1" fmla="*/ 166012 w 598835"/>
                <a:gd name="connsiteY1" fmla="*/ 466971 h 501169"/>
                <a:gd name="connsiteX2" fmla="*/ 11030 w 598835"/>
                <a:gd name="connsiteY2" fmla="*/ 337475 h 501169"/>
              </a:gdLst>
              <a:ahLst/>
              <a:cxnLst>
                <a:cxn ang="0">
                  <a:pos x="connsiteX0" y="connsiteY0"/>
                </a:cxn>
                <a:cxn ang="0">
                  <a:pos x="connsiteX1" y="connsiteY1"/>
                </a:cxn>
                <a:cxn ang="0">
                  <a:pos x="connsiteX2" y="connsiteY2"/>
                </a:cxn>
              </a:cxnLst>
              <a:rect l="l" t="t" r="r" b="b"/>
              <a:pathLst>
                <a:path w="598835" h="501169">
                  <a:moveTo>
                    <a:pt x="598835" y="0"/>
                  </a:moveTo>
                  <a:cubicBezTo>
                    <a:pt x="452729" y="177427"/>
                    <a:pt x="320994" y="377697"/>
                    <a:pt x="166012" y="466971"/>
                  </a:cubicBezTo>
                  <a:cubicBezTo>
                    <a:pt x="11030" y="556245"/>
                    <a:pt x="-20530" y="455760"/>
                    <a:pt x="11030" y="337475"/>
                  </a:cubicBezTo>
                  <a:close/>
                </a:path>
              </a:pathLst>
            </a:custGeom>
            <a:solidFill>
              <a:schemeClr val="accent3"/>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0" name="Forma Livre 109">
              <a:extLst>
                <a:ext uri="{FF2B5EF4-FFF2-40B4-BE49-F238E27FC236}">
                  <a16:creationId xmlns="" xmlns:a16="http://schemas.microsoft.com/office/drawing/2014/main" id="{FA910E10-3BD6-DB47-B547-B535ADA565FA}"/>
                </a:ext>
              </a:extLst>
            </p:cNvPr>
            <p:cNvSpPr/>
            <p:nvPr/>
          </p:nvSpPr>
          <p:spPr>
            <a:xfrm>
              <a:off x="8044346" y="2830070"/>
              <a:ext cx="774770" cy="478416"/>
            </a:xfrm>
            <a:custGeom>
              <a:avLst/>
              <a:gdLst>
                <a:gd name="connsiteX0" fmla="*/ 0 w 774770"/>
                <a:gd name="connsiteY0" fmla="*/ 478417 h 478416"/>
                <a:gd name="connsiteX1" fmla="*/ 753918 w 774770"/>
                <a:gd name="connsiteY1" fmla="*/ 1915 h 478416"/>
                <a:gd name="connsiteX2" fmla="*/ 774770 w 774770"/>
                <a:gd name="connsiteY2" fmla="*/ 4017 h 478416"/>
              </a:gdLst>
              <a:ahLst/>
              <a:cxnLst>
                <a:cxn ang="0">
                  <a:pos x="connsiteX0" y="connsiteY0"/>
                </a:cxn>
                <a:cxn ang="0">
                  <a:pos x="connsiteX1" y="connsiteY1"/>
                </a:cxn>
                <a:cxn ang="0">
                  <a:pos x="connsiteX2" y="connsiteY2"/>
                </a:cxn>
              </a:cxnLst>
              <a:rect l="l" t="t" r="r" b="b"/>
              <a:pathLst>
                <a:path w="774770" h="478416">
                  <a:moveTo>
                    <a:pt x="0" y="478417"/>
                  </a:moveTo>
                  <a:lnTo>
                    <a:pt x="753918" y="1915"/>
                  </a:lnTo>
                  <a:cubicBezTo>
                    <a:pt x="760728" y="-1254"/>
                    <a:pt x="768738" y="-447"/>
                    <a:pt x="774770" y="4017"/>
                  </a:cubicBezTo>
                  <a:close/>
                </a:path>
              </a:pathLst>
            </a:custGeom>
            <a:solidFill>
              <a:schemeClr val="accent3">
                <a:lumMod val="40000"/>
                <a:lumOff val="6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1" name="Forma Livre 110">
              <a:extLst>
                <a:ext uri="{FF2B5EF4-FFF2-40B4-BE49-F238E27FC236}">
                  <a16:creationId xmlns="" xmlns:a16="http://schemas.microsoft.com/office/drawing/2014/main" id="{4708247E-E053-DB44-8CAD-27CAA3DB2D10}"/>
                </a:ext>
              </a:extLst>
            </p:cNvPr>
            <p:cNvSpPr/>
            <p:nvPr/>
          </p:nvSpPr>
          <p:spPr>
            <a:xfrm>
              <a:off x="8044346" y="2829966"/>
              <a:ext cx="766739" cy="478520"/>
            </a:xfrm>
            <a:custGeom>
              <a:avLst/>
              <a:gdLst>
                <a:gd name="connsiteX0" fmla="*/ 0 w 766739"/>
                <a:gd name="connsiteY0" fmla="*/ 478521 h 478520"/>
                <a:gd name="connsiteX1" fmla="*/ 753918 w 766739"/>
                <a:gd name="connsiteY1" fmla="*/ 2019 h 478520"/>
                <a:gd name="connsiteX2" fmla="*/ 766739 w 766739"/>
                <a:gd name="connsiteY2" fmla="*/ 758 h 478520"/>
              </a:gdLst>
              <a:ahLst/>
              <a:cxnLst>
                <a:cxn ang="0">
                  <a:pos x="connsiteX0" y="connsiteY0"/>
                </a:cxn>
                <a:cxn ang="0">
                  <a:pos x="connsiteX1" y="connsiteY1"/>
                </a:cxn>
                <a:cxn ang="0">
                  <a:pos x="connsiteX2" y="connsiteY2"/>
                </a:cxn>
              </a:cxnLst>
              <a:rect l="l" t="t" r="r" b="b"/>
              <a:pathLst>
                <a:path w="766739" h="478520">
                  <a:moveTo>
                    <a:pt x="0" y="478521"/>
                  </a:moveTo>
                  <a:lnTo>
                    <a:pt x="753918" y="2019"/>
                  </a:lnTo>
                  <a:cubicBezTo>
                    <a:pt x="757838" y="-130"/>
                    <a:pt x="762472" y="-586"/>
                    <a:pt x="766739" y="758"/>
                  </a:cubicBezTo>
                  <a:close/>
                </a:path>
              </a:pathLst>
            </a:custGeom>
            <a:solidFill>
              <a:schemeClr val="accent3">
                <a:lumMod val="40000"/>
                <a:lumOff val="6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2" name="Forma Livre 111">
              <a:extLst>
                <a:ext uri="{FF2B5EF4-FFF2-40B4-BE49-F238E27FC236}">
                  <a16:creationId xmlns="" xmlns:a16="http://schemas.microsoft.com/office/drawing/2014/main" id="{40305C63-243A-5343-B6E6-854F7C524F2D}"/>
                </a:ext>
              </a:extLst>
            </p:cNvPr>
            <p:cNvSpPr/>
            <p:nvPr/>
          </p:nvSpPr>
          <p:spPr>
            <a:xfrm>
              <a:off x="8044346" y="2830304"/>
              <a:ext cx="774770" cy="478183"/>
            </a:xfrm>
            <a:custGeom>
              <a:avLst/>
              <a:gdLst>
                <a:gd name="connsiteX0" fmla="*/ 0 w 774770"/>
                <a:gd name="connsiteY0" fmla="*/ 478183 h 478183"/>
                <a:gd name="connsiteX1" fmla="*/ 766739 w 774770"/>
                <a:gd name="connsiteY1" fmla="*/ 0 h 478183"/>
                <a:gd name="connsiteX2" fmla="*/ 774770 w 774770"/>
                <a:gd name="connsiteY2" fmla="*/ 3364 h 478183"/>
              </a:gdLst>
              <a:ahLst/>
              <a:cxnLst>
                <a:cxn ang="0">
                  <a:pos x="connsiteX0" y="connsiteY0"/>
                </a:cxn>
                <a:cxn ang="0">
                  <a:pos x="connsiteX1" y="connsiteY1"/>
                </a:cxn>
                <a:cxn ang="0">
                  <a:pos x="connsiteX2" y="connsiteY2"/>
                </a:cxn>
              </a:cxnLst>
              <a:rect l="l" t="t" r="r" b="b"/>
              <a:pathLst>
                <a:path w="774770" h="478183">
                  <a:moveTo>
                    <a:pt x="0" y="478183"/>
                  </a:moveTo>
                  <a:lnTo>
                    <a:pt x="766739" y="0"/>
                  </a:lnTo>
                  <a:cubicBezTo>
                    <a:pt x="769589" y="660"/>
                    <a:pt x="772304" y="1797"/>
                    <a:pt x="774770" y="3364"/>
                  </a:cubicBezTo>
                  <a:close/>
                </a:path>
              </a:pathLst>
            </a:custGeom>
            <a:solidFill>
              <a:schemeClr val="accent3">
                <a:lumMod val="40000"/>
                <a:lumOff val="6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3" name="Forma Livre 112">
              <a:extLst>
                <a:ext uri="{FF2B5EF4-FFF2-40B4-BE49-F238E27FC236}">
                  <a16:creationId xmlns="" xmlns:a16="http://schemas.microsoft.com/office/drawing/2014/main" id="{585B9198-0336-B84F-A2B8-4835855579A3}"/>
                </a:ext>
              </a:extLst>
            </p:cNvPr>
            <p:cNvSpPr/>
            <p:nvPr/>
          </p:nvSpPr>
          <p:spPr>
            <a:xfrm>
              <a:off x="8044346" y="2833667"/>
              <a:ext cx="804461" cy="474819"/>
            </a:xfrm>
            <a:custGeom>
              <a:avLst/>
              <a:gdLst>
                <a:gd name="connsiteX0" fmla="*/ 795622 w 804461"/>
                <a:gd name="connsiteY0" fmla="*/ 69373 h 474819"/>
                <a:gd name="connsiteX1" fmla="*/ 0 w 804461"/>
                <a:gd name="connsiteY1" fmla="*/ 474820 h 474819"/>
                <a:gd name="connsiteX2" fmla="*/ 774911 w 804461"/>
                <a:gd name="connsiteY2" fmla="*/ 0 h 474819"/>
                <a:gd name="connsiteX3" fmla="*/ 804358 w 804461"/>
                <a:gd name="connsiteY3" fmla="*/ 50593 h 474819"/>
                <a:gd name="connsiteX4" fmla="*/ 795622 w 804461"/>
                <a:gd name="connsiteY4" fmla="*/ 69373 h 474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461" h="474819">
                  <a:moveTo>
                    <a:pt x="795622" y="69373"/>
                  </a:moveTo>
                  <a:lnTo>
                    <a:pt x="0" y="474820"/>
                  </a:lnTo>
                  <a:lnTo>
                    <a:pt x="774911" y="0"/>
                  </a:lnTo>
                  <a:cubicBezTo>
                    <a:pt x="792378" y="11132"/>
                    <a:pt x="803350" y="29983"/>
                    <a:pt x="804358" y="50593"/>
                  </a:cubicBezTo>
                  <a:cubicBezTo>
                    <a:pt x="805108" y="57970"/>
                    <a:pt x="801760" y="65167"/>
                    <a:pt x="795622" y="69373"/>
                  </a:cubicBezTo>
                  <a:close/>
                </a:path>
              </a:pathLst>
            </a:custGeom>
            <a:solidFill>
              <a:schemeClr val="accent3">
                <a:lumMod val="40000"/>
                <a:lumOff val="6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4" name="Forma Livre 113">
              <a:extLst>
                <a:ext uri="{FF2B5EF4-FFF2-40B4-BE49-F238E27FC236}">
                  <a16:creationId xmlns="" xmlns:a16="http://schemas.microsoft.com/office/drawing/2014/main" id="{F25B853E-C05C-974B-8622-661598A22EED}"/>
                </a:ext>
              </a:extLst>
            </p:cNvPr>
            <p:cNvSpPr/>
            <p:nvPr/>
          </p:nvSpPr>
          <p:spPr>
            <a:xfrm>
              <a:off x="8044346" y="2833667"/>
              <a:ext cx="801117" cy="474819"/>
            </a:xfrm>
            <a:custGeom>
              <a:avLst/>
              <a:gdLst>
                <a:gd name="connsiteX0" fmla="*/ 0 w 801117"/>
                <a:gd name="connsiteY0" fmla="*/ 474820 h 474819"/>
                <a:gd name="connsiteX1" fmla="*/ 774911 w 801117"/>
                <a:gd name="connsiteY1" fmla="*/ 0 h 474819"/>
                <a:gd name="connsiteX2" fmla="*/ 801117 w 801117"/>
                <a:gd name="connsiteY2" fmla="*/ 33075 h 474819"/>
              </a:gdLst>
              <a:ahLst/>
              <a:cxnLst>
                <a:cxn ang="0">
                  <a:pos x="connsiteX0" y="connsiteY0"/>
                </a:cxn>
                <a:cxn ang="0">
                  <a:pos x="connsiteX1" y="connsiteY1"/>
                </a:cxn>
                <a:cxn ang="0">
                  <a:pos x="connsiteX2" y="connsiteY2"/>
                </a:cxn>
              </a:cxnLst>
              <a:rect l="l" t="t" r="r" b="b"/>
              <a:pathLst>
                <a:path w="801117" h="474819">
                  <a:moveTo>
                    <a:pt x="0" y="474820"/>
                  </a:moveTo>
                  <a:lnTo>
                    <a:pt x="774911" y="0"/>
                  </a:lnTo>
                  <a:cubicBezTo>
                    <a:pt x="787145" y="7771"/>
                    <a:pt x="796380" y="19427"/>
                    <a:pt x="801117" y="33075"/>
                  </a:cubicBezTo>
                  <a:close/>
                </a:path>
              </a:pathLst>
            </a:custGeom>
            <a:solidFill>
              <a:schemeClr val="accent3">
                <a:lumMod val="60000"/>
                <a:lumOff val="4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5" name="Forma Livre 114">
              <a:extLst>
                <a:ext uri="{FF2B5EF4-FFF2-40B4-BE49-F238E27FC236}">
                  <a16:creationId xmlns="" xmlns:a16="http://schemas.microsoft.com/office/drawing/2014/main" id="{098C59B4-CF7D-444D-87C4-09C1D5FE65A6}"/>
                </a:ext>
              </a:extLst>
            </p:cNvPr>
            <p:cNvSpPr/>
            <p:nvPr/>
          </p:nvSpPr>
          <p:spPr>
            <a:xfrm>
              <a:off x="8044346" y="2866742"/>
              <a:ext cx="804330" cy="441744"/>
            </a:xfrm>
            <a:custGeom>
              <a:avLst/>
              <a:gdLst>
                <a:gd name="connsiteX0" fmla="*/ 0 w 804330"/>
                <a:gd name="connsiteY0" fmla="*/ 441745 h 441744"/>
                <a:gd name="connsiteX1" fmla="*/ 800976 w 804330"/>
                <a:gd name="connsiteY1" fmla="*/ 0 h 441744"/>
                <a:gd name="connsiteX2" fmla="*/ 804217 w 804330"/>
                <a:gd name="connsiteY2" fmla="*/ 17518 h 441744"/>
                <a:gd name="connsiteX3" fmla="*/ 795622 w 804330"/>
                <a:gd name="connsiteY3" fmla="*/ 36298 h 441744"/>
              </a:gdLst>
              <a:ahLst/>
              <a:cxnLst>
                <a:cxn ang="0">
                  <a:pos x="connsiteX0" y="connsiteY0"/>
                </a:cxn>
                <a:cxn ang="0">
                  <a:pos x="connsiteX1" y="connsiteY1"/>
                </a:cxn>
                <a:cxn ang="0">
                  <a:pos x="connsiteX2" y="connsiteY2"/>
                </a:cxn>
                <a:cxn ang="0">
                  <a:pos x="connsiteX3" y="connsiteY3"/>
                </a:cxn>
              </a:cxnLst>
              <a:rect l="l" t="t" r="r" b="b"/>
              <a:pathLst>
                <a:path w="804330" h="441744">
                  <a:moveTo>
                    <a:pt x="0" y="441745"/>
                  </a:moveTo>
                  <a:lnTo>
                    <a:pt x="800976" y="0"/>
                  </a:lnTo>
                  <a:cubicBezTo>
                    <a:pt x="803045" y="5615"/>
                    <a:pt x="804141" y="11539"/>
                    <a:pt x="804217" y="17518"/>
                  </a:cubicBezTo>
                  <a:cubicBezTo>
                    <a:pt x="804998" y="24867"/>
                    <a:pt x="801707" y="32058"/>
                    <a:pt x="795622" y="36298"/>
                  </a:cubicBezTo>
                  <a:close/>
                </a:path>
              </a:pathLst>
            </a:custGeom>
            <a:solidFill>
              <a:schemeClr val="accent3">
                <a:lumMod val="40000"/>
                <a:lumOff val="6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6" name="Forma Livre 115">
              <a:extLst>
                <a:ext uri="{FF2B5EF4-FFF2-40B4-BE49-F238E27FC236}">
                  <a16:creationId xmlns="" xmlns:a16="http://schemas.microsoft.com/office/drawing/2014/main" id="{CD49B1FF-E7F0-2644-B66C-5701F7F84D5C}"/>
                </a:ext>
              </a:extLst>
            </p:cNvPr>
            <p:cNvSpPr/>
            <p:nvPr/>
          </p:nvSpPr>
          <p:spPr>
            <a:xfrm>
              <a:off x="8031398" y="2934375"/>
              <a:ext cx="589481" cy="374112"/>
            </a:xfrm>
            <a:custGeom>
              <a:avLst/>
              <a:gdLst>
                <a:gd name="connsiteX0" fmla="*/ 589482 w 589481"/>
                <a:gd name="connsiteY0" fmla="*/ 22202 h 374112"/>
                <a:gd name="connsiteX1" fmla="*/ 156236 w 589481"/>
                <a:gd name="connsiteY1" fmla="*/ 52754 h 374112"/>
                <a:gd name="connsiteX2" fmla="*/ 12948 w 589481"/>
                <a:gd name="connsiteY2" fmla="*/ 374112 h 374112"/>
              </a:gdLst>
              <a:ahLst/>
              <a:cxnLst>
                <a:cxn ang="0">
                  <a:pos x="connsiteX0" y="connsiteY0"/>
                </a:cxn>
                <a:cxn ang="0">
                  <a:pos x="connsiteX1" y="connsiteY1"/>
                </a:cxn>
                <a:cxn ang="0">
                  <a:pos x="connsiteX2" y="connsiteY2"/>
                </a:cxn>
              </a:cxnLst>
              <a:rect l="l" t="t" r="r" b="b"/>
              <a:pathLst>
                <a:path w="589481" h="374112">
                  <a:moveTo>
                    <a:pt x="589482" y="22202"/>
                  </a:moveTo>
                  <a:cubicBezTo>
                    <a:pt x="443376" y="12672"/>
                    <a:pt x="312346" y="-36800"/>
                    <a:pt x="156236" y="52754"/>
                  </a:cubicBezTo>
                  <a:cubicBezTo>
                    <a:pt x="127" y="142308"/>
                    <a:pt x="-18753" y="292406"/>
                    <a:pt x="12948" y="374112"/>
                  </a:cubicBezTo>
                  <a:close/>
                </a:path>
              </a:pathLst>
            </a:custGeom>
            <a:solidFill>
              <a:schemeClr val="accent3">
                <a:lumMod val="60000"/>
                <a:lumOff val="4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17" name="Forma Livre 116">
              <a:extLst>
                <a:ext uri="{FF2B5EF4-FFF2-40B4-BE49-F238E27FC236}">
                  <a16:creationId xmlns="" xmlns:a16="http://schemas.microsoft.com/office/drawing/2014/main" id="{6758BC9A-72AD-3241-8F94-8D323BE874AF}"/>
                </a:ext>
              </a:extLst>
            </p:cNvPr>
            <p:cNvSpPr/>
            <p:nvPr/>
          </p:nvSpPr>
          <p:spPr>
            <a:xfrm>
              <a:off x="8047164" y="2988250"/>
              <a:ext cx="592454" cy="393764"/>
            </a:xfrm>
            <a:custGeom>
              <a:avLst/>
              <a:gdLst>
                <a:gd name="connsiteX0" fmla="*/ 592455 w 592454"/>
                <a:gd name="connsiteY0" fmla="*/ 0 h 393764"/>
                <a:gd name="connsiteX1" fmla="*/ 344342 w 592454"/>
                <a:gd name="connsiteY1" fmla="*/ 342661 h 393764"/>
                <a:gd name="connsiteX2" fmla="*/ 0 w 592454"/>
                <a:gd name="connsiteY2" fmla="*/ 322059 h 393764"/>
              </a:gdLst>
              <a:ahLst/>
              <a:cxnLst>
                <a:cxn ang="0">
                  <a:pos x="connsiteX0" y="connsiteY0"/>
                </a:cxn>
                <a:cxn ang="0">
                  <a:pos x="connsiteX1" y="connsiteY1"/>
                </a:cxn>
                <a:cxn ang="0">
                  <a:pos x="connsiteX2" y="connsiteY2"/>
                </a:cxn>
              </a:cxnLst>
              <a:rect l="l" t="t" r="r" b="b"/>
              <a:pathLst>
                <a:path w="592454" h="393764">
                  <a:moveTo>
                    <a:pt x="592455" y="0"/>
                  </a:moveTo>
                  <a:cubicBezTo>
                    <a:pt x="527785" y="130617"/>
                    <a:pt x="500170" y="253106"/>
                    <a:pt x="344342" y="342661"/>
                  </a:cubicBezTo>
                  <a:cubicBezTo>
                    <a:pt x="188515" y="432215"/>
                    <a:pt x="55371" y="390311"/>
                    <a:pt x="0" y="322059"/>
                  </a:cubicBezTo>
                  <a:close/>
                </a:path>
              </a:pathLst>
            </a:custGeom>
            <a:solidFill>
              <a:schemeClr val="accent3">
                <a:lumMod val="40000"/>
                <a:lumOff val="60000"/>
              </a:schemeClr>
            </a:solidFill>
            <a:ln w="14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grpSp>
        <p:nvGrpSpPr>
          <p:cNvPr id="118" name="Gráfico 6">
            <a:extLst>
              <a:ext uri="{FF2B5EF4-FFF2-40B4-BE49-F238E27FC236}">
                <a16:creationId xmlns="" xmlns:a16="http://schemas.microsoft.com/office/drawing/2014/main" id="{D9646D16-20C1-0145-AED1-BFC473C0D173}"/>
              </a:ext>
            </a:extLst>
          </p:cNvPr>
          <p:cNvGrpSpPr/>
          <p:nvPr/>
        </p:nvGrpSpPr>
        <p:grpSpPr>
          <a:xfrm>
            <a:off x="8484001" y="2304155"/>
            <a:ext cx="1463203" cy="372633"/>
            <a:chOff x="7782256" y="2304155"/>
            <a:chExt cx="1463203" cy="372633"/>
          </a:xfrm>
        </p:grpSpPr>
        <p:sp>
          <p:nvSpPr>
            <p:cNvPr id="119" name="Forma Livre 118">
              <a:extLst>
                <a:ext uri="{FF2B5EF4-FFF2-40B4-BE49-F238E27FC236}">
                  <a16:creationId xmlns="" xmlns:a16="http://schemas.microsoft.com/office/drawing/2014/main" id="{A2D99F61-CA2E-2A46-A543-384650C79B4F}"/>
                </a:ext>
              </a:extLst>
            </p:cNvPr>
            <p:cNvSpPr/>
            <p:nvPr/>
          </p:nvSpPr>
          <p:spPr>
            <a:xfrm>
              <a:off x="7784010" y="2321021"/>
              <a:ext cx="688898" cy="189656"/>
            </a:xfrm>
            <a:custGeom>
              <a:avLst/>
              <a:gdLst>
                <a:gd name="connsiteX0" fmla="*/ 688899 w 688898"/>
                <a:gd name="connsiteY0" fmla="*/ 189657 h 189656"/>
                <a:gd name="connsiteX1" fmla="*/ 126818 w 688898"/>
                <a:gd name="connsiteY1" fmla="*/ 116 h 189656"/>
                <a:gd name="connsiteX2" fmla="*/ 59322 w 688898"/>
                <a:gd name="connsiteY2" fmla="*/ 175006 h 189656"/>
              </a:gdLst>
              <a:ahLst/>
              <a:cxnLst>
                <a:cxn ang="0">
                  <a:pos x="connsiteX0" y="connsiteY0"/>
                </a:cxn>
                <a:cxn ang="0">
                  <a:pos x="connsiteX1" y="connsiteY1"/>
                </a:cxn>
                <a:cxn ang="0">
                  <a:pos x="connsiteX2" y="connsiteY2"/>
                </a:cxn>
              </a:cxnLst>
              <a:rect l="l" t="t" r="r" b="b"/>
              <a:pathLst>
                <a:path w="688898" h="189656">
                  <a:moveTo>
                    <a:pt x="688899" y="189657"/>
                  </a:moveTo>
                  <a:cubicBezTo>
                    <a:pt x="490464" y="109472"/>
                    <a:pt x="293860" y="4041"/>
                    <a:pt x="126818" y="116"/>
                  </a:cubicBezTo>
                  <a:cubicBezTo>
                    <a:pt x="-40223" y="-3808"/>
                    <a:pt x="-19555" y="92336"/>
                    <a:pt x="59322" y="175006"/>
                  </a:cubicBezTo>
                  <a:close/>
                </a:path>
              </a:pathLst>
            </a:custGeom>
            <a:solidFill>
              <a:schemeClr val="accent4"/>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0" name="Forma Livre 119">
              <a:extLst>
                <a:ext uri="{FF2B5EF4-FFF2-40B4-BE49-F238E27FC236}">
                  <a16:creationId xmlns="" xmlns:a16="http://schemas.microsoft.com/office/drawing/2014/main" id="{D6BCC260-36A6-0340-A3A1-2B358AB6DDFA}"/>
                </a:ext>
              </a:extLst>
            </p:cNvPr>
            <p:cNvSpPr/>
            <p:nvPr/>
          </p:nvSpPr>
          <p:spPr>
            <a:xfrm>
              <a:off x="8817064" y="2483209"/>
              <a:ext cx="428395" cy="33879"/>
            </a:xfrm>
            <a:custGeom>
              <a:avLst/>
              <a:gdLst>
                <a:gd name="connsiteX0" fmla="*/ 428264 w 428395"/>
                <a:gd name="connsiteY0" fmla="*/ 32440 h 33879"/>
                <a:gd name="connsiteX1" fmla="*/ 0 w 428395"/>
                <a:gd name="connsiteY1" fmla="*/ 0 h 33879"/>
                <a:gd name="connsiteX2" fmla="*/ 9811 w 428395"/>
                <a:gd name="connsiteY2" fmla="*/ 4578 h 33879"/>
                <a:gd name="connsiteX3" fmla="*/ 428395 w 428395"/>
                <a:gd name="connsiteY3" fmla="*/ 33879 h 33879"/>
              </a:gdLst>
              <a:ahLst/>
              <a:cxnLst>
                <a:cxn ang="0">
                  <a:pos x="connsiteX0" y="connsiteY0"/>
                </a:cxn>
                <a:cxn ang="0">
                  <a:pos x="connsiteX1" y="connsiteY1"/>
                </a:cxn>
                <a:cxn ang="0">
                  <a:pos x="connsiteX2" y="connsiteY2"/>
                </a:cxn>
                <a:cxn ang="0">
                  <a:pos x="connsiteX3" y="connsiteY3"/>
                </a:cxn>
              </a:cxnLst>
              <a:rect l="l" t="t" r="r" b="b"/>
              <a:pathLst>
                <a:path w="428395" h="33879">
                  <a:moveTo>
                    <a:pt x="428264" y="32440"/>
                  </a:moveTo>
                  <a:lnTo>
                    <a:pt x="0" y="0"/>
                  </a:lnTo>
                  <a:cubicBezTo>
                    <a:pt x="3752" y="148"/>
                    <a:pt x="7287" y="1799"/>
                    <a:pt x="9811" y="4578"/>
                  </a:cubicBezTo>
                  <a:lnTo>
                    <a:pt x="428395" y="33879"/>
                  </a:lnTo>
                  <a:close/>
                </a:path>
              </a:pathLst>
            </a:custGeom>
            <a:solidFill>
              <a:srgbClr val="BFBEED"/>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1" name="Forma Livre 120">
              <a:extLst>
                <a:ext uri="{FF2B5EF4-FFF2-40B4-BE49-F238E27FC236}">
                  <a16:creationId xmlns="" xmlns:a16="http://schemas.microsoft.com/office/drawing/2014/main" id="{45298999-4FD5-A54E-AA3D-979164B18CDD}"/>
                </a:ext>
              </a:extLst>
            </p:cNvPr>
            <p:cNvSpPr/>
            <p:nvPr/>
          </p:nvSpPr>
          <p:spPr>
            <a:xfrm>
              <a:off x="8826875" y="2487395"/>
              <a:ext cx="418453" cy="31132"/>
            </a:xfrm>
            <a:custGeom>
              <a:avLst/>
              <a:gdLst>
                <a:gd name="connsiteX0" fmla="*/ 418454 w 418453"/>
                <a:gd name="connsiteY0" fmla="*/ 29693 h 31132"/>
                <a:gd name="connsiteX1" fmla="*/ 0 w 418453"/>
                <a:gd name="connsiteY1" fmla="*/ 0 h 31132"/>
                <a:gd name="connsiteX2" fmla="*/ 4317 w 418453"/>
                <a:gd name="connsiteY2" fmla="*/ 6017 h 31132"/>
                <a:gd name="connsiteX3" fmla="*/ 418454 w 418453"/>
                <a:gd name="connsiteY3" fmla="*/ 31132 h 31132"/>
              </a:gdLst>
              <a:ahLst/>
              <a:cxnLst>
                <a:cxn ang="0">
                  <a:pos x="connsiteX0" y="connsiteY0"/>
                </a:cxn>
                <a:cxn ang="0">
                  <a:pos x="connsiteX1" y="connsiteY1"/>
                </a:cxn>
                <a:cxn ang="0">
                  <a:pos x="connsiteX2" y="connsiteY2"/>
                </a:cxn>
                <a:cxn ang="0">
                  <a:pos x="connsiteX3" y="connsiteY3"/>
                </a:cxn>
              </a:cxnLst>
              <a:rect l="l" t="t" r="r" b="b"/>
              <a:pathLst>
                <a:path w="418453" h="31132">
                  <a:moveTo>
                    <a:pt x="418454" y="29693"/>
                  </a:moveTo>
                  <a:lnTo>
                    <a:pt x="0" y="0"/>
                  </a:lnTo>
                  <a:cubicBezTo>
                    <a:pt x="1706" y="1801"/>
                    <a:pt x="3158" y="3825"/>
                    <a:pt x="4317" y="6017"/>
                  </a:cubicBezTo>
                  <a:lnTo>
                    <a:pt x="418454" y="31132"/>
                  </a:lnTo>
                  <a:close/>
                </a:path>
              </a:pathLst>
            </a:custGeom>
            <a:solidFill>
              <a:srgbClr val="EDECF8"/>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2" name="Forma Livre 121">
              <a:extLst>
                <a:ext uri="{FF2B5EF4-FFF2-40B4-BE49-F238E27FC236}">
                  <a16:creationId xmlns="" xmlns:a16="http://schemas.microsoft.com/office/drawing/2014/main" id="{F20F71A1-E3F7-0E44-A549-962D0C395869}"/>
                </a:ext>
              </a:extLst>
            </p:cNvPr>
            <p:cNvSpPr/>
            <p:nvPr/>
          </p:nvSpPr>
          <p:spPr>
            <a:xfrm>
              <a:off x="8831191" y="2493804"/>
              <a:ext cx="414137" cy="37280"/>
            </a:xfrm>
            <a:custGeom>
              <a:avLst/>
              <a:gdLst>
                <a:gd name="connsiteX0" fmla="*/ 414137 w 414137"/>
                <a:gd name="connsiteY0" fmla="*/ 37280 h 37280"/>
                <a:gd name="connsiteX1" fmla="*/ 414137 w 414137"/>
                <a:gd name="connsiteY1" fmla="*/ 25115 h 37280"/>
                <a:gd name="connsiteX2" fmla="*/ 0 w 414137"/>
                <a:gd name="connsiteY2" fmla="*/ 0 h 37280"/>
                <a:gd name="connsiteX3" fmla="*/ 4055 w 414137"/>
                <a:gd name="connsiteY3" fmla="*/ 35057 h 37280"/>
              </a:gdLst>
              <a:ahLst/>
              <a:cxnLst>
                <a:cxn ang="0">
                  <a:pos x="connsiteX0" y="connsiteY0"/>
                </a:cxn>
                <a:cxn ang="0">
                  <a:pos x="connsiteX1" y="connsiteY1"/>
                </a:cxn>
                <a:cxn ang="0">
                  <a:pos x="connsiteX2" y="connsiteY2"/>
                </a:cxn>
                <a:cxn ang="0">
                  <a:pos x="connsiteX3" y="connsiteY3"/>
                </a:cxn>
              </a:cxnLst>
              <a:rect l="l" t="t" r="r" b="b"/>
              <a:pathLst>
                <a:path w="414137" h="37280">
                  <a:moveTo>
                    <a:pt x="414137" y="37280"/>
                  </a:moveTo>
                  <a:lnTo>
                    <a:pt x="414137" y="25115"/>
                  </a:lnTo>
                  <a:lnTo>
                    <a:pt x="0" y="0"/>
                  </a:lnTo>
                  <a:cubicBezTo>
                    <a:pt x="5257" y="10896"/>
                    <a:pt x="6687" y="23247"/>
                    <a:pt x="4055" y="35057"/>
                  </a:cubicBezTo>
                  <a:close/>
                </a:path>
              </a:pathLst>
            </a:custGeom>
            <a:solidFill>
              <a:srgbClr val="EDECF8"/>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3" name="Forma Livre 122">
              <a:extLst>
                <a:ext uri="{FF2B5EF4-FFF2-40B4-BE49-F238E27FC236}">
                  <a16:creationId xmlns="" xmlns:a16="http://schemas.microsoft.com/office/drawing/2014/main" id="{02745842-894B-C64B-AF90-804208DC1DEF}"/>
                </a:ext>
              </a:extLst>
            </p:cNvPr>
            <p:cNvSpPr/>
            <p:nvPr/>
          </p:nvSpPr>
          <p:spPr>
            <a:xfrm>
              <a:off x="8815625" y="2528861"/>
              <a:ext cx="429703" cy="23937"/>
            </a:xfrm>
            <a:custGeom>
              <a:avLst/>
              <a:gdLst>
                <a:gd name="connsiteX0" fmla="*/ 429703 w 429703"/>
                <a:gd name="connsiteY0" fmla="*/ 2224 h 23937"/>
                <a:gd name="connsiteX1" fmla="*/ 19621 w 429703"/>
                <a:gd name="connsiteY1" fmla="*/ 0 h 23937"/>
                <a:gd name="connsiteX2" fmla="*/ 14389 w 429703"/>
                <a:gd name="connsiteY2" fmla="*/ 13996 h 23937"/>
                <a:gd name="connsiteX3" fmla="*/ 0 w 429703"/>
                <a:gd name="connsiteY3" fmla="*/ 23938 h 23937"/>
                <a:gd name="connsiteX4" fmla="*/ 429703 w 429703"/>
                <a:gd name="connsiteY4" fmla="*/ 10857 h 2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03" h="23937">
                  <a:moveTo>
                    <a:pt x="429703" y="2224"/>
                  </a:moveTo>
                  <a:lnTo>
                    <a:pt x="19621" y="0"/>
                  </a:lnTo>
                  <a:cubicBezTo>
                    <a:pt x="18715" y="4937"/>
                    <a:pt x="16944" y="9676"/>
                    <a:pt x="14389" y="13996"/>
                  </a:cubicBezTo>
                  <a:cubicBezTo>
                    <a:pt x="11749" y="19673"/>
                    <a:pt x="6243" y="23477"/>
                    <a:pt x="0" y="23938"/>
                  </a:cubicBezTo>
                  <a:lnTo>
                    <a:pt x="429703" y="10857"/>
                  </a:lnTo>
                  <a:close/>
                </a:path>
              </a:pathLst>
            </a:custGeom>
            <a:solidFill>
              <a:srgbClr val="BFBEED"/>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4" name="Forma Livre 123">
              <a:extLst>
                <a:ext uri="{FF2B5EF4-FFF2-40B4-BE49-F238E27FC236}">
                  <a16:creationId xmlns="" xmlns:a16="http://schemas.microsoft.com/office/drawing/2014/main" id="{4CC9782F-9D5D-D644-944D-39AD88ADF545}"/>
                </a:ext>
              </a:extLst>
            </p:cNvPr>
            <p:cNvSpPr/>
            <p:nvPr/>
          </p:nvSpPr>
          <p:spPr>
            <a:xfrm>
              <a:off x="8796165" y="2482870"/>
              <a:ext cx="40343" cy="69863"/>
            </a:xfrm>
            <a:custGeom>
              <a:avLst/>
              <a:gdLst>
                <a:gd name="connsiteX0" fmla="*/ 35026 w 40343"/>
                <a:gd name="connsiteY0" fmla="*/ 10934 h 69863"/>
                <a:gd name="connsiteX1" fmla="*/ 33849 w 40343"/>
                <a:gd name="connsiteY1" fmla="*/ 59987 h 69863"/>
                <a:gd name="connsiteX2" fmla="*/ 14552 w 40343"/>
                <a:gd name="connsiteY2" fmla="*/ 68943 h 69863"/>
                <a:gd name="connsiteX3" fmla="*/ 5333 w 40343"/>
                <a:gd name="connsiteY3" fmla="*/ 59202 h 69863"/>
                <a:gd name="connsiteX4" fmla="*/ 6379 w 40343"/>
                <a:gd name="connsiteY4" fmla="*/ 10018 h 69863"/>
                <a:gd name="connsiteX5" fmla="*/ 25586 w 40343"/>
                <a:gd name="connsiteY5" fmla="*/ 869 h 69863"/>
                <a:gd name="connsiteX6" fmla="*/ 35026 w 40343"/>
                <a:gd name="connsiteY6" fmla="*/ 10934 h 6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 h="69863">
                  <a:moveTo>
                    <a:pt x="35026" y="10934"/>
                  </a:moveTo>
                  <a:cubicBezTo>
                    <a:pt x="42510" y="26530"/>
                    <a:pt x="42073" y="44767"/>
                    <a:pt x="33849" y="59987"/>
                  </a:cubicBezTo>
                  <a:cubicBezTo>
                    <a:pt x="30993" y="67788"/>
                    <a:pt x="22355" y="71799"/>
                    <a:pt x="14552" y="68943"/>
                  </a:cubicBezTo>
                  <a:cubicBezTo>
                    <a:pt x="10122" y="67321"/>
                    <a:pt x="6709" y="63715"/>
                    <a:pt x="5333" y="59202"/>
                  </a:cubicBezTo>
                  <a:cubicBezTo>
                    <a:pt x="-2130" y="43568"/>
                    <a:pt x="-1741" y="25321"/>
                    <a:pt x="6379" y="10018"/>
                  </a:cubicBezTo>
                  <a:cubicBezTo>
                    <a:pt x="9156" y="2188"/>
                    <a:pt x="17756" y="-1908"/>
                    <a:pt x="25586" y="869"/>
                  </a:cubicBezTo>
                  <a:cubicBezTo>
                    <a:pt x="30176" y="2498"/>
                    <a:pt x="33695" y="6248"/>
                    <a:pt x="35026" y="10934"/>
                  </a:cubicBezTo>
                  <a:close/>
                </a:path>
              </a:pathLst>
            </a:custGeom>
            <a:solidFill>
              <a:srgbClr val="23232A"/>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5" name="Forma Livre 124">
              <a:extLst>
                <a:ext uri="{FF2B5EF4-FFF2-40B4-BE49-F238E27FC236}">
                  <a16:creationId xmlns="" xmlns:a16="http://schemas.microsoft.com/office/drawing/2014/main" id="{26911196-0AC6-5741-8992-9122749C2470}"/>
                </a:ext>
              </a:extLst>
            </p:cNvPr>
            <p:cNvSpPr/>
            <p:nvPr/>
          </p:nvSpPr>
          <p:spPr>
            <a:xfrm>
              <a:off x="8679062" y="2464503"/>
              <a:ext cx="300465" cy="21060"/>
            </a:xfrm>
            <a:custGeom>
              <a:avLst/>
              <a:gdLst>
                <a:gd name="connsiteX0" fmla="*/ 0 w 300465"/>
                <a:gd name="connsiteY0" fmla="*/ 0 h 21060"/>
                <a:gd name="connsiteX1" fmla="*/ 279928 w 300465"/>
                <a:gd name="connsiteY1" fmla="*/ 5756 h 21060"/>
                <a:gd name="connsiteX2" fmla="*/ 300465 w 300465"/>
                <a:gd name="connsiteY2" fmla="*/ 21060 h 21060"/>
                <a:gd name="connsiteX3" fmla="*/ 20406 w 300465"/>
                <a:gd name="connsiteY3" fmla="*/ 15305 h 21060"/>
                <a:gd name="connsiteX4" fmla="*/ 0 w 300465"/>
                <a:gd name="connsiteY4" fmla="*/ 0 h 2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65" h="21060">
                  <a:moveTo>
                    <a:pt x="0" y="0"/>
                  </a:moveTo>
                  <a:lnTo>
                    <a:pt x="279928" y="5756"/>
                  </a:lnTo>
                  <a:cubicBezTo>
                    <a:pt x="289046" y="6748"/>
                    <a:pt x="296907" y="12607"/>
                    <a:pt x="300465" y="21060"/>
                  </a:cubicBezTo>
                  <a:lnTo>
                    <a:pt x="20406" y="15305"/>
                  </a:lnTo>
                  <a:cubicBezTo>
                    <a:pt x="16894" y="6871"/>
                    <a:pt x="9079" y="1011"/>
                    <a:pt x="0" y="0"/>
                  </a:cubicBezTo>
                  <a:close/>
                </a:path>
              </a:pathLst>
            </a:custGeom>
            <a:solidFill>
              <a:srgbClr val="FFC4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6" name="Forma Livre 125">
              <a:extLst>
                <a:ext uri="{FF2B5EF4-FFF2-40B4-BE49-F238E27FC236}">
                  <a16:creationId xmlns="" xmlns:a16="http://schemas.microsoft.com/office/drawing/2014/main" id="{DAEE710E-9E1D-7041-AF7E-916A7B1F5FFC}"/>
                </a:ext>
              </a:extLst>
            </p:cNvPr>
            <p:cNvSpPr/>
            <p:nvPr/>
          </p:nvSpPr>
          <p:spPr>
            <a:xfrm>
              <a:off x="8679062" y="2464503"/>
              <a:ext cx="294186" cy="12557"/>
            </a:xfrm>
            <a:custGeom>
              <a:avLst/>
              <a:gdLst>
                <a:gd name="connsiteX0" fmla="*/ 0 w 294186"/>
                <a:gd name="connsiteY0" fmla="*/ 0 h 12557"/>
                <a:gd name="connsiteX1" fmla="*/ 279928 w 294186"/>
                <a:gd name="connsiteY1" fmla="*/ 5756 h 12557"/>
                <a:gd name="connsiteX2" fmla="*/ 294187 w 294186"/>
                <a:gd name="connsiteY2" fmla="*/ 12558 h 12557"/>
                <a:gd name="connsiteX3" fmla="*/ 14127 w 294186"/>
                <a:gd name="connsiteY3" fmla="*/ 6802 h 12557"/>
                <a:gd name="connsiteX4" fmla="*/ 0 w 294186"/>
                <a:gd name="connsiteY4" fmla="*/ 0 h 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86" h="12557">
                  <a:moveTo>
                    <a:pt x="0" y="0"/>
                  </a:moveTo>
                  <a:lnTo>
                    <a:pt x="279928" y="5756"/>
                  </a:lnTo>
                  <a:cubicBezTo>
                    <a:pt x="285395" y="6046"/>
                    <a:pt x="290523" y="8492"/>
                    <a:pt x="294187" y="12558"/>
                  </a:cubicBezTo>
                  <a:lnTo>
                    <a:pt x="14127" y="6802"/>
                  </a:lnTo>
                  <a:cubicBezTo>
                    <a:pt x="10512" y="2744"/>
                    <a:pt x="5427" y="296"/>
                    <a:pt x="0" y="0"/>
                  </a:cubicBezTo>
                  <a:close/>
                </a:path>
              </a:pathLst>
            </a:custGeom>
            <a:solidFill>
              <a:srgbClr val="FFC4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7" name="Forma Livre 126">
              <a:extLst>
                <a:ext uri="{FF2B5EF4-FFF2-40B4-BE49-F238E27FC236}">
                  <a16:creationId xmlns="" xmlns:a16="http://schemas.microsoft.com/office/drawing/2014/main" id="{F206FDAF-2DC9-644C-9649-BD40FB638E2D}"/>
                </a:ext>
              </a:extLst>
            </p:cNvPr>
            <p:cNvSpPr/>
            <p:nvPr/>
          </p:nvSpPr>
          <p:spPr>
            <a:xfrm>
              <a:off x="8693189" y="2471305"/>
              <a:ext cx="286338" cy="14258"/>
            </a:xfrm>
            <a:custGeom>
              <a:avLst/>
              <a:gdLst>
                <a:gd name="connsiteX0" fmla="*/ 0 w 286338"/>
                <a:gd name="connsiteY0" fmla="*/ 0 h 14258"/>
                <a:gd name="connsiteX1" fmla="*/ 280059 w 286338"/>
                <a:gd name="connsiteY1" fmla="*/ 5756 h 14258"/>
                <a:gd name="connsiteX2" fmla="*/ 286338 w 286338"/>
                <a:gd name="connsiteY2" fmla="*/ 14258 h 14258"/>
                <a:gd name="connsiteX3" fmla="*/ 6279 w 286338"/>
                <a:gd name="connsiteY3" fmla="*/ 8503 h 14258"/>
                <a:gd name="connsiteX4" fmla="*/ 0 w 286338"/>
                <a:gd name="connsiteY4" fmla="*/ 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38" h="14258">
                  <a:moveTo>
                    <a:pt x="0" y="0"/>
                  </a:moveTo>
                  <a:lnTo>
                    <a:pt x="280059" y="5756"/>
                  </a:lnTo>
                  <a:cubicBezTo>
                    <a:pt x="282511" y="8306"/>
                    <a:pt x="284622" y="11164"/>
                    <a:pt x="286338" y="14258"/>
                  </a:cubicBezTo>
                  <a:lnTo>
                    <a:pt x="6279" y="8503"/>
                  </a:lnTo>
                  <a:cubicBezTo>
                    <a:pt x="4652" y="5353"/>
                    <a:pt x="2531" y="2483"/>
                    <a:pt x="0" y="0"/>
                  </a:cubicBezTo>
                  <a:close/>
                </a:path>
              </a:pathLst>
            </a:custGeom>
            <a:solidFill>
              <a:srgbClr val="FFC4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8" name="Forma Livre 127">
              <a:extLst>
                <a:ext uri="{FF2B5EF4-FFF2-40B4-BE49-F238E27FC236}">
                  <a16:creationId xmlns="" xmlns:a16="http://schemas.microsoft.com/office/drawing/2014/main" id="{32900A85-8890-2A40-BB19-38208AF010E5}"/>
                </a:ext>
              </a:extLst>
            </p:cNvPr>
            <p:cNvSpPr/>
            <p:nvPr/>
          </p:nvSpPr>
          <p:spPr>
            <a:xfrm>
              <a:off x="8676969" y="2479808"/>
              <a:ext cx="310347" cy="91303"/>
            </a:xfrm>
            <a:custGeom>
              <a:avLst/>
              <a:gdLst>
                <a:gd name="connsiteX0" fmla="*/ 279928 w 310347"/>
                <a:gd name="connsiteY0" fmla="*/ 91304 h 91303"/>
                <a:gd name="connsiteX1" fmla="*/ 0 w 310347"/>
                <a:gd name="connsiteY1" fmla="*/ 86072 h 91303"/>
                <a:gd name="connsiteX2" fmla="*/ 20929 w 310347"/>
                <a:gd name="connsiteY2" fmla="*/ 71421 h 91303"/>
                <a:gd name="connsiteX3" fmla="*/ 22630 w 310347"/>
                <a:gd name="connsiteY3" fmla="*/ 0 h 91303"/>
                <a:gd name="connsiteX4" fmla="*/ 302689 w 310347"/>
                <a:gd name="connsiteY4" fmla="*/ 5756 h 91303"/>
                <a:gd name="connsiteX5" fmla="*/ 300989 w 310347"/>
                <a:gd name="connsiteY5" fmla="*/ 77177 h 91303"/>
                <a:gd name="connsiteX6" fmla="*/ 279928 w 310347"/>
                <a:gd name="connsiteY6" fmla="*/ 91304 h 9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47" h="91303">
                  <a:moveTo>
                    <a:pt x="279928" y="91304"/>
                  </a:moveTo>
                  <a:lnTo>
                    <a:pt x="0" y="86072"/>
                  </a:lnTo>
                  <a:cubicBezTo>
                    <a:pt x="9125" y="85367"/>
                    <a:pt x="17144" y="79754"/>
                    <a:pt x="20929" y="71421"/>
                  </a:cubicBezTo>
                  <a:cubicBezTo>
                    <a:pt x="32927" y="49267"/>
                    <a:pt x="33559" y="22700"/>
                    <a:pt x="22630" y="0"/>
                  </a:cubicBezTo>
                  <a:lnTo>
                    <a:pt x="302689" y="5756"/>
                  </a:lnTo>
                  <a:cubicBezTo>
                    <a:pt x="313469" y="28487"/>
                    <a:pt x="312838" y="54984"/>
                    <a:pt x="300989" y="77177"/>
                  </a:cubicBezTo>
                  <a:cubicBezTo>
                    <a:pt x="297015" y="85326"/>
                    <a:pt x="288976" y="90718"/>
                    <a:pt x="279928" y="91304"/>
                  </a:cubicBezTo>
                  <a:close/>
                </a:path>
              </a:pathLst>
            </a:custGeom>
            <a:solidFill>
              <a:srgbClr val="FFC4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9" name="Forma Livre 128">
              <a:extLst>
                <a:ext uri="{FF2B5EF4-FFF2-40B4-BE49-F238E27FC236}">
                  <a16:creationId xmlns="" xmlns:a16="http://schemas.microsoft.com/office/drawing/2014/main" id="{4073A2D7-FF57-AE49-B145-D516CAD15E57}"/>
                </a:ext>
              </a:extLst>
            </p:cNvPr>
            <p:cNvSpPr/>
            <p:nvPr/>
          </p:nvSpPr>
          <p:spPr>
            <a:xfrm>
              <a:off x="8699468" y="2479808"/>
              <a:ext cx="287900" cy="56770"/>
            </a:xfrm>
            <a:custGeom>
              <a:avLst/>
              <a:gdLst>
                <a:gd name="connsiteX0" fmla="*/ 0 w 287900"/>
                <a:gd name="connsiteY0" fmla="*/ 0 h 56770"/>
                <a:gd name="connsiteX1" fmla="*/ 280059 w 287900"/>
                <a:gd name="connsiteY1" fmla="*/ 5756 h 56770"/>
                <a:gd name="connsiteX2" fmla="*/ 286076 w 287900"/>
                <a:gd name="connsiteY2" fmla="*/ 56771 h 56770"/>
                <a:gd name="connsiteX3" fmla="*/ 6017 w 287900"/>
                <a:gd name="connsiteY3" fmla="*/ 51015 h 56770"/>
                <a:gd name="connsiteX4" fmla="*/ 0 w 287900"/>
                <a:gd name="connsiteY4" fmla="*/ 0 h 56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00" h="56770">
                  <a:moveTo>
                    <a:pt x="0" y="0"/>
                  </a:moveTo>
                  <a:lnTo>
                    <a:pt x="280059" y="5756"/>
                  </a:lnTo>
                  <a:cubicBezTo>
                    <a:pt x="287731" y="21604"/>
                    <a:pt x="289850" y="39572"/>
                    <a:pt x="286076" y="56771"/>
                  </a:cubicBezTo>
                  <a:lnTo>
                    <a:pt x="6017" y="51015"/>
                  </a:lnTo>
                  <a:cubicBezTo>
                    <a:pt x="9791" y="33816"/>
                    <a:pt x="7672" y="15849"/>
                    <a:pt x="0" y="0"/>
                  </a:cubicBezTo>
                  <a:close/>
                </a:path>
              </a:pathLst>
            </a:custGeom>
            <a:solidFill>
              <a:srgbClr val="FFC4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0" name="Forma Livre 129">
              <a:extLst>
                <a:ext uri="{FF2B5EF4-FFF2-40B4-BE49-F238E27FC236}">
                  <a16:creationId xmlns="" xmlns:a16="http://schemas.microsoft.com/office/drawing/2014/main" id="{6F9A7158-7C1A-C04D-A97B-96C2D1BEA532}"/>
                </a:ext>
              </a:extLst>
            </p:cNvPr>
            <p:cNvSpPr/>
            <p:nvPr/>
          </p:nvSpPr>
          <p:spPr>
            <a:xfrm>
              <a:off x="8676969" y="2530823"/>
              <a:ext cx="308706" cy="40288"/>
            </a:xfrm>
            <a:custGeom>
              <a:avLst/>
              <a:gdLst>
                <a:gd name="connsiteX0" fmla="*/ 28516 w 308706"/>
                <a:gd name="connsiteY0" fmla="*/ 0 h 40288"/>
                <a:gd name="connsiteX1" fmla="*/ 308706 w 308706"/>
                <a:gd name="connsiteY1" fmla="*/ 5756 h 40288"/>
                <a:gd name="connsiteX2" fmla="*/ 300989 w 308706"/>
                <a:gd name="connsiteY2" fmla="*/ 26162 h 40288"/>
                <a:gd name="connsiteX3" fmla="*/ 280059 w 308706"/>
                <a:gd name="connsiteY3" fmla="*/ 40289 h 40288"/>
                <a:gd name="connsiteX4" fmla="*/ 0 w 308706"/>
                <a:gd name="connsiteY4" fmla="*/ 35057 h 40288"/>
                <a:gd name="connsiteX5" fmla="*/ 20929 w 308706"/>
                <a:gd name="connsiteY5" fmla="*/ 20406 h 40288"/>
                <a:gd name="connsiteX6" fmla="*/ 28516 w 308706"/>
                <a:gd name="connsiteY6" fmla="*/ 0 h 4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06" h="40288">
                  <a:moveTo>
                    <a:pt x="28516" y="0"/>
                  </a:moveTo>
                  <a:lnTo>
                    <a:pt x="308706" y="5756"/>
                  </a:lnTo>
                  <a:cubicBezTo>
                    <a:pt x="307271" y="12936"/>
                    <a:pt x="304663" y="19829"/>
                    <a:pt x="300989" y="26162"/>
                  </a:cubicBezTo>
                  <a:cubicBezTo>
                    <a:pt x="297037" y="34272"/>
                    <a:pt x="289059" y="39657"/>
                    <a:pt x="280059" y="40289"/>
                  </a:cubicBezTo>
                  <a:lnTo>
                    <a:pt x="0" y="35057"/>
                  </a:lnTo>
                  <a:cubicBezTo>
                    <a:pt x="9155" y="34435"/>
                    <a:pt x="17212" y="28795"/>
                    <a:pt x="20929" y="20406"/>
                  </a:cubicBezTo>
                  <a:cubicBezTo>
                    <a:pt x="24668" y="14117"/>
                    <a:pt x="27238" y="7204"/>
                    <a:pt x="28516" y="0"/>
                  </a:cubicBezTo>
                  <a:close/>
                </a:path>
              </a:pathLst>
            </a:custGeom>
            <a:solidFill>
              <a:srgbClr val="FFA2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1" name="Forma Livre 130">
              <a:extLst>
                <a:ext uri="{FF2B5EF4-FFF2-40B4-BE49-F238E27FC236}">
                  <a16:creationId xmlns="" xmlns:a16="http://schemas.microsoft.com/office/drawing/2014/main" id="{EF63B452-AEAE-9A42-AB1F-660F9FC95B50}"/>
                </a:ext>
              </a:extLst>
            </p:cNvPr>
            <p:cNvSpPr/>
            <p:nvPr/>
          </p:nvSpPr>
          <p:spPr>
            <a:xfrm>
              <a:off x="8648977" y="2464447"/>
              <a:ext cx="58322" cy="100964"/>
            </a:xfrm>
            <a:custGeom>
              <a:avLst/>
              <a:gdLst>
                <a:gd name="connsiteX0" fmla="*/ 50491 w 58322"/>
                <a:gd name="connsiteY0" fmla="*/ 15360 h 100964"/>
                <a:gd name="connsiteX1" fmla="*/ 48921 w 58322"/>
                <a:gd name="connsiteY1" fmla="*/ 86782 h 100964"/>
                <a:gd name="connsiteX2" fmla="*/ 7586 w 58322"/>
                <a:gd name="connsiteY2" fmla="*/ 85604 h 100964"/>
                <a:gd name="connsiteX3" fmla="*/ 9679 w 58322"/>
                <a:gd name="connsiteY3" fmla="*/ 14183 h 100964"/>
                <a:gd name="connsiteX4" fmla="*/ 50491 w 58322"/>
                <a:gd name="connsiteY4" fmla="*/ 15360 h 10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2" h="100964">
                  <a:moveTo>
                    <a:pt x="50491" y="15360"/>
                  </a:moveTo>
                  <a:cubicBezTo>
                    <a:pt x="61461" y="38040"/>
                    <a:pt x="60877" y="64606"/>
                    <a:pt x="48921" y="86782"/>
                  </a:cubicBezTo>
                  <a:cubicBezTo>
                    <a:pt x="37149" y="106141"/>
                    <a:pt x="18574" y="105618"/>
                    <a:pt x="7586" y="85604"/>
                  </a:cubicBezTo>
                  <a:cubicBezTo>
                    <a:pt x="-3222" y="62841"/>
                    <a:pt x="-2443" y="36274"/>
                    <a:pt x="9679" y="14183"/>
                  </a:cubicBezTo>
                  <a:cubicBezTo>
                    <a:pt x="21059" y="-5176"/>
                    <a:pt x="39503" y="-4653"/>
                    <a:pt x="50491" y="15360"/>
                  </a:cubicBezTo>
                  <a:close/>
                </a:path>
              </a:pathLst>
            </a:custGeom>
            <a:solidFill>
              <a:srgbClr val="FF9900"/>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2" name="Forma Livre 131">
              <a:extLst>
                <a:ext uri="{FF2B5EF4-FFF2-40B4-BE49-F238E27FC236}">
                  <a16:creationId xmlns="" xmlns:a16="http://schemas.microsoft.com/office/drawing/2014/main" id="{63CC39AF-4DD7-654E-9808-B41662C42AD9}"/>
                </a:ext>
              </a:extLst>
            </p:cNvPr>
            <p:cNvSpPr/>
            <p:nvPr/>
          </p:nvSpPr>
          <p:spPr>
            <a:xfrm>
              <a:off x="7782256" y="2494589"/>
              <a:ext cx="694054" cy="178014"/>
            </a:xfrm>
            <a:custGeom>
              <a:avLst/>
              <a:gdLst>
                <a:gd name="connsiteX0" fmla="*/ 694055 w 694054"/>
                <a:gd name="connsiteY0" fmla="*/ 14781 h 178014"/>
                <a:gd name="connsiteX1" fmla="*/ 123733 w 694054"/>
                <a:gd name="connsiteY1" fmla="*/ 177899 h 178014"/>
                <a:gd name="connsiteX2" fmla="*/ 64346 w 694054"/>
                <a:gd name="connsiteY2" fmla="*/ 0 h 178014"/>
              </a:gdLst>
              <a:ahLst/>
              <a:cxnLst>
                <a:cxn ang="0">
                  <a:pos x="connsiteX0" y="connsiteY0"/>
                </a:cxn>
                <a:cxn ang="0">
                  <a:pos x="connsiteX1" y="connsiteY1"/>
                </a:cxn>
                <a:cxn ang="0">
                  <a:pos x="connsiteX2" y="connsiteY2"/>
                </a:cxn>
              </a:cxnLst>
              <a:rect l="l" t="t" r="r" b="b"/>
              <a:pathLst>
                <a:path w="694054" h="178014">
                  <a:moveTo>
                    <a:pt x="694055" y="14781"/>
                  </a:moveTo>
                  <a:cubicBezTo>
                    <a:pt x="492087" y="85548"/>
                    <a:pt x="290774" y="181823"/>
                    <a:pt x="123733" y="177899"/>
                  </a:cubicBezTo>
                  <a:cubicBezTo>
                    <a:pt x="-43308" y="173974"/>
                    <a:pt x="-18193" y="79008"/>
                    <a:pt x="64346" y="0"/>
                  </a:cubicBezTo>
                  <a:close/>
                </a:path>
              </a:pathLst>
            </a:custGeom>
            <a:solidFill>
              <a:schemeClr val="accent4"/>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3" name="Forma Livre 132">
              <a:extLst>
                <a:ext uri="{FF2B5EF4-FFF2-40B4-BE49-F238E27FC236}">
                  <a16:creationId xmlns="" xmlns:a16="http://schemas.microsoft.com/office/drawing/2014/main" id="{933C0EAF-C792-5346-81F0-AF10AA016232}"/>
                </a:ext>
              </a:extLst>
            </p:cNvPr>
            <p:cNvSpPr/>
            <p:nvPr/>
          </p:nvSpPr>
          <p:spPr>
            <a:xfrm>
              <a:off x="7844509" y="2475229"/>
              <a:ext cx="844886" cy="16220"/>
            </a:xfrm>
            <a:custGeom>
              <a:avLst/>
              <a:gdLst>
                <a:gd name="connsiteX0" fmla="*/ 0 w 844886"/>
                <a:gd name="connsiteY0" fmla="*/ 16220 h 16220"/>
                <a:gd name="connsiteX1" fmla="*/ 829321 w 844886"/>
                <a:gd name="connsiteY1" fmla="*/ 0 h 16220"/>
                <a:gd name="connsiteX2" fmla="*/ 844887 w 844886"/>
                <a:gd name="connsiteY2" fmla="*/ 11642 h 16220"/>
              </a:gdLst>
              <a:ahLst/>
              <a:cxnLst>
                <a:cxn ang="0">
                  <a:pos x="connsiteX0" y="connsiteY0"/>
                </a:cxn>
                <a:cxn ang="0">
                  <a:pos x="connsiteX1" y="connsiteY1"/>
                </a:cxn>
                <a:cxn ang="0">
                  <a:pos x="connsiteX2" y="connsiteY2"/>
                </a:cxn>
              </a:cxnLst>
              <a:rect l="l" t="t" r="r" b="b"/>
              <a:pathLst>
                <a:path w="844886" h="16220">
                  <a:moveTo>
                    <a:pt x="0" y="16220"/>
                  </a:moveTo>
                  <a:lnTo>
                    <a:pt x="829321" y="0"/>
                  </a:lnTo>
                  <a:cubicBezTo>
                    <a:pt x="836234" y="780"/>
                    <a:pt x="842186" y="5231"/>
                    <a:pt x="844887" y="11642"/>
                  </a:cubicBezTo>
                  <a:close/>
                </a:path>
              </a:pathLst>
            </a:custGeom>
            <a:solidFill>
              <a:schemeClr val="accent4">
                <a:lumMod val="40000"/>
                <a:lumOff val="6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4" name="Forma Livre 133">
              <a:extLst>
                <a:ext uri="{FF2B5EF4-FFF2-40B4-BE49-F238E27FC236}">
                  <a16:creationId xmlns="" xmlns:a16="http://schemas.microsoft.com/office/drawing/2014/main" id="{7BCB86AE-EBCF-074F-A058-7AC751433287}"/>
                </a:ext>
              </a:extLst>
            </p:cNvPr>
            <p:cNvSpPr/>
            <p:nvPr/>
          </p:nvSpPr>
          <p:spPr>
            <a:xfrm>
              <a:off x="7844509" y="2475229"/>
              <a:ext cx="840177" cy="16220"/>
            </a:xfrm>
            <a:custGeom>
              <a:avLst/>
              <a:gdLst>
                <a:gd name="connsiteX0" fmla="*/ 0 w 840177"/>
                <a:gd name="connsiteY0" fmla="*/ 16220 h 16220"/>
                <a:gd name="connsiteX1" fmla="*/ 829321 w 840177"/>
                <a:gd name="connsiteY1" fmla="*/ 0 h 16220"/>
                <a:gd name="connsiteX2" fmla="*/ 840178 w 840177"/>
                <a:gd name="connsiteY2" fmla="*/ 5102 h 16220"/>
              </a:gdLst>
              <a:ahLst/>
              <a:cxnLst>
                <a:cxn ang="0">
                  <a:pos x="connsiteX0" y="connsiteY0"/>
                </a:cxn>
                <a:cxn ang="0">
                  <a:pos x="connsiteX1" y="connsiteY1"/>
                </a:cxn>
                <a:cxn ang="0">
                  <a:pos x="connsiteX2" y="connsiteY2"/>
                </a:cxn>
              </a:cxnLst>
              <a:rect l="l" t="t" r="r" b="b"/>
              <a:pathLst>
                <a:path w="840177" h="16220">
                  <a:moveTo>
                    <a:pt x="0" y="16220"/>
                  </a:moveTo>
                  <a:lnTo>
                    <a:pt x="829321" y="0"/>
                  </a:lnTo>
                  <a:cubicBezTo>
                    <a:pt x="833483" y="152"/>
                    <a:pt x="837403" y="1995"/>
                    <a:pt x="840178" y="5102"/>
                  </a:cubicBezTo>
                  <a:close/>
                </a:path>
              </a:pathLst>
            </a:custGeom>
            <a:solidFill>
              <a:schemeClr val="accent4">
                <a:lumMod val="40000"/>
                <a:lumOff val="6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5" name="Forma Livre 134">
              <a:extLst>
                <a:ext uri="{FF2B5EF4-FFF2-40B4-BE49-F238E27FC236}">
                  <a16:creationId xmlns="" xmlns:a16="http://schemas.microsoft.com/office/drawing/2014/main" id="{314D84CF-B3F6-E147-8F2B-EAB9646EFC27}"/>
                </a:ext>
              </a:extLst>
            </p:cNvPr>
            <p:cNvSpPr/>
            <p:nvPr/>
          </p:nvSpPr>
          <p:spPr>
            <a:xfrm>
              <a:off x="7844509" y="2480331"/>
              <a:ext cx="845017" cy="11118"/>
            </a:xfrm>
            <a:custGeom>
              <a:avLst/>
              <a:gdLst>
                <a:gd name="connsiteX0" fmla="*/ 0 w 845017"/>
                <a:gd name="connsiteY0" fmla="*/ 11119 h 11118"/>
                <a:gd name="connsiteX1" fmla="*/ 840309 w 845017"/>
                <a:gd name="connsiteY1" fmla="*/ 0 h 11118"/>
                <a:gd name="connsiteX2" fmla="*/ 845018 w 845017"/>
                <a:gd name="connsiteY2" fmla="*/ 6540 h 11118"/>
              </a:gdLst>
              <a:ahLst/>
              <a:cxnLst>
                <a:cxn ang="0">
                  <a:pos x="connsiteX0" y="connsiteY0"/>
                </a:cxn>
                <a:cxn ang="0">
                  <a:pos x="connsiteX1" y="connsiteY1"/>
                </a:cxn>
                <a:cxn ang="0">
                  <a:pos x="connsiteX2" y="connsiteY2"/>
                </a:cxn>
              </a:cxnLst>
              <a:rect l="l" t="t" r="r" b="b"/>
              <a:pathLst>
                <a:path w="845017" h="11118">
                  <a:moveTo>
                    <a:pt x="0" y="11119"/>
                  </a:moveTo>
                  <a:lnTo>
                    <a:pt x="840309" y="0"/>
                  </a:lnTo>
                  <a:cubicBezTo>
                    <a:pt x="842145" y="1975"/>
                    <a:pt x="843727" y="4173"/>
                    <a:pt x="845018" y="6540"/>
                  </a:cubicBezTo>
                  <a:close/>
                </a:path>
              </a:pathLst>
            </a:custGeom>
            <a:solidFill>
              <a:schemeClr val="accent4">
                <a:lumMod val="40000"/>
                <a:lumOff val="6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6" name="Forma Livre 135">
              <a:extLst>
                <a:ext uri="{FF2B5EF4-FFF2-40B4-BE49-F238E27FC236}">
                  <a16:creationId xmlns="" xmlns:a16="http://schemas.microsoft.com/office/drawing/2014/main" id="{1F21329F-C719-874D-BE88-58D08FEECB74}"/>
                </a:ext>
              </a:extLst>
            </p:cNvPr>
            <p:cNvSpPr/>
            <p:nvPr/>
          </p:nvSpPr>
          <p:spPr>
            <a:xfrm>
              <a:off x="7844509" y="2487395"/>
              <a:ext cx="850835" cy="65403"/>
            </a:xfrm>
            <a:custGeom>
              <a:avLst/>
              <a:gdLst>
                <a:gd name="connsiteX0" fmla="*/ 827228 w 850835"/>
                <a:gd name="connsiteY0" fmla="*/ 65404 h 65403"/>
                <a:gd name="connsiteX1" fmla="*/ 0 w 850835"/>
                <a:gd name="connsiteY1" fmla="*/ 4055 h 65403"/>
                <a:gd name="connsiteX2" fmla="*/ 844887 w 850835"/>
                <a:gd name="connsiteY2" fmla="*/ 0 h 65403"/>
                <a:gd name="connsiteX3" fmla="*/ 843710 w 850835"/>
                <a:gd name="connsiteY3" fmla="*/ 54678 h 65403"/>
                <a:gd name="connsiteX4" fmla="*/ 827228 w 850835"/>
                <a:gd name="connsiteY4" fmla="*/ 65404 h 6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35" h="65403">
                  <a:moveTo>
                    <a:pt x="827228" y="65404"/>
                  </a:moveTo>
                  <a:lnTo>
                    <a:pt x="0" y="4055"/>
                  </a:lnTo>
                  <a:lnTo>
                    <a:pt x="844887" y="0"/>
                  </a:lnTo>
                  <a:cubicBezTo>
                    <a:pt x="853214" y="17375"/>
                    <a:pt x="852777" y="37677"/>
                    <a:pt x="843710" y="54678"/>
                  </a:cubicBezTo>
                  <a:cubicBezTo>
                    <a:pt x="840575" y="60985"/>
                    <a:pt x="834264" y="65093"/>
                    <a:pt x="827228" y="65404"/>
                  </a:cubicBezTo>
                  <a:close/>
                </a:path>
              </a:pathLst>
            </a:custGeom>
            <a:solidFill>
              <a:schemeClr val="accent4">
                <a:lumMod val="60000"/>
                <a:lumOff val="4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7" name="Forma Livre 136">
              <a:extLst>
                <a:ext uri="{FF2B5EF4-FFF2-40B4-BE49-F238E27FC236}">
                  <a16:creationId xmlns="" xmlns:a16="http://schemas.microsoft.com/office/drawing/2014/main" id="{FBC4C557-8573-6040-A705-26D236A5AD44}"/>
                </a:ext>
              </a:extLst>
            </p:cNvPr>
            <p:cNvSpPr/>
            <p:nvPr/>
          </p:nvSpPr>
          <p:spPr>
            <a:xfrm>
              <a:off x="7844509" y="2487395"/>
              <a:ext cx="850950" cy="39242"/>
            </a:xfrm>
            <a:custGeom>
              <a:avLst/>
              <a:gdLst>
                <a:gd name="connsiteX0" fmla="*/ 0 w 850950"/>
                <a:gd name="connsiteY0" fmla="*/ 4055 h 39242"/>
                <a:gd name="connsiteX1" fmla="*/ 844887 w 850950"/>
                <a:gd name="connsiteY1" fmla="*/ 0 h 39242"/>
                <a:gd name="connsiteX2" fmla="*/ 849596 w 850950"/>
                <a:gd name="connsiteY2" fmla="*/ 39242 h 39242"/>
              </a:gdLst>
              <a:ahLst/>
              <a:cxnLst>
                <a:cxn ang="0">
                  <a:pos x="connsiteX0" y="connsiteY0"/>
                </a:cxn>
                <a:cxn ang="0">
                  <a:pos x="connsiteX1" y="connsiteY1"/>
                </a:cxn>
                <a:cxn ang="0">
                  <a:pos x="connsiteX2" y="connsiteY2"/>
                </a:cxn>
              </a:cxnLst>
              <a:rect l="l" t="t" r="r" b="b"/>
              <a:pathLst>
                <a:path w="850950" h="39242">
                  <a:moveTo>
                    <a:pt x="0" y="4055"/>
                  </a:moveTo>
                  <a:lnTo>
                    <a:pt x="844887" y="0"/>
                  </a:lnTo>
                  <a:cubicBezTo>
                    <a:pt x="850781" y="12191"/>
                    <a:pt x="852438" y="26002"/>
                    <a:pt x="849596" y="39242"/>
                  </a:cubicBezTo>
                  <a:close/>
                </a:path>
              </a:pathLst>
            </a:custGeom>
            <a:solidFill>
              <a:schemeClr val="accent4">
                <a:lumMod val="60000"/>
                <a:lumOff val="4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8" name="Forma Livre 137">
              <a:extLst>
                <a:ext uri="{FF2B5EF4-FFF2-40B4-BE49-F238E27FC236}">
                  <a16:creationId xmlns="" xmlns:a16="http://schemas.microsoft.com/office/drawing/2014/main" id="{C5FFF2F1-9548-1340-B79F-0BC9A1DC7C9B}"/>
                </a:ext>
              </a:extLst>
            </p:cNvPr>
            <p:cNvSpPr/>
            <p:nvPr/>
          </p:nvSpPr>
          <p:spPr>
            <a:xfrm>
              <a:off x="7844509" y="2491450"/>
              <a:ext cx="849595" cy="61348"/>
            </a:xfrm>
            <a:custGeom>
              <a:avLst/>
              <a:gdLst>
                <a:gd name="connsiteX0" fmla="*/ 0 w 849595"/>
                <a:gd name="connsiteY0" fmla="*/ 0 h 61348"/>
                <a:gd name="connsiteX1" fmla="*/ 849596 w 849595"/>
                <a:gd name="connsiteY1" fmla="*/ 35187 h 61348"/>
                <a:gd name="connsiteX2" fmla="*/ 843710 w 849595"/>
                <a:gd name="connsiteY2" fmla="*/ 50753 h 61348"/>
                <a:gd name="connsiteX3" fmla="*/ 827228 w 849595"/>
                <a:gd name="connsiteY3" fmla="*/ 61349 h 61348"/>
              </a:gdLst>
              <a:ahLst/>
              <a:cxnLst>
                <a:cxn ang="0">
                  <a:pos x="connsiteX0" y="connsiteY0"/>
                </a:cxn>
                <a:cxn ang="0">
                  <a:pos x="connsiteX1" y="connsiteY1"/>
                </a:cxn>
                <a:cxn ang="0">
                  <a:pos x="connsiteX2" y="connsiteY2"/>
                </a:cxn>
                <a:cxn ang="0">
                  <a:pos x="connsiteX3" y="connsiteY3"/>
                </a:cxn>
              </a:cxnLst>
              <a:rect l="l" t="t" r="r" b="b"/>
              <a:pathLst>
                <a:path w="849595" h="61348">
                  <a:moveTo>
                    <a:pt x="0" y="0"/>
                  </a:moveTo>
                  <a:lnTo>
                    <a:pt x="849596" y="35187"/>
                  </a:lnTo>
                  <a:cubicBezTo>
                    <a:pt x="848552" y="40679"/>
                    <a:pt x="846561" y="45946"/>
                    <a:pt x="843710" y="50753"/>
                  </a:cubicBezTo>
                  <a:cubicBezTo>
                    <a:pt x="840540" y="57010"/>
                    <a:pt x="834235" y="61064"/>
                    <a:pt x="827228" y="61349"/>
                  </a:cubicBezTo>
                  <a:close/>
                </a:path>
              </a:pathLst>
            </a:custGeom>
            <a:solidFill>
              <a:schemeClr val="accent4">
                <a:lumMod val="40000"/>
                <a:lumOff val="6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39" name="Forma Livre 138">
              <a:extLst>
                <a:ext uri="{FF2B5EF4-FFF2-40B4-BE49-F238E27FC236}">
                  <a16:creationId xmlns="" xmlns:a16="http://schemas.microsoft.com/office/drawing/2014/main" id="{6049BB01-8B69-344A-B497-885B12AB2A89}"/>
                </a:ext>
              </a:extLst>
            </p:cNvPr>
            <p:cNvSpPr/>
            <p:nvPr/>
          </p:nvSpPr>
          <p:spPr>
            <a:xfrm>
              <a:off x="7844509" y="2304155"/>
              <a:ext cx="628007" cy="187294"/>
            </a:xfrm>
            <a:custGeom>
              <a:avLst/>
              <a:gdLst>
                <a:gd name="connsiteX0" fmla="*/ 628008 w 628007"/>
                <a:gd name="connsiteY0" fmla="*/ 185071 h 187294"/>
                <a:gd name="connsiteX1" fmla="*/ 269595 w 628007"/>
                <a:gd name="connsiteY1" fmla="*/ 108 h 187294"/>
                <a:gd name="connsiteX2" fmla="*/ 0 w 628007"/>
                <a:gd name="connsiteY2" fmla="*/ 187294 h 187294"/>
              </a:gdLst>
              <a:ahLst/>
              <a:cxnLst>
                <a:cxn ang="0">
                  <a:pos x="connsiteX0" y="connsiteY0"/>
                </a:cxn>
                <a:cxn ang="0">
                  <a:pos x="connsiteX1" y="connsiteY1"/>
                </a:cxn>
                <a:cxn ang="0">
                  <a:pos x="connsiteX2" y="connsiteY2"/>
                </a:cxn>
              </a:cxnLst>
              <a:rect l="l" t="t" r="r" b="b"/>
              <a:pathLst>
                <a:path w="628007" h="187294">
                  <a:moveTo>
                    <a:pt x="628008" y="185071"/>
                  </a:moveTo>
                  <a:cubicBezTo>
                    <a:pt x="516690" y="106978"/>
                    <a:pt x="436636" y="4163"/>
                    <a:pt x="269595" y="108"/>
                  </a:cubicBezTo>
                  <a:cubicBezTo>
                    <a:pt x="102553" y="-3947"/>
                    <a:pt x="14520" y="106717"/>
                    <a:pt x="0" y="187294"/>
                  </a:cubicBezTo>
                  <a:close/>
                </a:path>
              </a:pathLst>
            </a:custGeom>
            <a:solidFill>
              <a:schemeClr val="accent4">
                <a:lumMod val="60000"/>
                <a:lumOff val="4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0" name="Forma Livre 139">
              <a:extLst>
                <a:ext uri="{FF2B5EF4-FFF2-40B4-BE49-F238E27FC236}">
                  <a16:creationId xmlns="" xmlns:a16="http://schemas.microsoft.com/office/drawing/2014/main" id="{A182146D-A2F9-9A40-8F75-BCCE38878EAE}"/>
                </a:ext>
              </a:extLst>
            </p:cNvPr>
            <p:cNvSpPr/>
            <p:nvPr/>
          </p:nvSpPr>
          <p:spPr>
            <a:xfrm>
              <a:off x="7845555" y="2493935"/>
              <a:ext cx="626176" cy="182854"/>
            </a:xfrm>
            <a:custGeom>
              <a:avLst/>
              <a:gdLst>
                <a:gd name="connsiteX0" fmla="*/ 626176 w 626176"/>
                <a:gd name="connsiteY0" fmla="*/ 29432 h 182854"/>
                <a:gd name="connsiteX1" fmla="*/ 263054 w 626176"/>
                <a:gd name="connsiteY1" fmla="*/ 182739 h 182854"/>
                <a:gd name="connsiteX2" fmla="*/ 0 w 626176"/>
                <a:gd name="connsiteY2" fmla="*/ 0 h 182854"/>
              </a:gdLst>
              <a:ahLst/>
              <a:cxnLst>
                <a:cxn ang="0">
                  <a:pos x="connsiteX0" y="connsiteY0"/>
                </a:cxn>
                <a:cxn ang="0">
                  <a:pos x="connsiteX1" y="connsiteY1"/>
                </a:cxn>
                <a:cxn ang="0">
                  <a:pos x="connsiteX2" y="connsiteY2"/>
                </a:cxn>
              </a:cxnLst>
              <a:rect l="l" t="t" r="r" b="b"/>
              <a:pathLst>
                <a:path w="626176" h="182854">
                  <a:moveTo>
                    <a:pt x="626176" y="29432"/>
                  </a:moveTo>
                  <a:cubicBezTo>
                    <a:pt x="511327" y="102292"/>
                    <a:pt x="429965" y="186401"/>
                    <a:pt x="263054" y="182739"/>
                  </a:cubicBezTo>
                  <a:cubicBezTo>
                    <a:pt x="96144" y="179076"/>
                    <a:pt x="10726" y="81232"/>
                    <a:pt x="0" y="0"/>
                  </a:cubicBezTo>
                  <a:close/>
                </a:path>
              </a:pathLst>
            </a:custGeom>
            <a:solidFill>
              <a:schemeClr val="accent4">
                <a:lumMod val="40000"/>
                <a:lumOff val="60000"/>
              </a:schemeClr>
            </a:solidFill>
            <a:ln w="130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grpSp>
        <p:nvGrpSpPr>
          <p:cNvPr id="141" name="Gráfico 43">
            <a:extLst>
              <a:ext uri="{FF2B5EF4-FFF2-40B4-BE49-F238E27FC236}">
                <a16:creationId xmlns="" xmlns:a16="http://schemas.microsoft.com/office/drawing/2014/main" id="{F4688A93-5D7E-9942-83CA-8790B917B3A5}"/>
              </a:ext>
            </a:extLst>
          </p:cNvPr>
          <p:cNvGrpSpPr/>
          <p:nvPr/>
        </p:nvGrpSpPr>
        <p:grpSpPr>
          <a:xfrm>
            <a:off x="10269087" y="1447342"/>
            <a:ext cx="1882597" cy="1030369"/>
            <a:chOff x="10112747" y="472174"/>
            <a:chExt cx="1882597" cy="1030369"/>
          </a:xfrm>
        </p:grpSpPr>
        <p:sp>
          <p:nvSpPr>
            <p:cNvPr id="142" name="Forma Livre 141">
              <a:extLst>
                <a:ext uri="{FF2B5EF4-FFF2-40B4-BE49-F238E27FC236}">
                  <a16:creationId xmlns="" xmlns:a16="http://schemas.microsoft.com/office/drawing/2014/main" id="{5CE3E8DF-48AD-4344-A71A-4C0B85A492D6}"/>
                </a:ext>
              </a:extLst>
            </p:cNvPr>
            <p:cNvSpPr/>
            <p:nvPr/>
          </p:nvSpPr>
          <p:spPr>
            <a:xfrm>
              <a:off x="10112747" y="472174"/>
              <a:ext cx="1264802" cy="1030369"/>
            </a:xfrm>
            <a:custGeom>
              <a:avLst/>
              <a:gdLst>
                <a:gd name="connsiteX0" fmla="*/ 909164 w 1264802"/>
                <a:gd name="connsiteY0" fmla="*/ 0 h 1030369"/>
                <a:gd name="connsiteX1" fmla="*/ 1264803 w 1264802"/>
                <a:gd name="connsiteY1" fmla="*/ 205366 h 1030369"/>
                <a:gd name="connsiteX2" fmla="*/ 1264803 w 1264802"/>
                <a:gd name="connsiteY2" fmla="*/ 257515 h 1030369"/>
                <a:gd name="connsiteX3" fmla="*/ 1264803 w 1264802"/>
                <a:gd name="connsiteY3" fmla="*/ 715936 h 1030369"/>
                <a:gd name="connsiteX4" fmla="*/ 0 w 1264802"/>
                <a:gd name="connsiteY4" fmla="*/ 1030369 h 1030369"/>
                <a:gd name="connsiteX5" fmla="*/ 909164 w 1264802"/>
                <a:gd name="connsiteY5" fmla="*/ 0 h 103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802" h="1030369">
                  <a:moveTo>
                    <a:pt x="909164" y="0"/>
                  </a:moveTo>
                  <a:lnTo>
                    <a:pt x="1264803" y="205366"/>
                  </a:lnTo>
                  <a:lnTo>
                    <a:pt x="1264803" y="257515"/>
                  </a:lnTo>
                  <a:lnTo>
                    <a:pt x="1264803" y="715936"/>
                  </a:lnTo>
                  <a:lnTo>
                    <a:pt x="0" y="1030369"/>
                  </a:lnTo>
                  <a:lnTo>
                    <a:pt x="909164" y="0"/>
                  </a:lnTo>
                  <a:close/>
                </a:path>
              </a:pathLst>
            </a:custGeom>
            <a:solidFill>
              <a:schemeClr val="accent2">
                <a:lumMod val="40000"/>
                <a:lumOff val="60000"/>
              </a:schemeClr>
            </a:solidFill>
            <a:ln w="1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3" name="Forma Livre 142">
              <a:extLst>
                <a:ext uri="{FF2B5EF4-FFF2-40B4-BE49-F238E27FC236}">
                  <a16:creationId xmlns="" xmlns:a16="http://schemas.microsoft.com/office/drawing/2014/main" id="{0F9F3957-78A3-1D4D-A68D-2654FF79F7E6}"/>
                </a:ext>
              </a:extLst>
            </p:cNvPr>
            <p:cNvSpPr/>
            <p:nvPr/>
          </p:nvSpPr>
          <p:spPr>
            <a:xfrm>
              <a:off x="10397043" y="677540"/>
              <a:ext cx="1058614" cy="690245"/>
            </a:xfrm>
            <a:custGeom>
              <a:avLst/>
              <a:gdLst>
                <a:gd name="connsiteX0" fmla="*/ 0 w 1058614"/>
                <a:gd name="connsiteY0" fmla="*/ 690246 h 690245"/>
                <a:gd name="connsiteX1" fmla="*/ 980507 w 1058614"/>
                <a:gd name="connsiteY1" fmla="*/ 0 h 690245"/>
                <a:gd name="connsiteX2" fmla="*/ 1058615 w 1058614"/>
                <a:gd name="connsiteY2" fmla="*/ 178292 h 690245"/>
                <a:gd name="connsiteX3" fmla="*/ 0 w 1058614"/>
                <a:gd name="connsiteY3" fmla="*/ 690246 h 690245"/>
              </a:gdLst>
              <a:ahLst/>
              <a:cxnLst>
                <a:cxn ang="0">
                  <a:pos x="connsiteX0" y="connsiteY0"/>
                </a:cxn>
                <a:cxn ang="0">
                  <a:pos x="connsiteX1" y="connsiteY1"/>
                </a:cxn>
                <a:cxn ang="0">
                  <a:pos x="connsiteX2" y="connsiteY2"/>
                </a:cxn>
                <a:cxn ang="0">
                  <a:pos x="connsiteX3" y="connsiteY3"/>
                </a:cxn>
              </a:cxnLst>
              <a:rect l="l" t="t" r="r" b="b"/>
              <a:pathLst>
                <a:path w="1058614" h="690245">
                  <a:moveTo>
                    <a:pt x="0" y="690246"/>
                  </a:moveTo>
                  <a:lnTo>
                    <a:pt x="980507" y="0"/>
                  </a:lnTo>
                  <a:lnTo>
                    <a:pt x="1058615" y="178292"/>
                  </a:lnTo>
                  <a:lnTo>
                    <a:pt x="0" y="690246"/>
                  </a:lnTo>
                  <a:close/>
                </a:path>
              </a:pathLst>
            </a:custGeom>
            <a:solidFill>
              <a:schemeClr val="accent2"/>
            </a:solidFill>
            <a:ln w="1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4" name="Forma Livre 143">
              <a:extLst>
                <a:ext uri="{FF2B5EF4-FFF2-40B4-BE49-F238E27FC236}">
                  <a16:creationId xmlns="" xmlns:a16="http://schemas.microsoft.com/office/drawing/2014/main" id="{5011248C-F82A-9F46-8517-3B9A4815DB38}"/>
                </a:ext>
              </a:extLst>
            </p:cNvPr>
            <p:cNvSpPr/>
            <p:nvPr/>
          </p:nvSpPr>
          <p:spPr>
            <a:xfrm>
              <a:off x="10404115" y="789991"/>
              <a:ext cx="1591228" cy="575794"/>
            </a:xfrm>
            <a:custGeom>
              <a:avLst/>
              <a:gdLst>
                <a:gd name="connsiteX0" fmla="*/ 1168090 w 1591228"/>
                <a:gd name="connsiteY0" fmla="*/ 0 h 575794"/>
                <a:gd name="connsiteX1" fmla="*/ 1591228 w 1591228"/>
                <a:gd name="connsiteY1" fmla="*/ 244440 h 575794"/>
                <a:gd name="connsiteX2" fmla="*/ 973434 w 1591228"/>
                <a:gd name="connsiteY2" fmla="*/ 398118 h 575794"/>
                <a:gd name="connsiteX3" fmla="*/ 0 w 1591228"/>
                <a:gd name="connsiteY3" fmla="*/ 575795 h 575794"/>
                <a:gd name="connsiteX4" fmla="*/ 1168090 w 1591228"/>
                <a:gd name="connsiteY4" fmla="*/ 0 h 57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28" h="575794">
                  <a:moveTo>
                    <a:pt x="1168090" y="0"/>
                  </a:moveTo>
                  <a:lnTo>
                    <a:pt x="1591228" y="244440"/>
                  </a:lnTo>
                  <a:lnTo>
                    <a:pt x="973434" y="398118"/>
                  </a:lnTo>
                  <a:lnTo>
                    <a:pt x="0" y="575795"/>
                  </a:lnTo>
                  <a:lnTo>
                    <a:pt x="1168090" y="0"/>
                  </a:lnTo>
                  <a:close/>
                </a:path>
              </a:pathLst>
            </a:custGeom>
            <a:solidFill>
              <a:schemeClr val="accent2">
                <a:lumMod val="40000"/>
                <a:lumOff val="60000"/>
              </a:schemeClr>
            </a:solidFill>
            <a:ln w="1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grpSp>
        <p:nvGrpSpPr>
          <p:cNvPr id="145" name="Gráfico 25">
            <a:extLst>
              <a:ext uri="{FF2B5EF4-FFF2-40B4-BE49-F238E27FC236}">
                <a16:creationId xmlns="" xmlns:a16="http://schemas.microsoft.com/office/drawing/2014/main" id="{8F8CBFB8-5A4B-E74C-B3AB-ECD604D26ADA}"/>
              </a:ext>
            </a:extLst>
          </p:cNvPr>
          <p:cNvGrpSpPr/>
          <p:nvPr/>
        </p:nvGrpSpPr>
        <p:grpSpPr>
          <a:xfrm>
            <a:off x="10657975" y="3195285"/>
            <a:ext cx="1004299" cy="1835169"/>
            <a:chOff x="9956230" y="3195285"/>
            <a:chExt cx="1004299" cy="1835169"/>
          </a:xfrm>
        </p:grpSpPr>
        <p:sp>
          <p:nvSpPr>
            <p:cNvPr id="146" name="Forma Livre 145">
              <a:extLst>
                <a:ext uri="{FF2B5EF4-FFF2-40B4-BE49-F238E27FC236}">
                  <a16:creationId xmlns="" xmlns:a16="http://schemas.microsoft.com/office/drawing/2014/main" id="{D694EE27-4FEB-144F-B3C5-0A75E015C3E3}"/>
                </a:ext>
              </a:extLst>
            </p:cNvPr>
            <p:cNvSpPr/>
            <p:nvPr/>
          </p:nvSpPr>
          <p:spPr>
            <a:xfrm>
              <a:off x="9956230" y="4416620"/>
              <a:ext cx="1004299" cy="580617"/>
            </a:xfrm>
            <a:custGeom>
              <a:avLst/>
              <a:gdLst>
                <a:gd name="connsiteX0" fmla="*/ 849751 w 1004299"/>
                <a:gd name="connsiteY0" fmla="*/ 81648 h 580617"/>
                <a:gd name="connsiteX1" fmla="*/ 864478 w 1004299"/>
                <a:gd name="connsiteY1" fmla="*/ 491974 h 580617"/>
                <a:gd name="connsiteX2" fmla="*/ 154500 w 1004299"/>
                <a:gd name="connsiteY2" fmla="*/ 499121 h 580617"/>
                <a:gd name="connsiteX3" fmla="*/ 139773 w 1004299"/>
                <a:gd name="connsiteY3" fmla="*/ 88796 h 580617"/>
                <a:gd name="connsiteX4" fmla="*/ 849751 w 1004299"/>
                <a:gd name="connsiteY4" fmla="*/ 81648 h 580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299" h="580617">
                  <a:moveTo>
                    <a:pt x="849751" y="81648"/>
                  </a:moveTo>
                  <a:cubicBezTo>
                    <a:pt x="1049967" y="192965"/>
                    <a:pt x="1056468" y="376553"/>
                    <a:pt x="864478" y="491974"/>
                  </a:cubicBezTo>
                  <a:cubicBezTo>
                    <a:pt x="672488" y="607394"/>
                    <a:pt x="354584" y="610439"/>
                    <a:pt x="154500" y="499121"/>
                  </a:cubicBezTo>
                  <a:cubicBezTo>
                    <a:pt x="-45583" y="387804"/>
                    <a:pt x="-52217" y="204216"/>
                    <a:pt x="139773" y="88796"/>
                  </a:cubicBezTo>
                  <a:cubicBezTo>
                    <a:pt x="331763" y="-26625"/>
                    <a:pt x="650065" y="-30066"/>
                    <a:pt x="849751" y="81648"/>
                  </a:cubicBezTo>
                  <a:close/>
                </a:path>
              </a:pathLst>
            </a:custGeom>
            <a:solidFill>
              <a:srgbClr val="E1DE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7" name="Forma Livre 146">
              <a:extLst>
                <a:ext uri="{FF2B5EF4-FFF2-40B4-BE49-F238E27FC236}">
                  <a16:creationId xmlns="" xmlns:a16="http://schemas.microsoft.com/office/drawing/2014/main" id="{B29994D0-45E1-AC40-8660-A530DC694342}"/>
                </a:ext>
              </a:extLst>
            </p:cNvPr>
            <p:cNvSpPr/>
            <p:nvPr/>
          </p:nvSpPr>
          <p:spPr>
            <a:xfrm>
              <a:off x="10125728" y="4304223"/>
              <a:ext cx="190525" cy="139643"/>
            </a:xfrm>
            <a:custGeom>
              <a:avLst/>
              <a:gdLst>
                <a:gd name="connsiteX0" fmla="*/ 2914 w 190525"/>
                <a:gd name="connsiteY0" fmla="*/ 139643 h 139643"/>
                <a:gd name="connsiteX1" fmla="*/ 158151 w 190525"/>
                <a:gd name="connsiteY1" fmla="*/ 101390 h 139643"/>
                <a:gd name="connsiteX2" fmla="*/ 190526 w 190525"/>
                <a:gd name="connsiteY2" fmla="*/ 27267 h 139643"/>
                <a:gd name="connsiteX3" fmla="*/ 63948 w 190525"/>
                <a:gd name="connsiteY3" fmla="*/ 0 h 139643"/>
                <a:gd name="connsiteX4" fmla="*/ 2914 w 190525"/>
                <a:gd name="connsiteY4" fmla="*/ 139643 h 1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25" h="139643">
                  <a:moveTo>
                    <a:pt x="2914" y="139643"/>
                  </a:moveTo>
                  <a:lnTo>
                    <a:pt x="158151" y="101390"/>
                  </a:lnTo>
                  <a:cubicBezTo>
                    <a:pt x="152048" y="75844"/>
                    <a:pt x="162795" y="48445"/>
                    <a:pt x="190526" y="27267"/>
                  </a:cubicBezTo>
                  <a:lnTo>
                    <a:pt x="63948" y="0"/>
                  </a:lnTo>
                  <a:cubicBezTo>
                    <a:pt x="12069" y="41165"/>
                    <a:pt x="-8098" y="91463"/>
                    <a:pt x="2914" y="139643"/>
                  </a:cubicBezTo>
                  <a:close/>
                </a:path>
              </a:pathLst>
            </a:custGeom>
            <a:solidFill>
              <a:srgbClr val="EDEC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nvGrpSpPr>
            <p:cNvPr id="148" name="Gráfico 25">
              <a:extLst>
                <a:ext uri="{FF2B5EF4-FFF2-40B4-BE49-F238E27FC236}">
                  <a16:creationId xmlns="" xmlns:a16="http://schemas.microsoft.com/office/drawing/2014/main" id="{ADA70248-EDAB-BE4E-9B36-D1598DE74F72}"/>
                </a:ext>
              </a:extLst>
            </p:cNvPr>
            <p:cNvGrpSpPr/>
            <p:nvPr/>
          </p:nvGrpSpPr>
          <p:grpSpPr>
            <a:xfrm>
              <a:off x="9961331" y="4207863"/>
              <a:ext cx="994844" cy="661513"/>
              <a:chOff x="9961331" y="4207863"/>
              <a:chExt cx="994844" cy="661513"/>
            </a:xfrm>
          </p:grpSpPr>
          <p:sp>
            <p:nvSpPr>
              <p:cNvPr id="149" name="Forma Livre 148">
                <a:extLst>
                  <a:ext uri="{FF2B5EF4-FFF2-40B4-BE49-F238E27FC236}">
                    <a16:creationId xmlns="" xmlns:a16="http://schemas.microsoft.com/office/drawing/2014/main" id="{B0F50BB2-3CAD-A84E-92F4-F96F01AF239C}"/>
                  </a:ext>
                </a:extLst>
              </p:cNvPr>
              <p:cNvSpPr/>
              <p:nvPr/>
            </p:nvSpPr>
            <p:spPr>
              <a:xfrm>
                <a:off x="9961331" y="4207863"/>
                <a:ext cx="994579" cy="661462"/>
              </a:xfrm>
              <a:custGeom>
                <a:avLst/>
                <a:gdLst>
                  <a:gd name="connsiteX0" fmla="*/ 1725 w 994579"/>
                  <a:gd name="connsiteY0" fmla="*/ 342159 h 661462"/>
                  <a:gd name="connsiteX1" fmla="*/ 4644 w 994579"/>
                  <a:gd name="connsiteY1" fmla="*/ 320583 h 661462"/>
                  <a:gd name="connsiteX2" fmla="*/ 11676 w 994579"/>
                  <a:gd name="connsiteY2" fmla="*/ 290140 h 661462"/>
                  <a:gd name="connsiteX3" fmla="*/ 18443 w 994579"/>
                  <a:gd name="connsiteY3" fmla="*/ 269226 h 661462"/>
                  <a:gd name="connsiteX4" fmla="*/ 31711 w 994579"/>
                  <a:gd name="connsiteY4" fmla="*/ 238518 h 661462"/>
                  <a:gd name="connsiteX5" fmla="*/ 41928 w 994579"/>
                  <a:gd name="connsiteY5" fmla="*/ 218399 h 661462"/>
                  <a:gd name="connsiteX6" fmla="*/ 62626 w 994579"/>
                  <a:gd name="connsiteY6" fmla="*/ 186632 h 661462"/>
                  <a:gd name="connsiteX7" fmla="*/ 77353 w 994579"/>
                  <a:gd name="connsiteY7" fmla="*/ 168101 h 661462"/>
                  <a:gd name="connsiteX8" fmla="*/ 110391 w 994579"/>
                  <a:gd name="connsiteY8" fmla="*/ 133554 h 661462"/>
                  <a:gd name="connsiteX9" fmla="*/ 129895 w 994579"/>
                  <a:gd name="connsiteY9" fmla="*/ 116744 h 661462"/>
                  <a:gd name="connsiteX10" fmla="*/ 180580 w 994579"/>
                  <a:gd name="connsiteY10" fmla="*/ 81403 h 661462"/>
                  <a:gd name="connsiteX11" fmla="*/ 213617 w 994579"/>
                  <a:gd name="connsiteY11" fmla="*/ 63137 h 661462"/>
                  <a:gd name="connsiteX12" fmla="*/ 240153 w 994579"/>
                  <a:gd name="connsiteY12" fmla="*/ 50695 h 661462"/>
                  <a:gd name="connsiteX13" fmla="*/ 272262 w 994579"/>
                  <a:gd name="connsiteY13" fmla="*/ 37459 h 661462"/>
                  <a:gd name="connsiteX14" fmla="*/ 301320 w 994579"/>
                  <a:gd name="connsiteY14" fmla="*/ 27929 h 661462"/>
                  <a:gd name="connsiteX15" fmla="*/ 332898 w 994579"/>
                  <a:gd name="connsiteY15" fmla="*/ 19193 h 661462"/>
                  <a:gd name="connsiteX16" fmla="*/ 363149 w 994579"/>
                  <a:gd name="connsiteY16" fmla="*/ 12574 h 661462"/>
                  <a:gd name="connsiteX17" fmla="*/ 394594 w 994579"/>
                  <a:gd name="connsiteY17" fmla="*/ 7280 h 661462"/>
                  <a:gd name="connsiteX18" fmla="*/ 425775 w 994579"/>
                  <a:gd name="connsiteY18" fmla="*/ 3441 h 661462"/>
                  <a:gd name="connsiteX19" fmla="*/ 457220 w 994579"/>
                  <a:gd name="connsiteY19" fmla="*/ 1059 h 661462"/>
                  <a:gd name="connsiteX20" fmla="*/ 488798 w 994579"/>
                  <a:gd name="connsiteY20" fmla="*/ 0 h 661462"/>
                  <a:gd name="connsiteX21" fmla="*/ 520376 w 994579"/>
                  <a:gd name="connsiteY21" fmla="*/ 0 h 661462"/>
                  <a:gd name="connsiteX22" fmla="*/ 552087 w 994579"/>
                  <a:gd name="connsiteY22" fmla="*/ 2647 h 661462"/>
                  <a:gd name="connsiteX23" fmla="*/ 583798 w 994579"/>
                  <a:gd name="connsiteY23" fmla="*/ 5956 h 661462"/>
                  <a:gd name="connsiteX24" fmla="*/ 614845 w 994579"/>
                  <a:gd name="connsiteY24" fmla="*/ 10457 h 661462"/>
                  <a:gd name="connsiteX25" fmla="*/ 646954 w 994579"/>
                  <a:gd name="connsiteY25" fmla="*/ 16810 h 661462"/>
                  <a:gd name="connsiteX26" fmla="*/ 677206 w 994579"/>
                  <a:gd name="connsiteY26" fmla="*/ 24355 h 661462"/>
                  <a:gd name="connsiteX27" fmla="*/ 709845 w 994579"/>
                  <a:gd name="connsiteY27" fmla="*/ 34414 h 661462"/>
                  <a:gd name="connsiteX28" fmla="*/ 738637 w 994579"/>
                  <a:gd name="connsiteY28" fmla="*/ 45003 h 661462"/>
                  <a:gd name="connsiteX29" fmla="*/ 772471 w 994579"/>
                  <a:gd name="connsiteY29" fmla="*/ 59960 h 661462"/>
                  <a:gd name="connsiteX30" fmla="*/ 799007 w 994579"/>
                  <a:gd name="connsiteY30" fmla="*/ 73197 h 661462"/>
                  <a:gd name="connsiteX31" fmla="*/ 843853 w 994579"/>
                  <a:gd name="connsiteY31" fmla="*/ 101522 h 661462"/>
                  <a:gd name="connsiteX32" fmla="*/ 865746 w 994579"/>
                  <a:gd name="connsiteY32" fmla="*/ 118333 h 661462"/>
                  <a:gd name="connsiteX33" fmla="*/ 901437 w 994579"/>
                  <a:gd name="connsiteY33" fmla="*/ 151291 h 661462"/>
                  <a:gd name="connsiteX34" fmla="*/ 918022 w 994579"/>
                  <a:gd name="connsiteY34" fmla="*/ 169954 h 661462"/>
                  <a:gd name="connsiteX35" fmla="*/ 940976 w 994579"/>
                  <a:gd name="connsiteY35" fmla="*/ 200663 h 661462"/>
                  <a:gd name="connsiteX36" fmla="*/ 953183 w 994579"/>
                  <a:gd name="connsiteY36" fmla="*/ 220649 h 661462"/>
                  <a:gd name="connsiteX37" fmla="*/ 968176 w 994579"/>
                  <a:gd name="connsiteY37" fmla="*/ 250563 h 661462"/>
                  <a:gd name="connsiteX38" fmla="*/ 976667 w 994579"/>
                  <a:gd name="connsiteY38" fmla="*/ 271344 h 661462"/>
                  <a:gd name="connsiteX39" fmla="*/ 985690 w 994579"/>
                  <a:gd name="connsiteY39" fmla="*/ 301258 h 661462"/>
                  <a:gd name="connsiteX40" fmla="*/ 990201 w 994579"/>
                  <a:gd name="connsiteY40" fmla="*/ 322834 h 661462"/>
                  <a:gd name="connsiteX41" fmla="*/ 993783 w 994579"/>
                  <a:gd name="connsiteY41" fmla="*/ 353145 h 661462"/>
                  <a:gd name="connsiteX42" fmla="*/ 994579 w 994579"/>
                  <a:gd name="connsiteY42" fmla="*/ 375117 h 661462"/>
                  <a:gd name="connsiteX43" fmla="*/ 856060 w 994579"/>
                  <a:gd name="connsiteY43" fmla="*/ 573662 h 661462"/>
                  <a:gd name="connsiteX44" fmla="*/ 152849 w 994579"/>
                  <a:gd name="connsiteY44" fmla="*/ 580809 h 661462"/>
                  <a:gd name="connsiteX45" fmla="*/ 0 w 994579"/>
                  <a:gd name="connsiteY45" fmla="*/ 372735 h 661462"/>
                  <a:gd name="connsiteX46" fmla="*/ 1725 w 994579"/>
                  <a:gd name="connsiteY46" fmla="*/ 342159 h 6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4579" h="661462">
                    <a:moveTo>
                      <a:pt x="1725" y="342159"/>
                    </a:moveTo>
                    <a:lnTo>
                      <a:pt x="4644" y="320583"/>
                    </a:lnTo>
                    <a:cubicBezTo>
                      <a:pt x="6502" y="311318"/>
                      <a:pt x="9421" y="299273"/>
                      <a:pt x="11676" y="290140"/>
                    </a:cubicBezTo>
                    <a:lnTo>
                      <a:pt x="18443" y="269226"/>
                    </a:lnTo>
                    <a:cubicBezTo>
                      <a:pt x="22025" y="259829"/>
                      <a:pt x="27333" y="247651"/>
                      <a:pt x="31711" y="238518"/>
                    </a:cubicBezTo>
                    <a:lnTo>
                      <a:pt x="41928" y="218399"/>
                    </a:lnTo>
                    <a:cubicBezTo>
                      <a:pt x="47766" y="208737"/>
                      <a:pt x="56257" y="196030"/>
                      <a:pt x="62626" y="186632"/>
                    </a:cubicBezTo>
                    <a:lnTo>
                      <a:pt x="77353" y="168101"/>
                    </a:lnTo>
                    <a:cubicBezTo>
                      <a:pt x="86907" y="157380"/>
                      <a:pt x="100175" y="143614"/>
                      <a:pt x="110391" y="133554"/>
                    </a:cubicBezTo>
                    <a:lnTo>
                      <a:pt x="129895" y="116744"/>
                    </a:lnTo>
                    <a:cubicBezTo>
                      <a:pt x="145917" y="103763"/>
                      <a:pt x="162855" y="91953"/>
                      <a:pt x="180580" y="81403"/>
                    </a:cubicBezTo>
                    <a:cubicBezTo>
                      <a:pt x="190265" y="75579"/>
                      <a:pt x="203666" y="68167"/>
                      <a:pt x="213617" y="63137"/>
                    </a:cubicBezTo>
                    <a:lnTo>
                      <a:pt x="240153" y="50695"/>
                    </a:lnTo>
                    <a:cubicBezTo>
                      <a:pt x="249706" y="46592"/>
                      <a:pt x="262709" y="41694"/>
                      <a:pt x="272262" y="37459"/>
                    </a:cubicBezTo>
                    <a:lnTo>
                      <a:pt x="301320" y="27929"/>
                    </a:lnTo>
                    <a:cubicBezTo>
                      <a:pt x="310740" y="25017"/>
                      <a:pt x="323345" y="21840"/>
                      <a:pt x="332898" y="19193"/>
                    </a:cubicBezTo>
                    <a:lnTo>
                      <a:pt x="363149" y="12574"/>
                    </a:lnTo>
                    <a:cubicBezTo>
                      <a:pt x="372569" y="10721"/>
                      <a:pt x="385174" y="8868"/>
                      <a:pt x="394594" y="7280"/>
                    </a:cubicBezTo>
                    <a:lnTo>
                      <a:pt x="425775" y="3441"/>
                    </a:lnTo>
                    <a:cubicBezTo>
                      <a:pt x="435195" y="2515"/>
                      <a:pt x="447800" y="1721"/>
                      <a:pt x="457220" y="1059"/>
                    </a:cubicBezTo>
                    <a:lnTo>
                      <a:pt x="488798" y="0"/>
                    </a:lnTo>
                    <a:cubicBezTo>
                      <a:pt x="498219" y="0"/>
                      <a:pt x="510823" y="0"/>
                      <a:pt x="520376" y="0"/>
                    </a:cubicBezTo>
                    <a:lnTo>
                      <a:pt x="552087" y="2647"/>
                    </a:lnTo>
                    <a:cubicBezTo>
                      <a:pt x="561640" y="3441"/>
                      <a:pt x="574245" y="4897"/>
                      <a:pt x="583798" y="5956"/>
                    </a:cubicBezTo>
                    <a:lnTo>
                      <a:pt x="614845" y="10457"/>
                    </a:lnTo>
                    <a:cubicBezTo>
                      <a:pt x="624531" y="12177"/>
                      <a:pt x="637269" y="14957"/>
                      <a:pt x="646954" y="16810"/>
                    </a:cubicBezTo>
                    <a:lnTo>
                      <a:pt x="677206" y="24355"/>
                    </a:lnTo>
                    <a:cubicBezTo>
                      <a:pt x="687024" y="27134"/>
                      <a:pt x="700027" y="31370"/>
                      <a:pt x="709845" y="34414"/>
                    </a:cubicBezTo>
                    <a:lnTo>
                      <a:pt x="738637" y="45003"/>
                    </a:lnTo>
                    <a:cubicBezTo>
                      <a:pt x="748986" y="49239"/>
                      <a:pt x="762387" y="55328"/>
                      <a:pt x="772471" y="59960"/>
                    </a:cubicBezTo>
                    <a:lnTo>
                      <a:pt x="799007" y="73197"/>
                    </a:lnTo>
                    <a:cubicBezTo>
                      <a:pt x="812275" y="81271"/>
                      <a:pt x="830585" y="92654"/>
                      <a:pt x="843853" y="101522"/>
                    </a:cubicBezTo>
                    <a:lnTo>
                      <a:pt x="865746" y="118333"/>
                    </a:lnTo>
                    <a:cubicBezTo>
                      <a:pt x="876758" y="127863"/>
                      <a:pt x="890955" y="141099"/>
                      <a:pt x="901437" y="151291"/>
                    </a:cubicBezTo>
                    <a:lnTo>
                      <a:pt x="918022" y="169954"/>
                    </a:lnTo>
                    <a:cubicBezTo>
                      <a:pt x="925187" y="178955"/>
                      <a:pt x="934209" y="191265"/>
                      <a:pt x="940976" y="200663"/>
                    </a:cubicBezTo>
                    <a:lnTo>
                      <a:pt x="953183" y="220649"/>
                    </a:lnTo>
                    <a:cubicBezTo>
                      <a:pt x="957959" y="229385"/>
                      <a:pt x="963797" y="241430"/>
                      <a:pt x="968176" y="250563"/>
                    </a:cubicBezTo>
                    <a:lnTo>
                      <a:pt x="976667" y="271344"/>
                    </a:lnTo>
                    <a:cubicBezTo>
                      <a:pt x="979719" y="280213"/>
                      <a:pt x="983036" y="292258"/>
                      <a:pt x="985690" y="301258"/>
                    </a:cubicBezTo>
                    <a:lnTo>
                      <a:pt x="990201" y="322834"/>
                    </a:lnTo>
                    <a:cubicBezTo>
                      <a:pt x="991528" y="331834"/>
                      <a:pt x="992855" y="344012"/>
                      <a:pt x="993783" y="353145"/>
                    </a:cubicBezTo>
                    <a:cubicBezTo>
                      <a:pt x="993783" y="359631"/>
                      <a:pt x="993783" y="368499"/>
                      <a:pt x="994579" y="375117"/>
                    </a:cubicBezTo>
                    <a:cubicBezTo>
                      <a:pt x="994579" y="446461"/>
                      <a:pt x="948406" y="517804"/>
                      <a:pt x="856060" y="573662"/>
                    </a:cubicBezTo>
                    <a:cubicBezTo>
                      <a:pt x="665928" y="687891"/>
                      <a:pt x="351075" y="691068"/>
                      <a:pt x="152849" y="580809"/>
                    </a:cubicBezTo>
                    <a:cubicBezTo>
                      <a:pt x="51083" y="524158"/>
                      <a:pt x="-132" y="448446"/>
                      <a:pt x="0" y="372735"/>
                    </a:cubicBezTo>
                    <a:cubicBezTo>
                      <a:pt x="266" y="363999"/>
                      <a:pt x="1062" y="350762"/>
                      <a:pt x="1725" y="342159"/>
                    </a:cubicBezTo>
                    <a:close/>
                  </a:path>
                </a:pathLst>
              </a:custGeom>
              <a:solidFill>
                <a:srgbClr val="E1DE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0" name="Forma Livre 149">
                <a:extLst>
                  <a:ext uri="{FF2B5EF4-FFF2-40B4-BE49-F238E27FC236}">
                    <a16:creationId xmlns="" xmlns:a16="http://schemas.microsoft.com/office/drawing/2014/main" id="{8BF1C0DB-8349-6D4D-AFFC-971D91884433}"/>
                  </a:ext>
                </a:extLst>
              </p:cNvPr>
              <p:cNvSpPr/>
              <p:nvPr/>
            </p:nvSpPr>
            <p:spPr>
              <a:xfrm>
                <a:off x="10143104" y="4209452"/>
                <a:ext cx="813071" cy="659925"/>
              </a:xfrm>
              <a:custGeom>
                <a:avLst/>
                <a:gdLst>
                  <a:gd name="connsiteX0" fmla="*/ 674552 w 813071"/>
                  <a:gd name="connsiteY0" fmla="*/ 572206 h 659925"/>
                  <a:gd name="connsiteX1" fmla="*/ 813071 w 813071"/>
                  <a:gd name="connsiteY1" fmla="*/ 373661 h 659925"/>
                  <a:gd name="connsiteX2" fmla="*/ 812275 w 813071"/>
                  <a:gd name="connsiteY2" fmla="*/ 351689 h 659925"/>
                  <a:gd name="connsiteX3" fmla="*/ 808693 w 813071"/>
                  <a:gd name="connsiteY3" fmla="*/ 321378 h 659925"/>
                  <a:gd name="connsiteX4" fmla="*/ 804181 w 813071"/>
                  <a:gd name="connsiteY4" fmla="*/ 300200 h 659925"/>
                  <a:gd name="connsiteX5" fmla="*/ 795159 w 813071"/>
                  <a:gd name="connsiteY5" fmla="*/ 270285 h 659925"/>
                  <a:gd name="connsiteX6" fmla="*/ 786933 w 813071"/>
                  <a:gd name="connsiteY6" fmla="*/ 249504 h 659925"/>
                  <a:gd name="connsiteX7" fmla="*/ 771940 w 813071"/>
                  <a:gd name="connsiteY7" fmla="*/ 219590 h 659925"/>
                  <a:gd name="connsiteX8" fmla="*/ 759733 w 813071"/>
                  <a:gd name="connsiteY8" fmla="*/ 199603 h 659925"/>
                  <a:gd name="connsiteX9" fmla="*/ 736779 w 813071"/>
                  <a:gd name="connsiteY9" fmla="*/ 168895 h 659925"/>
                  <a:gd name="connsiteX10" fmla="*/ 720194 w 813071"/>
                  <a:gd name="connsiteY10" fmla="*/ 150629 h 659925"/>
                  <a:gd name="connsiteX11" fmla="*/ 684503 w 813071"/>
                  <a:gd name="connsiteY11" fmla="*/ 117671 h 659925"/>
                  <a:gd name="connsiteX12" fmla="*/ 662212 w 813071"/>
                  <a:gd name="connsiteY12" fmla="*/ 100464 h 659925"/>
                  <a:gd name="connsiteX13" fmla="*/ 617366 w 813071"/>
                  <a:gd name="connsiteY13" fmla="*/ 72138 h 659925"/>
                  <a:gd name="connsiteX14" fmla="*/ 590830 w 813071"/>
                  <a:gd name="connsiteY14" fmla="*/ 58902 h 659925"/>
                  <a:gd name="connsiteX15" fmla="*/ 556996 w 813071"/>
                  <a:gd name="connsiteY15" fmla="*/ 43945 h 659925"/>
                  <a:gd name="connsiteX16" fmla="*/ 528204 w 813071"/>
                  <a:gd name="connsiteY16" fmla="*/ 33355 h 659925"/>
                  <a:gd name="connsiteX17" fmla="*/ 495565 w 813071"/>
                  <a:gd name="connsiteY17" fmla="*/ 23296 h 659925"/>
                  <a:gd name="connsiteX18" fmla="*/ 465313 w 813071"/>
                  <a:gd name="connsiteY18" fmla="*/ 15751 h 659925"/>
                  <a:gd name="connsiteX19" fmla="*/ 433205 w 813071"/>
                  <a:gd name="connsiteY19" fmla="*/ 9398 h 659925"/>
                  <a:gd name="connsiteX20" fmla="*/ 402290 w 813071"/>
                  <a:gd name="connsiteY20" fmla="*/ 5030 h 659925"/>
                  <a:gd name="connsiteX21" fmla="*/ 370579 w 813071"/>
                  <a:gd name="connsiteY21" fmla="*/ 1721 h 659925"/>
                  <a:gd name="connsiteX22" fmla="*/ 339133 w 813071"/>
                  <a:gd name="connsiteY22" fmla="*/ 0 h 659925"/>
                  <a:gd name="connsiteX23" fmla="*/ 307555 w 813071"/>
                  <a:gd name="connsiteY23" fmla="*/ 0 h 659925"/>
                  <a:gd name="connsiteX24" fmla="*/ 275977 w 813071"/>
                  <a:gd name="connsiteY24" fmla="*/ 1059 h 659925"/>
                  <a:gd name="connsiteX25" fmla="*/ 244532 w 813071"/>
                  <a:gd name="connsiteY25" fmla="*/ 3441 h 659925"/>
                  <a:gd name="connsiteX26" fmla="*/ 213352 w 813071"/>
                  <a:gd name="connsiteY26" fmla="*/ 7280 h 659925"/>
                  <a:gd name="connsiteX27" fmla="*/ 181906 w 813071"/>
                  <a:gd name="connsiteY27" fmla="*/ 12574 h 659925"/>
                  <a:gd name="connsiteX28" fmla="*/ 151655 w 813071"/>
                  <a:gd name="connsiteY28" fmla="*/ 19193 h 659925"/>
                  <a:gd name="connsiteX29" fmla="*/ 120077 w 813071"/>
                  <a:gd name="connsiteY29" fmla="*/ 27929 h 659925"/>
                  <a:gd name="connsiteX30" fmla="*/ 91683 w 813071"/>
                  <a:gd name="connsiteY30" fmla="*/ 36400 h 659925"/>
                  <a:gd name="connsiteX31" fmla="*/ 59574 w 813071"/>
                  <a:gd name="connsiteY31" fmla="*/ 49636 h 659925"/>
                  <a:gd name="connsiteX32" fmla="*/ 33038 w 813071"/>
                  <a:gd name="connsiteY32" fmla="*/ 62078 h 659925"/>
                  <a:gd name="connsiteX33" fmla="*/ 0 w 813071"/>
                  <a:gd name="connsiteY33" fmla="*/ 80344 h 659925"/>
                  <a:gd name="connsiteX34" fmla="*/ 8624 w 813071"/>
                  <a:gd name="connsiteY34" fmla="*/ 75844 h 659925"/>
                  <a:gd name="connsiteX35" fmla="*/ 8624 w 813071"/>
                  <a:gd name="connsiteY35" fmla="*/ 75844 h 659925"/>
                  <a:gd name="connsiteX36" fmla="*/ 688749 w 813071"/>
                  <a:gd name="connsiteY36" fmla="*/ 351027 h 659925"/>
                  <a:gd name="connsiteX37" fmla="*/ 278100 w 813071"/>
                  <a:gd name="connsiteY37" fmla="*/ 659036 h 659925"/>
                  <a:gd name="connsiteX38" fmla="*/ 674552 w 813071"/>
                  <a:gd name="connsiteY38" fmla="*/ 572206 h 65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071" h="659925">
                    <a:moveTo>
                      <a:pt x="674552" y="572206"/>
                    </a:moveTo>
                    <a:cubicBezTo>
                      <a:pt x="767429" y="516746"/>
                      <a:pt x="812806" y="445402"/>
                      <a:pt x="813071" y="373661"/>
                    </a:cubicBezTo>
                    <a:cubicBezTo>
                      <a:pt x="813071" y="367043"/>
                      <a:pt x="813071" y="358175"/>
                      <a:pt x="812275" y="351689"/>
                    </a:cubicBezTo>
                    <a:cubicBezTo>
                      <a:pt x="811346" y="342556"/>
                      <a:pt x="810019" y="330378"/>
                      <a:pt x="808693" y="321378"/>
                    </a:cubicBezTo>
                    <a:lnTo>
                      <a:pt x="804181" y="300200"/>
                    </a:lnTo>
                    <a:cubicBezTo>
                      <a:pt x="801528" y="291199"/>
                      <a:pt x="798211" y="279154"/>
                      <a:pt x="795159" y="270285"/>
                    </a:cubicBezTo>
                    <a:lnTo>
                      <a:pt x="786933" y="249504"/>
                    </a:lnTo>
                    <a:cubicBezTo>
                      <a:pt x="782554" y="240371"/>
                      <a:pt x="776716" y="228326"/>
                      <a:pt x="771940" y="219590"/>
                    </a:cubicBezTo>
                    <a:lnTo>
                      <a:pt x="759733" y="199603"/>
                    </a:lnTo>
                    <a:cubicBezTo>
                      <a:pt x="752966" y="190206"/>
                      <a:pt x="743944" y="177896"/>
                      <a:pt x="736779" y="168895"/>
                    </a:cubicBezTo>
                    <a:lnTo>
                      <a:pt x="720194" y="150629"/>
                    </a:lnTo>
                    <a:cubicBezTo>
                      <a:pt x="709712" y="140437"/>
                      <a:pt x="695516" y="127201"/>
                      <a:pt x="684503" y="117671"/>
                    </a:cubicBezTo>
                    <a:lnTo>
                      <a:pt x="662212" y="100464"/>
                    </a:lnTo>
                    <a:cubicBezTo>
                      <a:pt x="648944" y="91595"/>
                      <a:pt x="631032" y="80212"/>
                      <a:pt x="617366" y="72138"/>
                    </a:cubicBezTo>
                    <a:lnTo>
                      <a:pt x="590830" y="58902"/>
                    </a:lnTo>
                    <a:cubicBezTo>
                      <a:pt x="580746" y="54269"/>
                      <a:pt x="567345" y="48180"/>
                      <a:pt x="556996" y="43945"/>
                    </a:cubicBezTo>
                    <a:lnTo>
                      <a:pt x="528204" y="33355"/>
                    </a:lnTo>
                    <a:cubicBezTo>
                      <a:pt x="518386" y="30311"/>
                      <a:pt x="505383" y="26075"/>
                      <a:pt x="495565" y="23296"/>
                    </a:cubicBezTo>
                    <a:lnTo>
                      <a:pt x="465313" y="15751"/>
                    </a:lnTo>
                    <a:cubicBezTo>
                      <a:pt x="455628" y="13898"/>
                      <a:pt x="442890" y="11118"/>
                      <a:pt x="433205" y="9398"/>
                    </a:cubicBezTo>
                    <a:lnTo>
                      <a:pt x="402290" y="5030"/>
                    </a:lnTo>
                    <a:cubicBezTo>
                      <a:pt x="392737" y="3971"/>
                      <a:pt x="380132" y="2515"/>
                      <a:pt x="370579" y="1721"/>
                    </a:cubicBezTo>
                    <a:lnTo>
                      <a:pt x="339133" y="0"/>
                    </a:lnTo>
                    <a:cubicBezTo>
                      <a:pt x="329580" y="0"/>
                      <a:pt x="316976" y="0"/>
                      <a:pt x="307555" y="0"/>
                    </a:cubicBezTo>
                    <a:lnTo>
                      <a:pt x="275977" y="1059"/>
                    </a:lnTo>
                    <a:cubicBezTo>
                      <a:pt x="266557" y="1059"/>
                      <a:pt x="253952" y="2515"/>
                      <a:pt x="244532" y="3441"/>
                    </a:cubicBezTo>
                    <a:lnTo>
                      <a:pt x="213352" y="7280"/>
                    </a:lnTo>
                    <a:cubicBezTo>
                      <a:pt x="203931" y="8868"/>
                      <a:pt x="191326" y="10721"/>
                      <a:pt x="181906" y="12574"/>
                    </a:cubicBezTo>
                    <a:lnTo>
                      <a:pt x="151655" y="19193"/>
                    </a:lnTo>
                    <a:cubicBezTo>
                      <a:pt x="142102" y="21840"/>
                      <a:pt x="129497" y="25017"/>
                      <a:pt x="120077" y="27929"/>
                    </a:cubicBezTo>
                    <a:lnTo>
                      <a:pt x="91683" y="36400"/>
                    </a:lnTo>
                    <a:cubicBezTo>
                      <a:pt x="82130" y="40106"/>
                      <a:pt x="69127" y="45003"/>
                      <a:pt x="59574" y="49636"/>
                    </a:cubicBezTo>
                    <a:lnTo>
                      <a:pt x="33038" y="62078"/>
                    </a:lnTo>
                    <a:cubicBezTo>
                      <a:pt x="23087" y="67505"/>
                      <a:pt x="9686" y="74520"/>
                      <a:pt x="0" y="80344"/>
                    </a:cubicBezTo>
                    <a:cubicBezTo>
                      <a:pt x="2776" y="78663"/>
                      <a:pt x="5656" y="77160"/>
                      <a:pt x="8624" y="75844"/>
                    </a:cubicBezTo>
                    <a:lnTo>
                      <a:pt x="8624" y="75844"/>
                    </a:lnTo>
                    <a:cubicBezTo>
                      <a:pt x="324008" y="-90536"/>
                      <a:pt x="783616" y="46062"/>
                      <a:pt x="688749" y="351027"/>
                    </a:cubicBezTo>
                    <a:cubicBezTo>
                      <a:pt x="635676" y="517143"/>
                      <a:pt x="478980" y="635343"/>
                      <a:pt x="278100" y="659036"/>
                    </a:cubicBezTo>
                    <a:cubicBezTo>
                      <a:pt x="420998" y="665522"/>
                      <a:pt x="567478" y="636534"/>
                      <a:pt x="674552" y="572206"/>
                    </a:cubicBezTo>
                    <a:close/>
                  </a:path>
                </a:pathLst>
              </a:custGeom>
              <a:solidFill>
                <a:srgbClr val="CDCCF5"/>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1" name="Forma Livre 150">
                <a:extLst>
                  <a:ext uri="{FF2B5EF4-FFF2-40B4-BE49-F238E27FC236}">
                    <a16:creationId xmlns="" xmlns:a16="http://schemas.microsoft.com/office/drawing/2014/main" id="{28650E91-0145-8A49-BED7-40044DBE3A50}"/>
                  </a:ext>
                </a:extLst>
              </p:cNvPr>
              <p:cNvSpPr/>
              <p:nvPr/>
            </p:nvSpPr>
            <p:spPr>
              <a:xfrm>
                <a:off x="10376491" y="4209452"/>
                <a:ext cx="579684" cy="648976"/>
              </a:xfrm>
              <a:custGeom>
                <a:avLst/>
                <a:gdLst>
                  <a:gd name="connsiteX0" fmla="*/ 441165 w 579684"/>
                  <a:gd name="connsiteY0" fmla="*/ 572206 h 648976"/>
                  <a:gd name="connsiteX1" fmla="*/ 579685 w 579684"/>
                  <a:gd name="connsiteY1" fmla="*/ 373661 h 648976"/>
                  <a:gd name="connsiteX2" fmla="*/ 578889 w 579684"/>
                  <a:gd name="connsiteY2" fmla="*/ 351689 h 648976"/>
                  <a:gd name="connsiteX3" fmla="*/ 575306 w 579684"/>
                  <a:gd name="connsiteY3" fmla="*/ 321378 h 648976"/>
                  <a:gd name="connsiteX4" fmla="*/ 570795 w 579684"/>
                  <a:gd name="connsiteY4" fmla="*/ 300200 h 648976"/>
                  <a:gd name="connsiteX5" fmla="*/ 561773 w 579684"/>
                  <a:gd name="connsiteY5" fmla="*/ 270285 h 648976"/>
                  <a:gd name="connsiteX6" fmla="*/ 553546 w 579684"/>
                  <a:gd name="connsiteY6" fmla="*/ 249504 h 648976"/>
                  <a:gd name="connsiteX7" fmla="*/ 538553 w 579684"/>
                  <a:gd name="connsiteY7" fmla="*/ 219590 h 648976"/>
                  <a:gd name="connsiteX8" fmla="*/ 526347 w 579684"/>
                  <a:gd name="connsiteY8" fmla="*/ 199603 h 648976"/>
                  <a:gd name="connsiteX9" fmla="*/ 503393 w 579684"/>
                  <a:gd name="connsiteY9" fmla="*/ 168895 h 648976"/>
                  <a:gd name="connsiteX10" fmla="*/ 486808 w 579684"/>
                  <a:gd name="connsiteY10" fmla="*/ 150629 h 648976"/>
                  <a:gd name="connsiteX11" fmla="*/ 451116 w 579684"/>
                  <a:gd name="connsiteY11" fmla="*/ 117671 h 648976"/>
                  <a:gd name="connsiteX12" fmla="*/ 428826 w 579684"/>
                  <a:gd name="connsiteY12" fmla="*/ 100464 h 648976"/>
                  <a:gd name="connsiteX13" fmla="*/ 383980 w 579684"/>
                  <a:gd name="connsiteY13" fmla="*/ 72138 h 648976"/>
                  <a:gd name="connsiteX14" fmla="*/ 357443 w 579684"/>
                  <a:gd name="connsiteY14" fmla="*/ 58902 h 648976"/>
                  <a:gd name="connsiteX15" fmla="*/ 323610 w 579684"/>
                  <a:gd name="connsiteY15" fmla="*/ 43945 h 648976"/>
                  <a:gd name="connsiteX16" fmla="*/ 294818 w 579684"/>
                  <a:gd name="connsiteY16" fmla="*/ 33355 h 648976"/>
                  <a:gd name="connsiteX17" fmla="*/ 262178 w 579684"/>
                  <a:gd name="connsiteY17" fmla="*/ 23296 h 648976"/>
                  <a:gd name="connsiteX18" fmla="*/ 231927 w 579684"/>
                  <a:gd name="connsiteY18" fmla="*/ 15751 h 648976"/>
                  <a:gd name="connsiteX19" fmla="*/ 199818 w 579684"/>
                  <a:gd name="connsiteY19" fmla="*/ 9398 h 648976"/>
                  <a:gd name="connsiteX20" fmla="*/ 168903 w 579684"/>
                  <a:gd name="connsiteY20" fmla="*/ 5030 h 648976"/>
                  <a:gd name="connsiteX21" fmla="*/ 137192 w 579684"/>
                  <a:gd name="connsiteY21" fmla="*/ 1721 h 648976"/>
                  <a:gd name="connsiteX22" fmla="*/ 105747 w 579684"/>
                  <a:gd name="connsiteY22" fmla="*/ 0 h 648976"/>
                  <a:gd name="connsiteX23" fmla="*/ 74169 w 579684"/>
                  <a:gd name="connsiteY23" fmla="*/ 0 h 648976"/>
                  <a:gd name="connsiteX24" fmla="*/ 42591 w 579684"/>
                  <a:gd name="connsiteY24" fmla="*/ 1059 h 648976"/>
                  <a:gd name="connsiteX25" fmla="*/ 11145 w 579684"/>
                  <a:gd name="connsiteY25" fmla="*/ 3441 h 648976"/>
                  <a:gd name="connsiteX26" fmla="*/ 0 w 579684"/>
                  <a:gd name="connsiteY26" fmla="*/ 4633 h 648976"/>
                  <a:gd name="connsiteX27" fmla="*/ 25077 w 579684"/>
                  <a:gd name="connsiteY27" fmla="*/ 2250 h 648976"/>
                  <a:gd name="connsiteX28" fmla="*/ 403749 w 579684"/>
                  <a:gd name="connsiteY28" fmla="*/ 524820 h 648976"/>
                  <a:gd name="connsiteX29" fmla="*/ 220118 w 579684"/>
                  <a:gd name="connsiteY29" fmla="*/ 648976 h 648976"/>
                  <a:gd name="connsiteX30" fmla="*/ 441165 w 579684"/>
                  <a:gd name="connsiteY30" fmla="*/ 572206 h 6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9684" h="648976">
                    <a:moveTo>
                      <a:pt x="441165" y="572206"/>
                    </a:moveTo>
                    <a:cubicBezTo>
                      <a:pt x="534042" y="516746"/>
                      <a:pt x="579419" y="445402"/>
                      <a:pt x="579685" y="373661"/>
                    </a:cubicBezTo>
                    <a:cubicBezTo>
                      <a:pt x="579685" y="367043"/>
                      <a:pt x="579685" y="358175"/>
                      <a:pt x="578889" y="351689"/>
                    </a:cubicBezTo>
                    <a:cubicBezTo>
                      <a:pt x="577960" y="342556"/>
                      <a:pt x="576633" y="330378"/>
                      <a:pt x="575306" y="321378"/>
                    </a:cubicBezTo>
                    <a:lnTo>
                      <a:pt x="570795" y="300200"/>
                    </a:lnTo>
                    <a:cubicBezTo>
                      <a:pt x="568141" y="291199"/>
                      <a:pt x="564824" y="279154"/>
                      <a:pt x="561773" y="270285"/>
                    </a:cubicBezTo>
                    <a:lnTo>
                      <a:pt x="553546" y="249504"/>
                    </a:lnTo>
                    <a:cubicBezTo>
                      <a:pt x="549168" y="240371"/>
                      <a:pt x="543330" y="228326"/>
                      <a:pt x="538553" y="219590"/>
                    </a:cubicBezTo>
                    <a:lnTo>
                      <a:pt x="526347" y="199603"/>
                    </a:lnTo>
                    <a:cubicBezTo>
                      <a:pt x="519580" y="190206"/>
                      <a:pt x="510558" y="177896"/>
                      <a:pt x="503393" y="168895"/>
                    </a:cubicBezTo>
                    <a:lnTo>
                      <a:pt x="486808" y="150629"/>
                    </a:lnTo>
                    <a:cubicBezTo>
                      <a:pt x="476326" y="140437"/>
                      <a:pt x="462129" y="127201"/>
                      <a:pt x="451116" y="117671"/>
                    </a:cubicBezTo>
                    <a:lnTo>
                      <a:pt x="428826" y="100464"/>
                    </a:lnTo>
                    <a:cubicBezTo>
                      <a:pt x="415558" y="91595"/>
                      <a:pt x="397646" y="80212"/>
                      <a:pt x="383980" y="72138"/>
                    </a:cubicBezTo>
                    <a:lnTo>
                      <a:pt x="357443" y="58902"/>
                    </a:lnTo>
                    <a:cubicBezTo>
                      <a:pt x="347360" y="54269"/>
                      <a:pt x="333959" y="48180"/>
                      <a:pt x="323610" y="43945"/>
                    </a:cubicBezTo>
                    <a:lnTo>
                      <a:pt x="294818" y="33355"/>
                    </a:lnTo>
                    <a:cubicBezTo>
                      <a:pt x="284999" y="30311"/>
                      <a:pt x="271997" y="26075"/>
                      <a:pt x="262178" y="23296"/>
                    </a:cubicBezTo>
                    <a:lnTo>
                      <a:pt x="231927" y="15751"/>
                    </a:lnTo>
                    <a:cubicBezTo>
                      <a:pt x="222241" y="13898"/>
                      <a:pt x="209504" y="11118"/>
                      <a:pt x="199818" y="9398"/>
                    </a:cubicBezTo>
                    <a:lnTo>
                      <a:pt x="168903" y="5030"/>
                    </a:lnTo>
                    <a:cubicBezTo>
                      <a:pt x="159350" y="3971"/>
                      <a:pt x="146746" y="2515"/>
                      <a:pt x="137192" y="1721"/>
                    </a:cubicBezTo>
                    <a:lnTo>
                      <a:pt x="105747" y="0"/>
                    </a:lnTo>
                    <a:cubicBezTo>
                      <a:pt x="96194" y="0"/>
                      <a:pt x="83589" y="0"/>
                      <a:pt x="74169" y="0"/>
                    </a:cubicBezTo>
                    <a:lnTo>
                      <a:pt x="42591" y="1059"/>
                    </a:lnTo>
                    <a:cubicBezTo>
                      <a:pt x="33170" y="1059"/>
                      <a:pt x="20566" y="2515"/>
                      <a:pt x="11145" y="3441"/>
                    </a:cubicBezTo>
                    <a:lnTo>
                      <a:pt x="0" y="4633"/>
                    </a:lnTo>
                    <a:lnTo>
                      <a:pt x="25077" y="2250"/>
                    </a:lnTo>
                    <a:cubicBezTo>
                      <a:pt x="437052" y="-21443"/>
                      <a:pt x="642310" y="262873"/>
                      <a:pt x="403749" y="524820"/>
                    </a:cubicBezTo>
                    <a:cubicBezTo>
                      <a:pt x="352294" y="579009"/>
                      <a:pt x="289634" y="621379"/>
                      <a:pt x="220118" y="648976"/>
                    </a:cubicBezTo>
                    <a:cubicBezTo>
                      <a:pt x="297965" y="637394"/>
                      <a:pt x="372943" y="611359"/>
                      <a:pt x="441165" y="572206"/>
                    </a:cubicBezTo>
                    <a:close/>
                  </a:path>
                </a:pathLst>
              </a:custGeom>
              <a:solidFill>
                <a:srgbClr val="BFBEED"/>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2" name="Forma Livre 151">
                <a:extLst>
                  <a:ext uri="{FF2B5EF4-FFF2-40B4-BE49-F238E27FC236}">
                    <a16:creationId xmlns="" xmlns:a16="http://schemas.microsoft.com/office/drawing/2014/main" id="{B51246B9-4C9B-EC45-B2D5-D7F7C3BB87B8}"/>
                  </a:ext>
                </a:extLst>
              </p:cNvPr>
              <p:cNvSpPr/>
              <p:nvPr/>
            </p:nvSpPr>
            <p:spPr>
              <a:xfrm>
                <a:off x="10044361" y="4500656"/>
                <a:ext cx="509202" cy="282617"/>
              </a:xfrm>
              <a:custGeom>
                <a:avLst/>
                <a:gdLst>
                  <a:gd name="connsiteX0" fmla="*/ 18737 w 509202"/>
                  <a:gd name="connsiteY0" fmla="*/ 9921 h 282617"/>
                  <a:gd name="connsiteX1" fmla="*/ 346990 w 509202"/>
                  <a:gd name="connsiteY1" fmla="*/ 280074 h 282617"/>
                  <a:gd name="connsiteX2" fmla="*/ 500105 w 509202"/>
                  <a:gd name="connsiteY2" fmla="*/ 164521 h 282617"/>
                  <a:gd name="connsiteX3" fmla="*/ 430978 w 509202"/>
                  <a:gd name="connsiteY3" fmla="*/ 138975 h 282617"/>
                  <a:gd name="connsiteX4" fmla="*/ 246551 w 509202"/>
                  <a:gd name="connsiteY4" fmla="*/ 97413 h 282617"/>
                  <a:gd name="connsiteX5" fmla="*/ 93436 w 509202"/>
                  <a:gd name="connsiteY5" fmla="*/ 22496 h 282617"/>
                  <a:gd name="connsiteX6" fmla="*/ 57745 w 509202"/>
                  <a:gd name="connsiteY6" fmla="*/ 2906 h 282617"/>
                  <a:gd name="connsiteX7" fmla="*/ 18737 w 509202"/>
                  <a:gd name="connsiteY7" fmla="*/ 9921 h 2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02" h="282617">
                    <a:moveTo>
                      <a:pt x="18737" y="9921"/>
                    </a:moveTo>
                    <a:cubicBezTo>
                      <a:pt x="-59147" y="100590"/>
                      <a:pt x="116523" y="307870"/>
                      <a:pt x="346990" y="280074"/>
                    </a:cubicBezTo>
                    <a:cubicBezTo>
                      <a:pt x="462689" y="266044"/>
                      <a:pt x="535796" y="200656"/>
                      <a:pt x="500105" y="164521"/>
                    </a:cubicBezTo>
                    <a:cubicBezTo>
                      <a:pt x="483918" y="148373"/>
                      <a:pt x="431508" y="139107"/>
                      <a:pt x="430978" y="138975"/>
                    </a:cubicBezTo>
                    <a:cubicBezTo>
                      <a:pt x="311565" y="118459"/>
                      <a:pt x="271760" y="105884"/>
                      <a:pt x="246551" y="97413"/>
                    </a:cubicBezTo>
                    <a:cubicBezTo>
                      <a:pt x="192381" y="79385"/>
                      <a:pt x="140882" y="54197"/>
                      <a:pt x="93436" y="22496"/>
                    </a:cubicBezTo>
                    <a:cubicBezTo>
                      <a:pt x="82308" y="14658"/>
                      <a:pt x="70337" y="8088"/>
                      <a:pt x="57745" y="2906"/>
                    </a:cubicBezTo>
                    <a:cubicBezTo>
                      <a:pt x="36516" y="-4109"/>
                      <a:pt x="24840" y="2906"/>
                      <a:pt x="18737" y="9921"/>
                    </a:cubicBezTo>
                    <a:close/>
                  </a:path>
                </a:pathLst>
              </a:custGeom>
              <a:solidFill>
                <a:srgbClr val="EDEC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3" name="Forma Livre 152">
                <a:extLst>
                  <a:ext uri="{FF2B5EF4-FFF2-40B4-BE49-F238E27FC236}">
                    <a16:creationId xmlns="" xmlns:a16="http://schemas.microsoft.com/office/drawing/2014/main" id="{E4C0101D-F5FE-CD4D-AA31-CF22E04FC28B}"/>
                  </a:ext>
                </a:extLst>
              </p:cNvPr>
              <p:cNvSpPr/>
              <p:nvPr/>
            </p:nvSpPr>
            <p:spPr>
              <a:xfrm>
                <a:off x="10099239" y="4574117"/>
                <a:ext cx="416833" cy="198922"/>
              </a:xfrm>
              <a:custGeom>
                <a:avLst/>
                <a:gdLst>
                  <a:gd name="connsiteX0" fmla="*/ 3530 w 416833"/>
                  <a:gd name="connsiteY0" fmla="*/ 17731 h 198922"/>
                  <a:gd name="connsiteX1" fmla="*/ 366546 w 416833"/>
                  <a:gd name="connsiteY1" fmla="*/ 174582 h 198922"/>
                  <a:gd name="connsiteX2" fmla="*/ 377160 w 416833"/>
                  <a:gd name="connsiteY2" fmla="*/ 88678 h 198922"/>
                  <a:gd name="connsiteX3" fmla="*/ 207328 w 416833"/>
                  <a:gd name="connsiteY3" fmla="*/ 48969 h 198922"/>
                  <a:gd name="connsiteX4" fmla="*/ 60317 w 416833"/>
                  <a:gd name="connsiteY4" fmla="*/ 4098 h 198922"/>
                  <a:gd name="connsiteX5" fmla="*/ 3530 w 416833"/>
                  <a:gd name="connsiteY5" fmla="*/ 17731 h 19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833" h="198922">
                    <a:moveTo>
                      <a:pt x="3530" y="17731"/>
                    </a:moveTo>
                    <a:cubicBezTo>
                      <a:pt x="-29906" y="94370"/>
                      <a:pt x="180527" y="261280"/>
                      <a:pt x="366546" y="174582"/>
                    </a:cubicBezTo>
                    <a:cubicBezTo>
                      <a:pt x="409004" y="154727"/>
                      <a:pt x="449339" y="113959"/>
                      <a:pt x="377160" y="88678"/>
                    </a:cubicBezTo>
                    <a:cubicBezTo>
                      <a:pt x="321965" y="69485"/>
                      <a:pt x="263453" y="63926"/>
                      <a:pt x="207328" y="48969"/>
                    </a:cubicBezTo>
                    <a:cubicBezTo>
                      <a:pt x="157838" y="35733"/>
                      <a:pt x="111002" y="13628"/>
                      <a:pt x="60317" y="4098"/>
                    </a:cubicBezTo>
                    <a:cubicBezTo>
                      <a:pt x="32056" y="-2255"/>
                      <a:pt x="12818" y="-3579"/>
                      <a:pt x="3530" y="17731"/>
                    </a:cubicBezTo>
                    <a:close/>
                  </a:path>
                </a:pathLst>
              </a:custGeom>
              <a:solidFill>
                <a:srgbClr val="EDEC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4" name="Forma Livre 153">
                <a:extLst>
                  <a:ext uri="{FF2B5EF4-FFF2-40B4-BE49-F238E27FC236}">
                    <a16:creationId xmlns="" xmlns:a16="http://schemas.microsoft.com/office/drawing/2014/main" id="{91D8265F-A478-7742-A3A7-7BCA49E05296}"/>
                  </a:ext>
                </a:extLst>
              </p:cNvPr>
              <p:cNvSpPr/>
              <p:nvPr/>
            </p:nvSpPr>
            <p:spPr>
              <a:xfrm>
                <a:off x="10172459" y="4632748"/>
                <a:ext cx="285463" cy="118944"/>
              </a:xfrm>
              <a:custGeom>
                <a:avLst/>
                <a:gdLst>
                  <a:gd name="connsiteX0" fmla="*/ 499 w 285463"/>
                  <a:gd name="connsiteY0" fmla="*/ 19193 h 118944"/>
                  <a:gd name="connsiteX1" fmla="*/ 94437 w 285463"/>
                  <a:gd name="connsiteY1" fmla="*/ 106553 h 118944"/>
                  <a:gd name="connsiteX2" fmla="*/ 275282 w 285463"/>
                  <a:gd name="connsiteY2" fmla="*/ 93316 h 118944"/>
                  <a:gd name="connsiteX3" fmla="*/ 38844 w 285463"/>
                  <a:gd name="connsiteY3" fmla="*/ 0 h 118944"/>
                  <a:gd name="connsiteX4" fmla="*/ 499 w 285463"/>
                  <a:gd name="connsiteY4" fmla="*/ 19193 h 11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63" h="118944">
                    <a:moveTo>
                      <a:pt x="499" y="19193"/>
                    </a:moveTo>
                    <a:cubicBezTo>
                      <a:pt x="-6268" y="54005"/>
                      <a:pt x="57419" y="96625"/>
                      <a:pt x="94437" y="106553"/>
                    </a:cubicBezTo>
                    <a:cubicBezTo>
                      <a:pt x="219688" y="140173"/>
                      <a:pt x="273159" y="94905"/>
                      <a:pt x="275282" y="93316"/>
                    </a:cubicBezTo>
                    <a:cubicBezTo>
                      <a:pt x="344011" y="32959"/>
                      <a:pt x="42426" y="-132"/>
                      <a:pt x="38844" y="0"/>
                    </a:cubicBezTo>
                    <a:cubicBezTo>
                      <a:pt x="13502" y="133"/>
                      <a:pt x="2622" y="5295"/>
                      <a:pt x="499" y="19193"/>
                    </a:cubicBezTo>
                    <a:close/>
                  </a:path>
                </a:pathLst>
              </a:custGeom>
              <a:solidFill>
                <a:srgbClr val="F2F2FC"/>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sp>
          <p:nvSpPr>
            <p:cNvPr id="155" name="Forma Livre 154">
              <a:extLst>
                <a:ext uri="{FF2B5EF4-FFF2-40B4-BE49-F238E27FC236}">
                  <a16:creationId xmlns="" xmlns:a16="http://schemas.microsoft.com/office/drawing/2014/main" id="{CB0E63D6-CCE5-9545-9F01-CFFD42D88888}"/>
                </a:ext>
              </a:extLst>
            </p:cNvPr>
            <p:cNvSpPr/>
            <p:nvPr/>
          </p:nvSpPr>
          <p:spPr>
            <a:xfrm>
              <a:off x="10597273" y="4708460"/>
              <a:ext cx="363148" cy="310920"/>
            </a:xfrm>
            <a:custGeom>
              <a:avLst/>
              <a:gdLst>
                <a:gd name="connsiteX0" fmla="*/ 363149 w 363148"/>
                <a:gd name="connsiteY0" fmla="*/ 33223 h 310920"/>
                <a:gd name="connsiteX1" fmla="*/ 363149 w 363148"/>
                <a:gd name="connsiteY1" fmla="*/ 0 h 310920"/>
                <a:gd name="connsiteX2" fmla="*/ 223303 w 363148"/>
                <a:gd name="connsiteY2" fmla="*/ 200001 h 310920"/>
                <a:gd name="connsiteX3" fmla="*/ 0 w 363148"/>
                <a:gd name="connsiteY3" fmla="*/ 277565 h 310920"/>
                <a:gd name="connsiteX4" fmla="*/ 0 w 363148"/>
                <a:gd name="connsiteY4" fmla="*/ 310921 h 310920"/>
                <a:gd name="connsiteX5" fmla="*/ 223303 w 363148"/>
                <a:gd name="connsiteY5" fmla="*/ 234018 h 310920"/>
                <a:gd name="connsiteX6" fmla="*/ 363149 w 363148"/>
                <a:gd name="connsiteY6" fmla="*/ 33223 h 31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148" h="310920">
                  <a:moveTo>
                    <a:pt x="363149" y="33223"/>
                  </a:moveTo>
                  <a:lnTo>
                    <a:pt x="363149" y="0"/>
                  </a:lnTo>
                  <a:cubicBezTo>
                    <a:pt x="363149" y="72006"/>
                    <a:pt x="316445" y="144143"/>
                    <a:pt x="223303" y="200001"/>
                  </a:cubicBezTo>
                  <a:cubicBezTo>
                    <a:pt x="154403" y="239604"/>
                    <a:pt x="78652" y="265904"/>
                    <a:pt x="0" y="277565"/>
                  </a:cubicBezTo>
                  <a:lnTo>
                    <a:pt x="0" y="310921"/>
                  </a:lnTo>
                  <a:cubicBezTo>
                    <a:pt x="78607" y="299472"/>
                    <a:pt x="154356" y="273383"/>
                    <a:pt x="223303" y="234018"/>
                  </a:cubicBezTo>
                  <a:cubicBezTo>
                    <a:pt x="316578" y="177367"/>
                    <a:pt x="362883" y="105361"/>
                    <a:pt x="363149" y="33223"/>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6" name="Forma Livre 155">
              <a:extLst>
                <a:ext uri="{FF2B5EF4-FFF2-40B4-BE49-F238E27FC236}">
                  <a16:creationId xmlns="" xmlns:a16="http://schemas.microsoft.com/office/drawing/2014/main" id="{CA0315CF-88B2-5F4A-94DD-885EFA0DA9AC}"/>
                </a:ext>
              </a:extLst>
            </p:cNvPr>
            <p:cNvSpPr/>
            <p:nvPr/>
          </p:nvSpPr>
          <p:spPr>
            <a:xfrm>
              <a:off x="10420541" y="4986026"/>
              <a:ext cx="176731" cy="44428"/>
            </a:xfrm>
            <a:custGeom>
              <a:avLst/>
              <a:gdLst>
                <a:gd name="connsiteX0" fmla="*/ 176732 w 176731"/>
                <a:gd name="connsiteY0" fmla="*/ 33356 h 44428"/>
                <a:gd name="connsiteX1" fmla="*/ 176732 w 176731"/>
                <a:gd name="connsiteY1" fmla="*/ 0 h 44428"/>
                <a:gd name="connsiteX2" fmla="*/ 0 w 176731"/>
                <a:gd name="connsiteY2" fmla="*/ 10192 h 44428"/>
                <a:gd name="connsiteX3" fmla="*/ 0 w 176731"/>
                <a:gd name="connsiteY3" fmla="*/ 43548 h 44428"/>
                <a:gd name="connsiteX4" fmla="*/ 176732 w 176731"/>
                <a:gd name="connsiteY4" fmla="*/ 33356 h 4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31" h="44428">
                  <a:moveTo>
                    <a:pt x="176732" y="33356"/>
                  </a:moveTo>
                  <a:lnTo>
                    <a:pt x="176732" y="0"/>
                  </a:lnTo>
                  <a:cubicBezTo>
                    <a:pt x="118336" y="9517"/>
                    <a:pt x="59106" y="12932"/>
                    <a:pt x="0" y="10192"/>
                  </a:cubicBezTo>
                  <a:lnTo>
                    <a:pt x="0" y="43548"/>
                  </a:lnTo>
                  <a:cubicBezTo>
                    <a:pt x="59106" y="46221"/>
                    <a:pt x="118328" y="42806"/>
                    <a:pt x="176732" y="33356"/>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7" name="Forma Livre 156">
              <a:extLst>
                <a:ext uri="{FF2B5EF4-FFF2-40B4-BE49-F238E27FC236}">
                  <a16:creationId xmlns="" xmlns:a16="http://schemas.microsoft.com/office/drawing/2014/main" id="{FB8427BA-46B9-B54D-AF61-26CA065211D2}"/>
                </a:ext>
              </a:extLst>
            </p:cNvPr>
            <p:cNvSpPr/>
            <p:nvPr/>
          </p:nvSpPr>
          <p:spPr>
            <a:xfrm>
              <a:off x="9981631" y="4796879"/>
              <a:ext cx="438909" cy="232694"/>
            </a:xfrm>
            <a:custGeom>
              <a:avLst/>
              <a:gdLst>
                <a:gd name="connsiteX0" fmla="*/ 438910 w 438909"/>
                <a:gd name="connsiteY0" fmla="*/ 232694 h 232694"/>
                <a:gd name="connsiteX1" fmla="*/ 438910 w 438909"/>
                <a:gd name="connsiteY1" fmla="*/ 199339 h 232694"/>
                <a:gd name="connsiteX2" fmla="*/ 128966 w 438909"/>
                <a:gd name="connsiteY2" fmla="*/ 118730 h 232694"/>
                <a:gd name="connsiteX3" fmla="*/ 0 w 438909"/>
                <a:gd name="connsiteY3" fmla="*/ 0 h 232694"/>
                <a:gd name="connsiteX4" fmla="*/ 0 w 438909"/>
                <a:gd name="connsiteY4" fmla="*/ 33355 h 232694"/>
                <a:gd name="connsiteX5" fmla="*/ 128966 w 438909"/>
                <a:gd name="connsiteY5" fmla="*/ 151556 h 232694"/>
                <a:gd name="connsiteX6" fmla="*/ 438910 w 438909"/>
                <a:gd name="connsiteY6" fmla="*/ 232694 h 23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09" h="232694">
                  <a:moveTo>
                    <a:pt x="438910" y="232694"/>
                  </a:moveTo>
                  <a:lnTo>
                    <a:pt x="438910" y="199339"/>
                  </a:lnTo>
                  <a:cubicBezTo>
                    <a:pt x="326661" y="194309"/>
                    <a:pt x="216536" y="167439"/>
                    <a:pt x="128966" y="118730"/>
                  </a:cubicBezTo>
                  <a:cubicBezTo>
                    <a:pt x="67402" y="84845"/>
                    <a:pt x="24944" y="44077"/>
                    <a:pt x="0" y="0"/>
                  </a:cubicBezTo>
                  <a:lnTo>
                    <a:pt x="0" y="33355"/>
                  </a:lnTo>
                  <a:cubicBezTo>
                    <a:pt x="24811" y="76771"/>
                    <a:pt x="67933" y="117538"/>
                    <a:pt x="128966" y="151556"/>
                  </a:cubicBezTo>
                  <a:cubicBezTo>
                    <a:pt x="216536" y="200795"/>
                    <a:pt x="326661" y="227532"/>
                    <a:pt x="438910" y="232694"/>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8" name="Forma Livre 157">
              <a:extLst>
                <a:ext uri="{FF2B5EF4-FFF2-40B4-BE49-F238E27FC236}">
                  <a16:creationId xmlns="" xmlns:a16="http://schemas.microsoft.com/office/drawing/2014/main" id="{6050156D-B9BF-FC48-A745-60F9B5C255AB}"/>
                </a:ext>
              </a:extLst>
            </p:cNvPr>
            <p:cNvSpPr/>
            <p:nvPr/>
          </p:nvSpPr>
          <p:spPr>
            <a:xfrm>
              <a:off x="9956288" y="4704225"/>
              <a:ext cx="25343" cy="126539"/>
            </a:xfrm>
            <a:custGeom>
              <a:avLst/>
              <a:gdLst>
                <a:gd name="connsiteX0" fmla="*/ 25343 w 25343"/>
                <a:gd name="connsiteY0" fmla="*/ 126539 h 126539"/>
                <a:gd name="connsiteX1" fmla="*/ 25343 w 25343"/>
                <a:gd name="connsiteY1" fmla="*/ 92654 h 126539"/>
                <a:gd name="connsiteX2" fmla="*/ 1 w 25343"/>
                <a:gd name="connsiteY2" fmla="*/ 0 h 126539"/>
                <a:gd name="connsiteX3" fmla="*/ 1 w 25343"/>
                <a:gd name="connsiteY3" fmla="*/ 33355 h 126539"/>
                <a:gd name="connsiteX4" fmla="*/ 25343 w 25343"/>
                <a:gd name="connsiteY4" fmla="*/ 126539 h 12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 h="126539">
                  <a:moveTo>
                    <a:pt x="25343" y="126539"/>
                  </a:moveTo>
                  <a:lnTo>
                    <a:pt x="25343" y="92654"/>
                  </a:lnTo>
                  <a:cubicBezTo>
                    <a:pt x="8798" y="64567"/>
                    <a:pt x="51" y="32588"/>
                    <a:pt x="1" y="0"/>
                  </a:cubicBezTo>
                  <a:lnTo>
                    <a:pt x="1" y="33355"/>
                  </a:lnTo>
                  <a:cubicBezTo>
                    <a:pt x="-102" y="66129"/>
                    <a:pt x="8652" y="98319"/>
                    <a:pt x="25343" y="126539"/>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9" name="Forma Livre 158">
              <a:extLst>
                <a:ext uri="{FF2B5EF4-FFF2-40B4-BE49-F238E27FC236}">
                  <a16:creationId xmlns="" xmlns:a16="http://schemas.microsoft.com/office/drawing/2014/main" id="{D36ADA35-85F1-7748-B660-C4EB68877425}"/>
                </a:ext>
              </a:extLst>
            </p:cNvPr>
            <p:cNvSpPr/>
            <p:nvPr/>
          </p:nvSpPr>
          <p:spPr>
            <a:xfrm>
              <a:off x="10596211" y="4583510"/>
              <a:ext cx="359699" cy="366910"/>
            </a:xfrm>
            <a:custGeom>
              <a:avLst/>
              <a:gdLst>
                <a:gd name="connsiteX0" fmla="*/ 359699 w 359699"/>
                <a:gd name="connsiteY0" fmla="*/ 91595 h 366910"/>
                <a:gd name="connsiteX1" fmla="*/ 359699 w 359699"/>
                <a:gd name="connsiteY1" fmla="*/ 0 h 366910"/>
                <a:gd name="connsiteX2" fmla="*/ 221180 w 359699"/>
                <a:gd name="connsiteY2" fmla="*/ 198545 h 366910"/>
                <a:gd name="connsiteX3" fmla="*/ 0 w 359699"/>
                <a:gd name="connsiteY3" fmla="*/ 275448 h 366910"/>
                <a:gd name="connsiteX4" fmla="*/ 0 w 359699"/>
                <a:gd name="connsiteY4" fmla="*/ 366911 h 366910"/>
                <a:gd name="connsiteX5" fmla="*/ 221180 w 359699"/>
                <a:gd name="connsiteY5" fmla="*/ 290140 h 366910"/>
                <a:gd name="connsiteX6" fmla="*/ 359699 w 359699"/>
                <a:gd name="connsiteY6" fmla="*/ 91595 h 36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699" h="366910">
                  <a:moveTo>
                    <a:pt x="359699" y="91595"/>
                  </a:moveTo>
                  <a:lnTo>
                    <a:pt x="359699" y="0"/>
                  </a:lnTo>
                  <a:cubicBezTo>
                    <a:pt x="359699" y="71344"/>
                    <a:pt x="313526" y="142688"/>
                    <a:pt x="221180" y="198545"/>
                  </a:cubicBezTo>
                  <a:cubicBezTo>
                    <a:pt x="152901" y="237698"/>
                    <a:pt x="77887" y="263786"/>
                    <a:pt x="0" y="275448"/>
                  </a:cubicBezTo>
                  <a:lnTo>
                    <a:pt x="0" y="366911"/>
                  </a:lnTo>
                  <a:cubicBezTo>
                    <a:pt x="77893" y="355355"/>
                    <a:pt x="152919" y="329319"/>
                    <a:pt x="221180" y="290140"/>
                  </a:cubicBezTo>
                  <a:cubicBezTo>
                    <a:pt x="313526" y="234283"/>
                    <a:pt x="359434" y="162939"/>
                    <a:pt x="359699" y="91595"/>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0" name="Forma Livre 159">
              <a:extLst>
                <a:ext uri="{FF2B5EF4-FFF2-40B4-BE49-F238E27FC236}">
                  <a16:creationId xmlns="" xmlns:a16="http://schemas.microsoft.com/office/drawing/2014/main" id="{CCDFAC9F-F522-9C4D-8C24-F78E1587F8C4}"/>
                </a:ext>
              </a:extLst>
            </p:cNvPr>
            <p:cNvSpPr/>
            <p:nvPr/>
          </p:nvSpPr>
          <p:spPr>
            <a:xfrm>
              <a:off x="10421072" y="4858560"/>
              <a:ext cx="175139" cy="102430"/>
            </a:xfrm>
            <a:custGeom>
              <a:avLst/>
              <a:gdLst>
                <a:gd name="connsiteX0" fmla="*/ 175139 w 175139"/>
                <a:gd name="connsiteY0" fmla="*/ 91463 h 102430"/>
                <a:gd name="connsiteX1" fmla="*/ 175139 w 175139"/>
                <a:gd name="connsiteY1" fmla="*/ 0 h 102430"/>
                <a:gd name="connsiteX2" fmla="*/ 0 w 175139"/>
                <a:gd name="connsiteY2" fmla="*/ 10060 h 102430"/>
                <a:gd name="connsiteX3" fmla="*/ 0 w 175139"/>
                <a:gd name="connsiteY3" fmla="*/ 101522 h 102430"/>
                <a:gd name="connsiteX4" fmla="*/ 175139 w 175139"/>
                <a:gd name="connsiteY4" fmla="*/ 91463 h 1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39" h="102430">
                  <a:moveTo>
                    <a:pt x="175139" y="91463"/>
                  </a:moveTo>
                  <a:lnTo>
                    <a:pt x="175139" y="0"/>
                  </a:lnTo>
                  <a:cubicBezTo>
                    <a:pt x="117260" y="9332"/>
                    <a:pt x="58571" y="12707"/>
                    <a:pt x="0" y="10060"/>
                  </a:cubicBezTo>
                  <a:lnTo>
                    <a:pt x="0" y="101522"/>
                  </a:lnTo>
                  <a:cubicBezTo>
                    <a:pt x="58571" y="104236"/>
                    <a:pt x="117266" y="100861"/>
                    <a:pt x="175139" y="91463"/>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1" name="Forma Livre 160">
              <a:extLst>
                <a:ext uri="{FF2B5EF4-FFF2-40B4-BE49-F238E27FC236}">
                  <a16:creationId xmlns="" xmlns:a16="http://schemas.microsoft.com/office/drawing/2014/main" id="{3DD6444A-9107-CE42-8B62-293892FC3D71}"/>
                </a:ext>
              </a:extLst>
            </p:cNvPr>
            <p:cNvSpPr/>
            <p:nvPr/>
          </p:nvSpPr>
          <p:spPr>
            <a:xfrm>
              <a:off x="9985744" y="4672061"/>
              <a:ext cx="434796" cy="288022"/>
            </a:xfrm>
            <a:custGeom>
              <a:avLst/>
              <a:gdLst>
                <a:gd name="connsiteX0" fmla="*/ 434797 w 434796"/>
                <a:gd name="connsiteY0" fmla="*/ 288022 h 288022"/>
                <a:gd name="connsiteX1" fmla="*/ 434797 w 434796"/>
                <a:gd name="connsiteY1" fmla="*/ 196559 h 288022"/>
                <a:gd name="connsiteX2" fmla="*/ 127905 w 434796"/>
                <a:gd name="connsiteY2" fmla="*/ 117141 h 288022"/>
                <a:gd name="connsiteX3" fmla="*/ 0 w 434796"/>
                <a:gd name="connsiteY3" fmla="*/ 0 h 288022"/>
                <a:gd name="connsiteX4" fmla="*/ 0 w 434796"/>
                <a:gd name="connsiteY4" fmla="*/ 91595 h 288022"/>
                <a:gd name="connsiteX5" fmla="*/ 127905 w 434796"/>
                <a:gd name="connsiteY5" fmla="*/ 208737 h 288022"/>
                <a:gd name="connsiteX6" fmla="*/ 434797 w 434796"/>
                <a:gd name="connsiteY6" fmla="*/ 288022 h 28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96" h="288022">
                  <a:moveTo>
                    <a:pt x="434797" y="288022"/>
                  </a:moveTo>
                  <a:lnTo>
                    <a:pt x="434797" y="196559"/>
                  </a:lnTo>
                  <a:cubicBezTo>
                    <a:pt x="323610" y="191529"/>
                    <a:pt x="214546" y="164924"/>
                    <a:pt x="127905" y="117141"/>
                  </a:cubicBezTo>
                  <a:cubicBezTo>
                    <a:pt x="67269" y="83389"/>
                    <a:pt x="24679" y="43018"/>
                    <a:pt x="0" y="0"/>
                  </a:cubicBezTo>
                  <a:lnTo>
                    <a:pt x="0" y="91595"/>
                  </a:lnTo>
                  <a:cubicBezTo>
                    <a:pt x="24679" y="134613"/>
                    <a:pt x="67269" y="174984"/>
                    <a:pt x="127905" y="208737"/>
                  </a:cubicBezTo>
                  <a:cubicBezTo>
                    <a:pt x="215076" y="257182"/>
                    <a:pt x="324140" y="283654"/>
                    <a:pt x="434797" y="288022"/>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2" name="Forma Livre 161">
              <a:extLst>
                <a:ext uri="{FF2B5EF4-FFF2-40B4-BE49-F238E27FC236}">
                  <a16:creationId xmlns="" xmlns:a16="http://schemas.microsoft.com/office/drawing/2014/main" id="{F8EBBE7F-C27C-2340-922F-515562CC2C34}"/>
                </a:ext>
              </a:extLst>
            </p:cNvPr>
            <p:cNvSpPr/>
            <p:nvPr/>
          </p:nvSpPr>
          <p:spPr>
            <a:xfrm>
              <a:off x="9961066" y="4580598"/>
              <a:ext cx="25209" cy="182661"/>
            </a:xfrm>
            <a:custGeom>
              <a:avLst/>
              <a:gdLst>
                <a:gd name="connsiteX0" fmla="*/ 25209 w 25209"/>
                <a:gd name="connsiteY0" fmla="*/ 182661 h 182661"/>
                <a:gd name="connsiteX1" fmla="*/ 25209 w 25209"/>
                <a:gd name="connsiteY1" fmla="*/ 91066 h 182661"/>
                <a:gd name="connsiteX2" fmla="*/ 0 w 25209"/>
                <a:gd name="connsiteY2" fmla="*/ 0 h 182661"/>
                <a:gd name="connsiteX3" fmla="*/ 0 w 25209"/>
                <a:gd name="connsiteY3" fmla="*/ 91595 h 182661"/>
                <a:gd name="connsiteX4" fmla="*/ 25209 w 25209"/>
                <a:gd name="connsiteY4" fmla="*/ 182661 h 18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9" h="182661">
                  <a:moveTo>
                    <a:pt x="25209" y="182661"/>
                  </a:moveTo>
                  <a:lnTo>
                    <a:pt x="25209" y="91066"/>
                  </a:lnTo>
                  <a:cubicBezTo>
                    <a:pt x="8964" y="63428"/>
                    <a:pt x="271" y="32032"/>
                    <a:pt x="0" y="0"/>
                  </a:cubicBezTo>
                  <a:lnTo>
                    <a:pt x="0" y="91595"/>
                  </a:lnTo>
                  <a:cubicBezTo>
                    <a:pt x="271" y="123627"/>
                    <a:pt x="8964" y="155024"/>
                    <a:pt x="25209" y="182661"/>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3" name="Forma Livre 162">
              <a:extLst>
                <a:ext uri="{FF2B5EF4-FFF2-40B4-BE49-F238E27FC236}">
                  <a16:creationId xmlns="" xmlns:a16="http://schemas.microsoft.com/office/drawing/2014/main" id="{D3A6F830-8AFC-D745-9DFB-D055B3459BB1}"/>
                </a:ext>
              </a:extLst>
            </p:cNvPr>
            <p:cNvSpPr/>
            <p:nvPr/>
          </p:nvSpPr>
          <p:spPr>
            <a:xfrm>
              <a:off x="10133397" y="4147641"/>
              <a:ext cx="651971" cy="377061"/>
            </a:xfrm>
            <a:custGeom>
              <a:avLst/>
              <a:gdLst>
                <a:gd name="connsiteX0" fmla="*/ 90776 w 651971"/>
                <a:gd name="connsiteY0" fmla="*/ 57443 h 377061"/>
                <a:gd name="connsiteX1" fmla="*/ 164414 w 651971"/>
                <a:gd name="connsiteY1" fmla="*/ 24220 h 377061"/>
                <a:gd name="connsiteX2" fmla="*/ 551711 w 651971"/>
                <a:gd name="connsiteY2" fmla="*/ 52678 h 377061"/>
                <a:gd name="connsiteX3" fmla="*/ 639944 w 651971"/>
                <a:gd name="connsiteY3" fmla="*/ 240104 h 377061"/>
                <a:gd name="connsiteX4" fmla="*/ 561264 w 651971"/>
                <a:gd name="connsiteY4" fmla="*/ 319522 h 377061"/>
                <a:gd name="connsiteX5" fmla="*/ 100329 w 651971"/>
                <a:gd name="connsiteY5" fmla="*/ 324154 h 377061"/>
                <a:gd name="connsiteX6" fmla="*/ 90776 w 651971"/>
                <a:gd name="connsiteY6" fmla="*/ 57443 h 37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971" h="377061">
                  <a:moveTo>
                    <a:pt x="90776" y="57443"/>
                  </a:moveTo>
                  <a:cubicBezTo>
                    <a:pt x="114014" y="43684"/>
                    <a:pt x="138711" y="32540"/>
                    <a:pt x="164414" y="24220"/>
                  </a:cubicBezTo>
                  <a:cubicBezTo>
                    <a:pt x="286613" y="-15489"/>
                    <a:pt x="445035" y="-6621"/>
                    <a:pt x="551711" y="52678"/>
                  </a:cubicBezTo>
                  <a:cubicBezTo>
                    <a:pt x="641669" y="102711"/>
                    <a:pt x="671124" y="175246"/>
                    <a:pt x="639944" y="240104"/>
                  </a:cubicBezTo>
                  <a:cubicBezTo>
                    <a:pt x="621952" y="273598"/>
                    <a:pt x="594625" y="301182"/>
                    <a:pt x="561264" y="319522"/>
                  </a:cubicBezTo>
                  <a:cubicBezTo>
                    <a:pt x="436676" y="394439"/>
                    <a:pt x="230224" y="396425"/>
                    <a:pt x="100329" y="324154"/>
                  </a:cubicBezTo>
                  <a:cubicBezTo>
                    <a:pt x="-29566" y="251884"/>
                    <a:pt x="-33945" y="132228"/>
                    <a:pt x="90776" y="57443"/>
                  </a:cubicBezTo>
                  <a:close/>
                </a:path>
              </a:pathLst>
            </a:custGeom>
            <a:solidFill>
              <a:srgbClr val="EDEC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4" name="Forma Livre 163">
              <a:extLst>
                <a:ext uri="{FF2B5EF4-FFF2-40B4-BE49-F238E27FC236}">
                  <a16:creationId xmlns="" xmlns:a16="http://schemas.microsoft.com/office/drawing/2014/main" id="{57129A72-4912-774F-B10B-7371CA2B9B56}"/>
                </a:ext>
              </a:extLst>
            </p:cNvPr>
            <p:cNvSpPr/>
            <p:nvPr/>
          </p:nvSpPr>
          <p:spPr>
            <a:xfrm>
              <a:off x="10549640" y="4336785"/>
              <a:ext cx="235774" cy="195367"/>
            </a:xfrm>
            <a:custGeom>
              <a:avLst/>
              <a:gdLst>
                <a:gd name="connsiteX0" fmla="*/ 235775 w 235774"/>
                <a:gd name="connsiteY0" fmla="*/ 15222 h 195367"/>
                <a:gd name="connsiteX1" fmla="*/ 235775 w 235774"/>
                <a:gd name="connsiteY1" fmla="*/ 0 h 195367"/>
                <a:gd name="connsiteX2" fmla="*/ 144888 w 235774"/>
                <a:gd name="connsiteY2" fmla="*/ 129981 h 195367"/>
                <a:gd name="connsiteX3" fmla="*/ 0 w 235774"/>
                <a:gd name="connsiteY3" fmla="*/ 180411 h 195367"/>
                <a:gd name="connsiteX4" fmla="*/ 0 w 235774"/>
                <a:gd name="connsiteY4" fmla="*/ 195368 h 195367"/>
                <a:gd name="connsiteX5" fmla="*/ 145021 w 235774"/>
                <a:gd name="connsiteY5" fmla="*/ 145070 h 195367"/>
                <a:gd name="connsiteX6" fmla="*/ 235775 w 235774"/>
                <a:gd name="connsiteY6" fmla="*/ 15222 h 1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774" h="195367">
                  <a:moveTo>
                    <a:pt x="235775" y="15222"/>
                  </a:moveTo>
                  <a:lnTo>
                    <a:pt x="235775" y="0"/>
                  </a:lnTo>
                  <a:cubicBezTo>
                    <a:pt x="235775" y="46857"/>
                    <a:pt x="205523" y="93713"/>
                    <a:pt x="144888" y="129981"/>
                  </a:cubicBezTo>
                  <a:cubicBezTo>
                    <a:pt x="100153" y="155626"/>
                    <a:pt x="51017" y="172729"/>
                    <a:pt x="0" y="180411"/>
                  </a:cubicBezTo>
                  <a:lnTo>
                    <a:pt x="0" y="195368"/>
                  </a:lnTo>
                  <a:cubicBezTo>
                    <a:pt x="51081" y="187850"/>
                    <a:pt x="100282" y="170785"/>
                    <a:pt x="145021" y="145070"/>
                  </a:cubicBezTo>
                  <a:cubicBezTo>
                    <a:pt x="205523" y="108802"/>
                    <a:pt x="235642" y="61946"/>
                    <a:pt x="235775" y="15222"/>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5" name="Forma Livre 164">
              <a:extLst>
                <a:ext uri="{FF2B5EF4-FFF2-40B4-BE49-F238E27FC236}">
                  <a16:creationId xmlns="" xmlns:a16="http://schemas.microsoft.com/office/drawing/2014/main" id="{D9214A16-6EC6-BD48-90B4-9982095F0BDB}"/>
                </a:ext>
              </a:extLst>
            </p:cNvPr>
            <p:cNvSpPr/>
            <p:nvPr/>
          </p:nvSpPr>
          <p:spPr>
            <a:xfrm>
              <a:off x="10434738" y="4517196"/>
              <a:ext cx="114902" cy="22251"/>
            </a:xfrm>
            <a:custGeom>
              <a:avLst/>
              <a:gdLst>
                <a:gd name="connsiteX0" fmla="*/ 114902 w 114902"/>
                <a:gd name="connsiteY0" fmla="*/ 14957 h 22251"/>
                <a:gd name="connsiteX1" fmla="*/ 114902 w 114902"/>
                <a:gd name="connsiteY1" fmla="*/ 0 h 22251"/>
                <a:gd name="connsiteX2" fmla="*/ 0 w 114902"/>
                <a:gd name="connsiteY2" fmla="*/ 6486 h 22251"/>
                <a:gd name="connsiteX3" fmla="*/ 0 w 114902"/>
                <a:gd name="connsiteY3" fmla="*/ 21708 h 22251"/>
                <a:gd name="connsiteX4" fmla="*/ 114902 w 114902"/>
                <a:gd name="connsiteY4" fmla="*/ 14957 h 2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02" h="22251">
                  <a:moveTo>
                    <a:pt x="114902" y="14957"/>
                  </a:moveTo>
                  <a:lnTo>
                    <a:pt x="114902" y="0"/>
                  </a:lnTo>
                  <a:cubicBezTo>
                    <a:pt x="76933" y="6155"/>
                    <a:pt x="38423" y="8326"/>
                    <a:pt x="0" y="6486"/>
                  </a:cubicBezTo>
                  <a:lnTo>
                    <a:pt x="0" y="21708"/>
                  </a:lnTo>
                  <a:cubicBezTo>
                    <a:pt x="38431" y="23402"/>
                    <a:pt x="76935" y="21138"/>
                    <a:pt x="114902" y="14957"/>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6" name="Forma Livre 165">
              <a:extLst>
                <a:ext uri="{FF2B5EF4-FFF2-40B4-BE49-F238E27FC236}">
                  <a16:creationId xmlns="" xmlns:a16="http://schemas.microsoft.com/office/drawing/2014/main" id="{95CDFFBC-0F39-D241-9E3F-2721B41967DA}"/>
                </a:ext>
              </a:extLst>
            </p:cNvPr>
            <p:cNvSpPr/>
            <p:nvPr/>
          </p:nvSpPr>
          <p:spPr>
            <a:xfrm>
              <a:off x="10149871" y="4393966"/>
              <a:ext cx="284999" cy="144937"/>
            </a:xfrm>
            <a:custGeom>
              <a:avLst/>
              <a:gdLst>
                <a:gd name="connsiteX0" fmla="*/ 285000 w 284999"/>
                <a:gd name="connsiteY0" fmla="*/ 144938 h 144937"/>
                <a:gd name="connsiteX1" fmla="*/ 285000 w 284999"/>
                <a:gd name="connsiteY1" fmla="*/ 129716 h 144937"/>
                <a:gd name="connsiteX2" fmla="*/ 83855 w 284999"/>
                <a:gd name="connsiteY2" fmla="*/ 76771 h 144937"/>
                <a:gd name="connsiteX3" fmla="*/ 0 w 284999"/>
                <a:gd name="connsiteY3" fmla="*/ 0 h 144937"/>
                <a:gd name="connsiteX4" fmla="*/ 0 w 284999"/>
                <a:gd name="connsiteY4" fmla="*/ 15222 h 144937"/>
                <a:gd name="connsiteX5" fmla="*/ 83855 w 284999"/>
                <a:gd name="connsiteY5" fmla="*/ 91992 h 144937"/>
                <a:gd name="connsiteX6" fmla="*/ 285000 w 284999"/>
                <a:gd name="connsiteY6" fmla="*/ 144938 h 14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9" h="144937">
                  <a:moveTo>
                    <a:pt x="285000" y="144938"/>
                  </a:moveTo>
                  <a:lnTo>
                    <a:pt x="285000" y="129716"/>
                  </a:lnTo>
                  <a:cubicBezTo>
                    <a:pt x="214781" y="127598"/>
                    <a:pt x="145977" y="109492"/>
                    <a:pt x="83855" y="76771"/>
                  </a:cubicBezTo>
                  <a:cubicBezTo>
                    <a:pt x="49446" y="59233"/>
                    <a:pt x="20462" y="32698"/>
                    <a:pt x="0" y="0"/>
                  </a:cubicBezTo>
                  <a:lnTo>
                    <a:pt x="0" y="15222"/>
                  </a:lnTo>
                  <a:cubicBezTo>
                    <a:pt x="20462" y="47919"/>
                    <a:pt x="49446" y="74454"/>
                    <a:pt x="83855" y="91992"/>
                  </a:cubicBezTo>
                  <a:cubicBezTo>
                    <a:pt x="146001" y="124653"/>
                    <a:pt x="214790" y="142754"/>
                    <a:pt x="285000" y="144938"/>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7" name="Forma Livre 166">
              <a:extLst>
                <a:ext uri="{FF2B5EF4-FFF2-40B4-BE49-F238E27FC236}">
                  <a16:creationId xmlns="" xmlns:a16="http://schemas.microsoft.com/office/drawing/2014/main" id="{4AEE7FE4-CC02-EF4A-86E7-A9FB3A36F8E6}"/>
                </a:ext>
              </a:extLst>
            </p:cNvPr>
            <p:cNvSpPr/>
            <p:nvPr/>
          </p:nvSpPr>
          <p:spPr>
            <a:xfrm>
              <a:off x="10133419" y="4334932"/>
              <a:ext cx="16452" cy="74917"/>
            </a:xfrm>
            <a:custGeom>
              <a:avLst/>
              <a:gdLst>
                <a:gd name="connsiteX0" fmla="*/ 16452 w 16452"/>
                <a:gd name="connsiteY0" fmla="*/ 74918 h 74917"/>
                <a:gd name="connsiteX1" fmla="*/ 16452 w 16452"/>
                <a:gd name="connsiteY1" fmla="*/ 59696 h 74917"/>
                <a:gd name="connsiteX2" fmla="*/ 0 w 16452"/>
                <a:gd name="connsiteY2" fmla="*/ 0 h 74917"/>
                <a:gd name="connsiteX3" fmla="*/ 0 w 16452"/>
                <a:gd name="connsiteY3" fmla="*/ 15222 h 74917"/>
                <a:gd name="connsiteX4" fmla="*/ 16452 w 16452"/>
                <a:gd name="connsiteY4" fmla="*/ 74918 h 74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2" h="74917">
                  <a:moveTo>
                    <a:pt x="16452" y="74918"/>
                  </a:moveTo>
                  <a:lnTo>
                    <a:pt x="16452" y="59696"/>
                  </a:lnTo>
                  <a:cubicBezTo>
                    <a:pt x="5790" y="41591"/>
                    <a:pt x="114" y="20997"/>
                    <a:pt x="0" y="0"/>
                  </a:cubicBezTo>
                  <a:lnTo>
                    <a:pt x="0" y="15222"/>
                  </a:lnTo>
                  <a:cubicBezTo>
                    <a:pt x="188" y="36209"/>
                    <a:pt x="5859" y="56784"/>
                    <a:pt x="16452" y="74918"/>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8" name="Forma Livre 167">
              <a:extLst>
                <a:ext uri="{FF2B5EF4-FFF2-40B4-BE49-F238E27FC236}">
                  <a16:creationId xmlns="" xmlns:a16="http://schemas.microsoft.com/office/drawing/2014/main" id="{BAD1DFD1-0739-5D4A-AFDC-CD78CFE41E3E}"/>
                </a:ext>
              </a:extLst>
            </p:cNvPr>
            <p:cNvSpPr/>
            <p:nvPr/>
          </p:nvSpPr>
          <p:spPr>
            <a:xfrm>
              <a:off x="10259672" y="3692706"/>
              <a:ext cx="401747" cy="752103"/>
            </a:xfrm>
            <a:custGeom>
              <a:avLst/>
              <a:gdLst>
                <a:gd name="connsiteX0" fmla="*/ 393062 w 401747"/>
                <a:gd name="connsiteY0" fmla="*/ 657845 h 752103"/>
                <a:gd name="connsiteX1" fmla="*/ 373160 w 401747"/>
                <a:gd name="connsiteY1" fmla="*/ 265 h 752103"/>
                <a:gd name="connsiteX2" fmla="*/ 373160 w 401747"/>
                <a:gd name="connsiteY2" fmla="*/ 2515 h 752103"/>
                <a:gd name="connsiteX3" fmla="*/ 327915 w 401747"/>
                <a:gd name="connsiteY3" fmla="*/ 52813 h 752103"/>
                <a:gd name="connsiteX4" fmla="*/ 82587 w 401747"/>
                <a:gd name="connsiteY4" fmla="*/ 55195 h 752103"/>
                <a:gd name="connsiteX5" fmla="*/ 32169 w 401747"/>
                <a:gd name="connsiteY5" fmla="*/ 2250 h 752103"/>
                <a:gd name="connsiteX6" fmla="*/ 32169 w 401747"/>
                <a:gd name="connsiteY6" fmla="*/ 0 h 752103"/>
                <a:gd name="connsiteX7" fmla="*/ 8153 w 401747"/>
                <a:gd name="connsiteY7" fmla="*/ 657447 h 752103"/>
                <a:gd name="connsiteX8" fmla="*/ 64012 w 401747"/>
                <a:gd name="connsiteY8" fmla="*/ 720320 h 752103"/>
                <a:gd name="connsiteX9" fmla="*/ 341316 w 401747"/>
                <a:gd name="connsiteY9" fmla="*/ 717540 h 752103"/>
                <a:gd name="connsiteX10" fmla="*/ 393062 w 401747"/>
                <a:gd name="connsiteY10" fmla="*/ 657845 h 75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747" h="752103">
                  <a:moveTo>
                    <a:pt x="393062" y="657845"/>
                  </a:moveTo>
                  <a:cubicBezTo>
                    <a:pt x="434591" y="440637"/>
                    <a:pt x="310269" y="217340"/>
                    <a:pt x="373160" y="265"/>
                  </a:cubicBezTo>
                  <a:cubicBezTo>
                    <a:pt x="373160" y="1059"/>
                    <a:pt x="373160" y="1853"/>
                    <a:pt x="373160" y="2515"/>
                  </a:cubicBezTo>
                  <a:cubicBezTo>
                    <a:pt x="364527" y="24098"/>
                    <a:pt x="348493" y="41923"/>
                    <a:pt x="327915" y="52813"/>
                  </a:cubicBezTo>
                  <a:cubicBezTo>
                    <a:pt x="261575" y="92522"/>
                    <a:pt x="151714" y="93713"/>
                    <a:pt x="82587" y="55195"/>
                  </a:cubicBezTo>
                  <a:cubicBezTo>
                    <a:pt x="59765" y="44417"/>
                    <a:pt x="41788" y="25541"/>
                    <a:pt x="32169" y="2250"/>
                  </a:cubicBezTo>
                  <a:lnTo>
                    <a:pt x="32169" y="0"/>
                  </a:lnTo>
                  <a:cubicBezTo>
                    <a:pt x="93467" y="216811"/>
                    <a:pt x="-32182" y="439975"/>
                    <a:pt x="8153" y="657447"/>
                  </a:cubicBezTo>
                  <a:cubicBezTo>
                    <a:pt x="17937" y="684814"/>
                    <a:pt x="37953" y="707344"/>
                    <a:pt x="64012" y="720320"/>
                  </a:cubicBezTo>
                  <a:cubicBezTo>
                    <a:pt x="142161" y="763735"/>
                    <a:pt x="266351" y="762544"/>
                    <a:pt x="341316" y="717540"/>
                  </a:cubicBezTo>
                  <a:cubicBezTo>
                    <a:pt x="365453" y="704814"/>
                    <a:pt x="383921" y="683508"/>
                    <a:pt x="393062" y="657845"/>
                  </a:cubicBezTo>
                  <a:close/>
                </a:path>
              </a:pathLst>
            </a:custGeom>
            <a:solidFill>
              <a:srgbClr val="CDCCF5"/>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9" name="Forma Livre 168">
              <a:extLst>
                <a:ext uri="{FF2B5EF4-FFF2-40B4-BE49-F238E27FC236}">
                  <a16:creationId xmlns="" xmlns:a16="http://schemas.microsoft.com/office/drawing/2014/main" id="{8C417B2F-56A6-3048-8948-CA596D9151D8}"/>
                </a:ext>
              </a:extLst>
            </p:cNvPr>
            <p:cNvSpPr/>
            <p:nvPr/>
          </p:nvSpPr>
          <p:spPr>
            <a:xfrm>
              <a:off x="10437922" y="3692971"/>
              <a:ext cx="223496" cy="751447"/>
            </a:xfrm>
            <a:custGeom>
              <a:avLst/>
              <a:gdLst>
                <a:gd name="connsiteX0" fmla="*/ 21229 w 223496"/>
                <a:gd name="connsiteY0" fmla="*/ 109597 h 751447"/>
                <a:gd name="connsiteX1" fmla="*/ 24944 w 223496"/>
                <a:gd name="connsiteY1" fmla="*/ 751425 h 751447"/>
                <a:gd name="connsiteX2" fmla="*/ 163065 w 223496"/>
                <a:gd name="connsiteY2" fmla="*/ 716879 h 751447"/>
                <a:gd name="connsiteX3" fmla="*/ 214811 w 223496"/>
                <a:gd name="connsiteY3" fmla="*/ 657580 h 751447"/>
                <a:gd name="connsiteX4" fmla="*/ 194909 w 223496"/>
                <a:gd name="connsiteY4" fmla="*/ 0 h 751447"/>
                <a:gd name="connsiteX5" fmla="*/ 149001 w 223496"/>
                <a:gd name="connsiteY5" fmla="*/ 52945 h 751447"/>
                <a:gd name="connsiteX6" fmla="*/ 0 w 223496"/>
                <a:gd name="connsiteY6" fmla="*/ 82595 h 751447"/>
                <a:gd name="connsiteX7" fmla="*/ 11809 w 223496"/>
                <a:gd name="connsiteY7" fmla="*/ 97287 h 751447"/>
                <a:gd name="connsiteX8" fmla="*/ 21229 w 223496"/>
                <a:gd name="connsiteY8" fmla="*/ 109597 h 7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96" h="751447">
                  <a:moveTo>
                    <a:pt x="21229" y="109597"/>
                  </a:moveTo>
                  <a:cubicBezTo>
                    <a:pt x="61033" y="166116"/>
                    <a:pt x="190265" y="526673"/>
                    <a:pt x="24944" y="751425"/>
                  </a:cubicBezTo>
                  <a:cubicBezTo>
                    <a:pt x="73207" y="752038"/>
                    <a:pt x="120801" y="740135"/>
                    <a:pt x="163065" y="716879"/>
                  </a:cubicBezTo>
                  <a:cubicBezTo>
                    <a:pt x="187128" y="704247"/>
                    <a:pt x="205586" y="683096"/>
                    <a:pt x="214811" y="657580"/>
                  </a:cubicBezTo>
                  <a:cubicBezTo>
                    <a:pt x="256340" y="440372"/>
                    <a:pt x="132018" y="217076"/>
                    <a:pt x="194909" y="0"/>
                  </a:cubicBezTo>
                  <a:cubicBezTo>
                    <a:pt x="186656" y="22680"/>
                    <a:pt x="170311" y="41532"/>
                    <a:pt x="149001" y="52945"/>
                  </a:cubicBezTo>
                  <a:cubicBezTo>
                    <a:pt x="103417" y="77451"/>
                    <a:pt x="51520" y="87778"/>
                    <a:pt x="0" y="82595"/>
                  </a:cubicBezTo>
                  <a:lnTo>
                    <a:pt x="11809" y="97287"/>
                  </a:lnTo>
                  <a:cubicBezTo>
                    <a:pt x="14330" y="100728"/>
                    <a:pt x="18443" y="105626"/>
                    <a:pt x="21229" y="109597"/>
                  </a:cubicBezTo>
                  <a:close/>
                </a:path>
              </a:pathLst>
            </a:custGeom>
            <a:solidFill>
              <a:srgbClr val="BFBEED"/>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0" name="Forma Livre 169">
              <a:extLst>
                <a:ext uri="{FF2B5EF4-FFF2-40B4-BE49-F238E27FC236}">
                  <a16:creationId xmlns="" xmlns:a16="http://schemas.microsoft.com/office/drawing/2014/main" id="{89887285-7364-034F-BE7C-33B31BECC57D}"/>
                </a:ext>
              </a:extLst>
            </p:cNvPr>
            <p:cNvSpPr/>
            <p:nvPr/>
          </p:nvSpPr>
          <p:spPr>
            <a:xfrm>
              <a:off x="10261234" y="3796586"/>
              <a:ext cx="228703" cy="618471"/>
            </a:xfrm>
            <a:custGeom>
              <a:avLst/>
              <a:gdLst>
                <a:gd name="connsiteX0" fmla="*/ 1284 w 228703"/>
                <a:gd name="connsiteY0" fmla="*/ 378186 h 618471"/>
                <a:gd name="connsiteX1" fmla="*/ 142324 w 228703"/>
                <a:gd name="connsiteY1" fmla="*/ 602144 h 618471"/>
                <a:gd name="connsiteX2" fmla="*/ 80229 w 228703"/>
                <a:gd name="connsiteY2" fmla="*/ 25 h 618471"/>
                <a:gd name="connsiteX3" fmla="*/ 41354 w 228703"/>
                <a:gd name="connsiteY3" fmla="*/ 109754 h 618471"/>
                <a:gd name="connsiteX4" fmla="*/ 1284 w 228703"/>
                <a:gd name="connsiteY4" fmla="*/ 378186 h 618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3" h="618471">
                  <a:moveTo>
                    <a:pt x="1284" y="378186"/>
                  </a:moveTo>
                  <a:cubicBezTo>
                    <a:pt x="-10790" y="544169"/>
                    <a:pt x="64307" y="663429"/>
                    <a:pt x="142324" y="602144"/>
                  </a:cubicBezTo>
                  <a:cubicBezTo>
                    <a:pt x="307645" y="472429"/>
                    <a:pt x="206807" y="-3946"/>
                    <a:pt x="80229" y="25"/>
                  </a:cubicBezTo>
                  <a:cubicBezTo>
                    <a:pt x="58469" y="819"/>
                    <a:pt x="55550" y="19482"/>
                    <a:pt x="41354" y="109754"/>
                  </a:cubicBezTo>
                  <a:cubicBezTo>
                    <a:pt x="32066" y="198569"/>
                    <a:pt x="10704" y="288311"/>
                    <a:pt x="1284" y="378186"/>
                  </a:cubicBezTo>
                  <a:close/>
                </a:path>
              </a:pathLst>
            </a:custGeom>
            <a:solidFill>
              <a:srgbClr val="E1DE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1" name="Forma Livre 170">
              <a:extLst>
                <a:ext uri="{FF2B5EF4-FFF2-40B4-BE49-F238E27FC236}">
                  <a16:creationId xmlns="" xmlns:a16="http://schemas.microsoft.com/office/drawing/2014/main" id="{C7B4695B-3C39-8843-A659-8E2B734228CE}"/>
                </a:ext>
              </a:extLst>
            </p:cNvPr>
            <p:cNvSpPr/>
            <p:nvPr/>
          </p:nvSpPr>
          <p:spPr>
            <a:xfrm>
              <a:off x="10284381" y="3896915"/>
              <a:ext cx="150986" cy="417021"/>
            </a:xfrm>
            <a:custGeom>
              <a:avLst/>
              <a:gdLst>
                <a:gd name="connsiteX0" fmla="*/ 3479 w 150986"/>
                <a:gd name="connsiteY0" fmla="*/ 205322 h 417021"/>
                <a:gd name="connsiteX1" fmla="*/ 93570 w 150986"/>
                <a:gd name="connsiteY1" fmla="*/ 405985 h 417021"/>
                <a:gd name="connsiteX2" fmla="*/ 77117 w 150986"/>
                <a:gd name="connsiteY2" fmla="*/ 689 h 417021"/>
                <a:gd name="connsiteX3" fmla="*/ 3479 w 150986"/>
                <a:gd name="connsiteY3" fmla="*/ 205322 h 417021"/>
              </a:gdLst>
              <a:ahLst/>
              <a:cxnLst>
                <a:cxn ang="0">
                  <a:pos x="connsiteX0" y="connsiteY0"/>
                </a:cxn>
                <a:cxn ang="0">
                  <a:pos x="connsiteX1" y="connsiteY1"/>
                </a:cxn>
                <a:cxn ang="0">
                  <a:pos x="connsiteX2" y="connsiteY2"/>
                </a:cxn>
                <a:cxn ang="0">
                  <a:pos x="connsiteX3" y="connsiteY3"/>
                </a:cxn>
              </a:cxnLst>
              <a:rect l="l" t="t" r="r" b="b"/>
              <a:pathLst>
                <a:path w="150986" h="417021">
                  <a:moveTo>
                    <a:pt x="3479" y="205322"/>
                  </a:moveTo>
                  <a:cubicBezTo>
                    <a:pt x="-14035" y="369188"/>
                    <a:pt x="37446" y="447679"/>
                    <a:pt x="93570" y="405985"/>
                  </a:cubicBezTo>
                  <a:cubicBezTo>
                    <a:pt x="187641" y="335965"/>
                    <a:pt x="154603" y="22132"/>
                    <a:pt x="77117" y="689"/>
                  </a:cubicBezTo>
                  <a:cubicBezTo>
                    <a:pt x="29087" y="-12547"/>
                    <a:pt x="7194" y="168922"/>
                    <a:pt x="3479" y="205322"/>
                  </a:cubicBezTo>
                  <a:close/>
                </a:path>
              </a:pathLst>
            </a:custGeom>
            <a:solidFill>
              <a:srgbClr val="EDEC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nvGrpSpPr>
            <p:cNvPr id="172" name="Gráfico 25">
              <a:extLst>
                <a:ext uri="{FF2B5EF4-FFF2-40B4-BE49-F238E27FC236}">
                  <a16:creationId xmlns="" xmlns:a16="http://schemas.microsoft.com/office/drawing/2014/main" id="{A65907E4-3E32-7D45-A776-8B7AB51D714F}"/>
                </a:ext>
              </a:extLst>
            </p:cNvPr>
            <p:cNvGrpSpPr/>
            <p:nvPr/>
          </p:nvGrpSpPr>
          <p:grpSpPr>
            <a:xfrm>
              <a:off x="10163537" y="3617259"/>
              <a:ext cx="595739" cy="193288"/>
              <a:chOff x="10163537" y="3617259"/>
              <a:chExt cx="595739" cy="193288"/>
            </a:xfrm>
            <a:solidFill>
              <a:srgbClr val="A7A6DF"/>
            </a:solidFill>
          </p:grpSpPr>
          <p:sp>
            <p:nvSpPr>
              <p:cNvPr id="173" name="Forma Livre 172">
                <a:extLst>
                  <a:ext uri="{FF2B5EF4-FFF2-40B4-BE49-F238E27FC236}">
                    <a16:creationId xmlns="" xmlns:a16="http://schemas.microsoft.com/office/drawing/2014/main" id="{6DBC046B-F603-F647-ADA5-C15A52E2EFED}"/>
                  </a:ext>
                </a:extLst>
              </p:cNvPr>
              <p:cNvSpPr/>
              <p:nvPr/>
            </p:nvSpPr>
            <p:spPr>
              <a:xfrm>
                <a:off x="10543669" y="3618847"/>
                <a:ext cx="215607" cy="185308"/>
              </a:xfrm>
              <a:custGeom>
                <a:avLst/>
                <a:gdLst>
                  <a:gd name="connsiteX0" fmla="*/ 215607 w 215607"/>
                  <a:gd name="connsiteY0" fmla="*/ 20384 h 185308"/>
                  <a:gd name="connsiteX1" fmla="*/ 215607 w 215607"/>
                  <a:gd name="connsiteY1" fmla="*/ 0 h 185308"/>
                  <a:gd name="connsiteX2" fmla="*/ 132681 w 215607"/>
                  <a:gd name="connsiteY2" fmla="*/ 119127 h 185308"/>
                  <a:gd name="connsiteX3" fmla="*/ 0 w 215607"/>
                  <a:gd name="connsiteY3" fmla="*/ 165057 h 185308"/>
                  <a:gd name="connsiteX4" fmla="*/ 0 w 215607"/>
                  <a:gd name="connsiteY4" fmla="*/ 185308 h 185308"/>
                  <a:gd name="connsiteX5" fmla="*/ 132681 w 215607"/>
                  <a:gd name="connsiteY5" fmla="*/ 139246 h 185308"/>
                  <a:gd name="connsiteX6" fmla="*/ 215607 w 215607"/>
                  <a:gd name="connsiteY6" fmla="*/ 20384 h 1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607" h="185308">
                    <a:moveTo>
                      <a:pt x="215607" y="20384"/>
                    </a:moveTo>
                    <a:lnTo>
                      <a:pt x="215607" y="0"/>
                    </a:lnTo>
                    <a:cubicBezTo>
                      <a:pt x="215607" y="42753"/>
                      <a:pt x="187877" y="85507"/>
                      <a:pt x="132681" y="119127"/>
                    </a:cubicBezTo>
                    <a:cubicBezTo>
                      <a:pt x="91724" y="142582"/>
                      <a:pt x="46717" y="158162"/>
                      <a:pt x="0" y="165057"/>
                    </a:cubicBezTo>
                    <a:lnTo>
                      <a:pt x="0" y="185308"/>
                    </a:lnTo>
                    <a:cubicBezTo>
                      <a:pt x="46721" y="178347"/>
                      <a:pt x="91723" y="162725"/>
                      <a:pt x="132681" y="139246"/>
                    </a:cubicBezTo>
                    <a:cubicBezTo>
                      <a:pt x="188009" y="105890"/>
                      <a:pt x="215474" y="63137"/>
                      <a:pt x="215607" y="20384"/>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4" name="Forma Livre 173">
                <a:extLst>
                  <a:ext uri="{FF2B5EF4-FFF2-40B4-BE49-F238E27FC236}">
                    <a16:creationId xmlns="" xmlns:a16="http://schemas.microsoft.com/office/drawing/2014/main" id="{AA4E649D-1AA3-7047-887C-43F46A2AA66E}"/>
                  </a:ext>
                </a:extLst>
              </p:cNvPr>
              <p:cNvSpPr/>
              <p:nvPr/>
            </p:nvSpPr>
            <p:spPr>
              <a:xfrm>
                <a:off x="10439117" y="3783639"/>
                <a:ext cx="104818" cy="26907"/>
              </a:xfrm>
              <a:custGeom>
                <a:avLst/>
                <a:gdLst>
                  <a:gd name="connsiteX0" fmla="*/ 104818 w 104818"/>
                  <a:gd name="connsiteY0" fmla="*/ 20516 h 26907"/>
                  <a:gd name="connsiteX1" fmla="*/ 104818 w 104818"/>
                  <a:gd name="connsiteY1" fmla="*/ 0 h 26907"/>
                  <a:gd name="connsiteX2" fmla="*/ 0 w 104818"/>
                  <a:gd name="connsiteY2" fmla="*/ 6089 h 26907"/>
                  <a:gd name="connsiteX3" fmla="*/ 0 w 104818"/>
                  <a:gd name="connsiteY3" fmla="*/ 26340 h 26907"/>
                  <a:gd name="connsiteX4" fmla="*/ 104818 w 104818"/>
                  <a:gd name="connsiteY4" fmla="*/ 20516 h 26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8" h="26907">
                    <a:moveTo>
                      <a:pt x="104818" y="20516"/>
                    </a:moveTo>
                    <a:lnTo>
                      <a:pt x="104818" y="0"/>
                    </a:lnTo>
                    <a:cubicBezTo>
                      <a:pt x="70188" y="5682"/>
                      <a:pt x="35057" y="7723"/>
                      <a:pt x="0" y="6089"/>
                    </a:cubicBezTo>
                    <a:lnTo>
                      <a:pt x="0" y="26340"/>
                    </a:lnTo>
                    <a:cubicBezTo>
                      <a:pt x="35048" y="27991"/>
                      <a:pt x="70171" y="26038"/>
                      <a:pt x="104818" y="20516"/>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5" name="Forma Livre 174">
                <a:extLst>
                  <a:ext uri="{FF2B5EF4-FFF2-40B4-BE49-F238E27FC236}">
                    <a16:creationId xmlns="" xmlns:a16="http://schemas.microsoft.com/office/drawing/2014/main" id="{76AB1FF1-1B7B-E243-8EE9-0BBA85D02936}"/>
                  </a:ext>
                </a:extLst>
              </p:cNvPr>
              <p:cNvSpPr/>
              <p:nvPr/>
            </p:nvSpPr>
            <p:spPr>
              <a:xfrm>
                <a:off x="10178663" y="3671793"/>
                <a:ext cx="260320" cy="138187"/>
              </a:xfrm>
              <a:custGeom>
                <a:avLst/>
                <a:gdLst>
                  <a:gd name="connsiteX0" fmla="*/ 260321 w 260320"/>
                  <a:gd name="connsiteY0" fmla="*/ 138187 h 138187"/>
                  <a:gd name="connsiteX1" fmla="*/ 260321 w 260320"/>
                  <a:gd name="connsiteY1" fmla="*/ 117936 h 138187"/>
                  <a:gd name="connsiteX2" fmla="*/ 76557 w 260320"/>
                  <a:gd name="connsiteY2" fmla="*/ 70152 h 138187"/>
                  <a:gd name="connsiteX3" fmla="*/ 0 w 260320"/>
                  <a:gd name="connsiteY3" fmla="*/ 0 h 138187"/>
                  <a:gd name="connsiteX4" fmla="*/ 0 w 260320"/>
                  <a:gd name="connsiteY4" fmla="*/ 20252 h 138187"/>
                  <a:gd name="connsiteX5" fmla="*/ 76557 w 260320"/>
                  <a:gd name="connsiteY5" fmla="*/ 90404 h 138187"/>
                  <a:gd name="connsiteX6" fmla="*/ 260321 w 260320"/>
                  <a:gd name="connsiteY6" fmla="*/ 138187 h 1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320" h="138187">
                    <a:moveTo>
                      <a:pt x="260321" y="138187"/>
                    </a:moveTo>
                    <a:lnTo>
                      <a:pt x="260321" y="117936"/>
                    </a:lnTo>
                    <a:cubicBezTo>
                      <a:pt x="196236" y="116053"/>
                      <a:pt x="133410" y="99717"/>
                      <a:pt x="76557" y="70152"/>
                    </a:cubicBezTo>
                    <a:cubicBezTo>
                      <a:pt x="45154" y="54097"/>
                      <a:pt x="18697" y="29855"/>
                      <a:pt x="0" y="0"/>
                    </a:cubicBezTo>
                    <a:lnTo>
                      <a:pt x="0" y="20252"/>
                    </a:lnTo>
                    <a:cubicBezTo>
                      <a:pt x="18626" y="50166"/>
                      <a:pt x="45100" y="74426"/>
                      <a:pt x="76557" y="90404"/>
                    </a:cubicBezTo>
                    <a:cubicBezTo>
                      <a:pt x="133346" y="120134"/>
                      <a:pt x="196210" y="136481"/>
                      <a:pt x="260321" y="138187"/>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6" name="Forma Livre 175">
                <a:extLst>
                  <a:ext uri="{FF2B5EF4-FFF2-40B4-BE49-F238E27FC236}">
                    <a16:creationId xmlns="" xmlns:a16="http://schemas.microsoft.com/office/drawing/2014/main" id="{74398709-484A-964E-BFB7-24EB00361CE1}"/>
                  </a:ext>
                </a:extLst>
              </p:cNvPr>
              <p:cNvSpPr/>
              <p:nvPr/>
            </p:nvSpPr>
            <p:spPr>
              <a:xfrm>
                <a:off x="10163537" y="3617259"/>
                <a:ext cx="15125" cy="74785"/>
              </a:xfrm>
              <a:custGeom>
                <a:avLst/>
                <a:gdLst>
                  <a:gd name="connsiteX0" fmla="*/ 15126 w 15125"/>
                  <a:gd name="connsiteY0" fmla="*/ 74785 h 74785"/>
                  <a:gd name="connsiteX1" fmla="*/ 15126 w 15125"/>
                  <a:gd name="connsiteY1" fmla="*/ 54534 h 74785"/>
                  <a:gd name="connsiteX2" fmla="*/ 0 w 15125"/>
                  <a:gd name="connsiteY2" fmla="*/ 0 h 74785"/>
                  <a:gd name="connsiteX3" fmla="*/ 0 w 15125"/>
                  <a:gd name="connsiteY3" fmla="*/ 20252 h 74785"/>
                  <a:gd name="connsiteX4" fmla="*/ 15126 w 15125"/>
                  <a:gd name="connsiteY4" fmla="*/ 74785 h 7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5" h="74785">
                    <a:moveTo>
                      <a:pt x="15126" y="74785"/>
                    </a:moveTo>
                    <a:lnTo>
                      <a:pt x="15126" y="54534"/>
                    </a:lnTo>
                    <a:cubicBezTo>
                      <a:pt x="5397" y="37986"/>
                      <a:pt x="183" y="19183"/>
                      <a:pt x="0" y="0"/>
                    </a:cubicBezTo>
                    <a:lnTo>
                      <a:pt x="0" y="20252"/>
                    </a:lnTo>
                    <a:cubicBezTo>
                      <a:pt x="101" y="39447"/>
                      <a:pt x="5322" y="58269"/>
                      <a:pt x="15126" y="74785"/>
                    </a:cubicBezTo>
                    <a:close/>
                  </a:path>
                </a:pathLst>
              </a:custGeom>
              <a:solidFill>
                <a:srgbClr val="A7A6DF"/>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sp>
          <p:nvSpPr>
            <p:cNvPr id="177" name="Forma Livre 176">
              <a:extLst>
                <a:ext uri="{FF2B5EF4-FFF2-40B4-BE49-F238E27FC236}">
                  <a16:creationId xmlns="" xmlns:a16="http://schemas.microsoft.com/office/drawing/2014/main" id="{4B8D447E-03D5-0941-A445-D1874F5B7FB7}"/>
                </a:ext>
              </a:extLst>
            </p:cNvPr>
            <p:cNvSpPr/>
            <p:nvPr/>
          </p:nvSpPr>
          <p:spPr>
            <a:xfrm>
              <a:off x="10163556" y="3445929"/>
              <a:ext cx="595937" cy="344570"/>
            </a:xfrm>
            <a:custGeom>
              <a:avLst/>
              <a:gdLst>
                <a:gd name="connsiteX0" fmla="*/ 82907 w 595937"/>
                <a:gd name="connsiteY0" fmla="*/ 52601 h 344570"/>
                <a:gd name="connsiteX1" fmla="*/ 88347 w 595937"/>
                <a:gd name="connsiteY1" fmla="*/ 49424 h 344570"/>
                <a:gd name="connsiteX2" fmla="*/ 504170 w 595937"/>
                <a:gd name="connsiteY2" fmla="*/ 48365 h 344570"/>
                <a:gd name="connsiteX3" fmla="*/ 554324 w 595937"/>
                <a:gd name="connsiteY3" fmla="*/ 260146 h 344570"/>
                <a:gd name="connsiteX4" fmla="*/ 512927 w 595937"/>
                <a:gd name="connsiteY4" fmla="*/ 292045 h 344570"/>
                <a:gd name="connsiteX5" fmla="*/ 91664 w 595937"/>
                <a:gd name="connsiteY5" fmla="*/ 296281 h 344570"/>
                <a:gd name="connsiteX6" fmla="*/ 82907 w 595937"/>
                <a:gd name="connsiteY6" fmla="*/ 52601 h 3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37" h="344570">
                  <a:moveTo>
                    <a:pt x="82907" y="52601"/>
                  </a:moveTo>
                  <a:lnTo>
                    <a:pt x="88347" y="49424"/>
                  </a:lnTo>
                  <a:cubicBezTo>
                    <a:pt x="202718" y="-15831"/>
                    <a:pt x="387278" y="-16758"/>
                    <a:pt x="504170" y="48365"/>
                  </a:cubicBezTo>
                  <a:cubicBezTo>
                    <a:pt x="606069" y="105016"/>
                    <a:pt x="623583" y="193964"/>
                    <a:pt x="554324" y="260146"/>
                  </a:cubicBezTo>
                  <a:cubicBezTo>
                    <a:pt x="541793" y="272325"/>
                    <a:pt x="527904" y="283028"/>
                    <a:pt x="512927" y="292045"/>
                  </a:cubicBezTo>
                  <a:cubicBezTo>
                    <a:pt x="398954" y="360345"/>
                    <a:pt x="210414" y="362330"/>
                    <a:pt x="91664" y="296281"/>
                  </a:cubicBezTo>
                  <a:cubicBezTo>
                    <a:pt x="-27086" y="230232"/>
                    <a:pt x="-30934" y="121032"/>
                    <a:pt x="82907" y="52601"/>
                  </a:cubicBezTo>
                  <a:close/>
                </a:path>
              </a:pathLst>
            </a:custGeom>
            <a:solidFill>
              <a:srgbClr val="E1DE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8" name="Forma Livre 177">
              <a:extLst>
                <a:ext uri="{FF2B5EF4-FFF2-40B4-BE49-F238E27FC236}">
                  <a16:creationId xmlns="" xmlns:a16="http://schemas.microsoft.com/office/drawing/2014/main" id="{F19850CF-1281-6346-A9FC-4A8D0F8892CF}"/>
                </a:ext>
              </a:extLst>
            </p:cNvPr>
            <p:cNvSpPr/>
            <p:nvPr/>
          </p:nvSpPr>
          <p:spPr>
            <a:xfrm>
              <a:off x="10209578" y="3195285"/>
              <a:ext cx="502862" cy="501656"/>
            </a:xfrm>
            <a:custGeom>
              <a:avLst/>
              <a:gdLst>
                <a:gd name="connsiteX0" fmla="*/ 502862 w 502862"/>
                <a:gd name="connsiteY0" fmla="*/ 250696 h 501656"/>
                <a:gd name="connsiteX1" fmla="*/ 251564 w 502862"/>
                <a:gd name="connsiteY1" fmla="*/ 501657 h 501656"/>
                <a:gd name="connsiteX2" fmla="*/ 0 w 502862"/>
                <a:gd name="connsiteY2" fmla="*/ 250960 h 501656"/>
                <a:gd name="connsiteX3" fmla="*/ 251298 w 502862"/>
                <a:gd name="connsiteY3" fmla="*/ 0 h 501656"/>
                <a:gd name="connsiteX4" fmla="*/ 251962 w 502862"/>
                <a:gd name="connsiteY4" fmla="*/ 1 h 501656"/>
                <a:gd name="connsiteX5" fmla="*/ 386766 w 502862"/>
                <a:gd name="connsiteY5" fmla="*/ 39709 h 501656"/>
                <a:gd name="connsiteX6" fmla="*/ 502862 w 502862"/>
                <a:gd name="connsiteY6" fmla="*/ 250696 h 5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862" h="501656">
                  <a:moveTo>
                    <a:pt x="502862" y="250696"/>
                  </a:moveTo>
                  <a:cubicBezTo>
                    <a:pt x="502935" y="389225"/>
                    <a:pt x="390425" y="501584"/>
                    <a:pt x="251564" y="501657"/>
                  </a:cubicBezTo>
                  <a:cubicBezTo>
                    <a:pt x="112702" y="501729"/>
                    <a:pt x="73" y="389488"/>
                    <a:pt x="0" y="250960"/>
                  </a:cubicBezTo>
                  <a:cubicBezTo>
                    <a:pt x="-73" y="112431"/>
                    <a:pt x="112437" y="73"/>
                    <a:pt x="251298" y="0"/>
                  </a:cubicBezTo>
                  <a:cubicBezTo>
                    <a:pt x="251520" y="0"/>
                    <a:pt x="251740" y="0"/>
                    <a:pt x="251962" y="1"/>
                  </a:cubicBezTo>
                  <a:cubicBezTo>
                    <a:pt x="299797" y="-25"/>
                    <a:pt x="346617" y="13766"/>
                    <a:pt x="386766" y="39709"/>
                  </a:cubicBezTo>
                  <a:cubicBezTo>
                    <a:pt x="459101" y="85591"/>
                    <a:pt x="502897" y="165184"/>
                    <a:pt x="502862" y="250696"/>
                  </a:cubicBezTo>
                  <a:close/>
                </a:path>
              </a:pathLst>
            </a:custGeom>
            <a:solidFill>
              <a:srgbClr val="EDECF8"/>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9" name="Forma Livre 178">
              <a:extLst>
                <a:ext uri="{FF2B5EF4-FFF2-40B4-BE49-F238E27FC236}">
                  <a16:creationId xmlns="" xmlns:a16="http://schemas.microsoft.com/office/drawing/2014/main" id="{25DBF03D-F7B0-CF4F-BA06-55A5C3F71C92}"/>
                </a:ext>
              </a:extLst>
            </p:cNvPr>
            <p:cNvSpPr/>
            <p:nvPr/>
          </p:nvSpPr>
          <p:spPr>
            <a:xfrm>
              <a:off x="10278306" y="3265173"/>
              <a:ext cx="195307" cy="194749"/>
            </a:xfrm>
            <a:custGeom>
              <a:avLst/>
              <a:gdLst>
                <a:gd name="connsiteX0" fmla="*/ 195307 w 195307"/>
                <a:gd name="connsiteY0" fmla="*/ 97419 h 194749"/>
                <a:gd name="connsiteX1" fmla="*/ 97565 w 195307"/>
                <a:gd name="connsiteY1" fmla="*/ 194750 h 194749"/>
                <a:gd name="connsiteX2" fmla="*/ 21495 w 195307"/>
                <a:gd name="connsiteY2" fmla="*/ 158306 h 194749"/>
                <a:gd name="connsiteX3" fmla="*/ 0 w 195307"/>
                <a:gd name="connsiteY3" fmla="*/ 97419 h 194749"/>
                <a:gd name="connsiteX4" fmla="*/ 97654 w 195307"/>
                <a:gd name="connsiteY4" fmla="*/ 0 h 194749"/>
                <a:gd name="connsiteX5" fmla="*/ 195307 w 195307"/>
                <a:gd name="connsiteY5" fmla="*/ 97419 h 19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07" h="194749">
                  <a:moveTo>
                    <a:pt x="195307" y="97419"/>
                  </a:moveTo>
                  <a:cubicBezTo>
                    <a:pt x="195258" y="151222"/>
                    <a:pt x="151497" y="194799"/>
                    <a:pt x="97565" y="194750"/>
                  </a:cubicBezTo>
                  <a:cubicBezTo>
                    <a:pt x="67984" y="194722"/>
                    <a:pt x="40009" y="181320"/>
                    <a:pt x="21495" y="158306"/>
                  </a:cubicBezTo>
                  <a:cubicBezTo>
                    <a:pt x="7526" y="141079"/>
                    <a:pt x="-65" y="119577"/>
                    <a:pt x="0" y="97419"/>
                  </a:cubicBezTo>
                  <a:cubicBezTo>
                    <a:pt x="73" y="43646"/>
                    <a:pt x="43752" y="73"/>
                    <a:pt x="97654" y="0"/>
                  </a:cubicBezTo>
                  <a:cubicBezTo>
                    <a:pt x="151526" y="145"/>
                    <a:pt x="195161" y="43676"/>
                    <a:pt x="195307" y="97419"/>
                  </a:cubicBezTo>
                  <a:close/>
                </a:path>
              </a:pathLst>
            </a:custGeom>
            <a:solidFill>
              <a:srgbClr val="F2F2FC"/>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0" name="Forma Livre 179">
              <a:extLst>
                <a:ext uri="{FF2B5EF4-FFF2-40B4-BE49-F238E27FC236}">
                  <a16:creationId xmlns="" xmlns:a16="http://schemas.microsoft.com/office/drawing/2014/main" id="{FB98B642-527C-5F4F-BAA6-ABA48ED84E76}"/>
                </a:ext>
              </a:extLst>
            </p:cNvPr>
            <p:cNvSpPr/>
            <p:nvPr/>
          </p:nvSpPr>
          <p:spPr>
            <a:xfrm>
              <a:off x="10261324" y="3240024"/>
              <a:ext cx="452152" cy="457265"/>
            </a:xfrm>
            <a:custGeom>
              <a:avLst/>
              <a:gdLst>
                <a:gd name="connsiteX0" fmla="*/ 343247 w 452152"/>
                <a:gd name="connsiteY0" fmla="*/ 0 h 457265"/>
                <a:gd name="connsiteX1" fmla="*/ 393533 w 452152"/>
                <a:gd name="connsiteY1" fmla="*/ 173528 h 457265"/>
                <a:gd name="connsiteX2" fmla="*/ 0 w 452152"/>
                <a:gd name="connsiteY2" fmla="*/ 356983 h 457265"/>
                <a:gd name="connsiteX3" fmla="*/ 4113 w 452152"/>
                <a:gd name="connsiteY3" fmla="*/ 362543 h 457265"/>
                <a:gd name="connsiteX4" fmla="*/ 357202 w 452152"/>
                <a:gd name="connsiteY4" fmla="*/ 402821 h 457265"/>
                <a:gd name="connsiteX5" fmla="*/ 397577 w 452152"/>
                <a:gd name="connsiteY5" fmla="*/ 50578 h 457265"/>
                <a:gd name="connsiteX6" fmla="*/ 343247 w 452152"/>
                <a:gd name="connsiteY6" fmla="*/ 0 h 45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152" h="457265">
                  <a:moveTo>
                    <a:pt x="343247" y="0"/>
                  </a:moveTo>
                  <a:cubicBezTo>
                    <a:pt x="384107" y="48010"/>
                    <a:pt x="402412" y="111173"/>
                    <a:pt x="393533" y="173528"/>
                  </a:cubicBezTo>
                  <a:cubicBezTo>
                    <a:pt x="370579" y="357116"/>
                    <a:pt x="169169" y="415091"/>
                    <a:pt x="0" y="356983"/>
                  </a:cubicBezTo>
                  <a:lnTo>
                    <a:pt x="4113" y="362543"/>
                  </a:lnTo>
                  <a:cubicBezTo>
                    <a:pt x="90466" y="470933"/>
                    <a:pt x="248549" y="488966"/>
                    <a:pt x="357202" y="402821"/>
                  </a:cubicBezTo>
                  <a:cubicBezTo>
                    <a:pt x="465853" y="316673"/>
                    <a:pt x="483930" y="158969"/>
                    <a:pt x="397577" y="50578"/>
                  </a:cubicBezTo>
                  <a:cubicBezTo>
                    <a:pt x="382080" y="31126"/>
                    <a:pt x="363770" y="14080"/>
                    <a:pt x="343247" y="0"/>
                  </a:cubicBezTo>
                  <a:close/>
                </a:path>
              </a:pathLst>
            </a:custGeom>
            <a:solidFill>
              <a:srgbClr val="BFBEED"/>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1" name="Forma Livre 180">
              <a:extLst>
                <a:ext uri="{FF2B5EF4-FFF2-40B4-BE49-F238E27FC236}">
                  <a16:creationId xmlns="" xmlns:a16="http://schemas.microsoft.com/office/drawing/2014/main" id="{F29CC258-D0F9-5343-80C6-6C2E318CBA89}"/>
                </a:ext>
              </a:extLst>
            </p:cNvPr>
            <p:cNvSpPr/>
            <p:nvPr/>
          </p:nvSpPr>
          <p:spPr>
            <a:xfrm>
              <a:off x="10249382" y="3221758"/>
              <a:ext cx="407767" cy="397693"/>
            </a:xfrm>
            <a:custGeom>
              <a:avLst/>
              <a:gdLst>
                <a:gd name="connsiteX0" fmla="*/ 355188 w 407767"/>
                <a:gd name="connsiteY0" fmla="*/ 18266 h 397693"/>
                <a:gd name="connsiteX1" fmla="*/ 346962 w 407767"/>
                <a:gd name="connsiteY1" fmla="*/ 13236 h 397693"/>
                <a:gd name="connsiteX2" fmla="*/ 322548 w 407767"/>
                <a:gd name="connsiteY2" fmla="*/ 0 h 397693"/>
                <a:gd name="connsiteX3" fmla="*/ 254217 w 407767"/>
                <a:gd name="connsiteY3" fmla="*/ 330908 h 397693"/>
                <a:gd name="connsiteX4" fmla="*/ 0 w 407767"/>
                <a:gd name="connsiteY4" fmla="*/ 358969 h 397693"/>
                <a:gd name="connsiteX5" fmla="*/ 11809 w 407767"/>
                <a:gd name="connsiteY5" fmla="*/ 376044 h 397693"/>
                <a:gd name="connsiteX6" fmla="*/ 405474 w 407767"/>
                <a:gd name="connsiteY6" fmla="*/ 192588 h 397693"/>
                <a:gd name="connsiteX7" fmla="*/ 355188 w 407767"/>
                <a:gd name="connsiteY7" fmla="*/ 18266 h 39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67" h="397693">
                  <a:moveTo>
                    <a:pt x="355188" y="18266"/>
                  </a:moveTo>
                  <a:lnTo>
                    <a:pt x="346962" y="13236"/>
                  </a:lnTo>
                  <a:cubicBezTo>
                    <a:pt x="339082" y="8365"/>
                    <a:pt x="330931" y="3946"/>
                    <a:pt x="322548" y="0"/>
                  </a:cubicBezTo>
                  <a:cubicBezTo>
                    <a:pt x="393400" y="104567"/>
                    <a:pt x="351871" y="255064"/>
                    <a:pt x="254217" y="330908"/>
                  </a:cubicBezTo>
                  <a:cubicBezTo>
                    <a:pt x="172751" y="377367"/>
                    <a:pt x="91285" y="370617"/>
                    <a:pt x="0" y="358969"/>
                  </a:cubicBezTo>
                  <a:cubicBezTo>
                    <a:pt x="3715" y="364793"/>
                    <a:pt x="7563" y="370484"/>
                    <a:pt x="11809" y="376044"/>
                  </a:cubicBezTo>
                  <a:cubicBezTo>
                    <a:pt x="181110" y="434151"/>
                    <a:pt x="382520" y="376044"/>
                    <a:pt x="405474" y="192588"/>
                  </a:cubicBezTo>
                  <a:cubicBezTo>
                    <a:pt x="414589" y="129973"/>
                    <a:pt x="396271" y="66471"/>
                    <a:pt x="355188" y="18266"/>
                  </a:cubicBezTo>
                  <a:close/>
                </a:path>
              </a:pathLst>
            </a:custGeom>
            <a:solidFill>
              <a:srgbClr val="CDCCF5"/>
            </a:solidFill>
            <a:ln w="131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grpSp>
        <p:nvGrpSpPr>
          <p:cNvPr id="202" name="Agrupar 201">
            <a:extLst>
              <a:ext uri="{FF2B5EF4-FFF2-40B4-BE49-F238E27FC236}">
                <a16:creationId xmlns="" xmlns:a16="http://schemas.microsoft.com/office/drawing/2014/main" id="{E239E178-6126-9C46-B6DA-82207AEC9C85}"/>
              </a:ext>
            </a:extLst>
          </p:cNvPr>
          <p:cNvGrpSpPr/>
          <p:nvPr/>
        </p:nvGrpSpPr>
        <p:grpSpPr>
          <a:xfrm>
            <a:off x="9133499" y="3539711"/>
            <a:ext cx="1456730" cy="2173155"/>
            <a:chOff x="9133499" y="3539711"/>
            <a:chExt cx="1456730" cy="2173155"/>
          </a:xfrm>
        </p:grpSpPr>
        <p:pic>
          <p:nvPicPr>
            <p:cNvPr id="40" name="Gráfico 39">
              <a:extLst>
                <a:ext uri="{FF2B5EF4-FFF2-40B4-BE49-F238E27FC236}">
                  <a16:creationId xmlns="" xmlns:a16="http://schemas.microsoft.com/office/drawing/2014/main" id="{C83F2052-E9FD-3249-9747-27C6DCB55015}"/>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9133499" y="3539711"/>
              <a:ext cx="1202682" cy="1961297"/>
            </a:xfrm>
            <a:prstGeom prst="rect">
              <a:avLst/>
            </a:prstGeom>
          </p:spPr>
        </p:pic>
        <p:pic>
          <p:nvPicPr>
            <p:cNvPr id="42" name="Gráfico 41">
              <a:extLst>
                <a:ext uri="{FF2B5EF4-FFF2-40B4-BE49-F238E27FC236}">
                  <a16:creationId xmlns="" xmlns:a16="http://schemas.microsoft.com/office/drawing/2014/main" id="{776F08BD-8ABC-9F44-8C8C-85FDB2B7E29C}"/>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9572876" y="3601859"/>
              <a:ext cx="1017353" cy="2111007"/>
            </a:xfrm>
            <a:prstGeom prst="rect">
              <a:avLst/>
            </a:prstGeom>
          </p:spPr>
        </p:pic>
      </p:grpSp>
      <p:sp>
        <p:nvSpPr>
          <p:cNvPr id="2" name="CaixaDeTexto 1">
            <a:extLst>
              <a:ext uri="{FF2B5EF4-FFF2-40B4-BE49-F238E27FC236}">
                <a16:creationId xmlns="" xmlns:a16="http://schemas.microsoft.com/office/drawing/2014/main" id="{AF7AF8E0-8DEB-F70A-DD27-AA408656FAD5}"/>
              </a:ext>
            </a:extLst>
          </p:cNvPr>
          <p:cNvSpPr txBox="1"/>
          <p:nvPr/>
        </p:nvSpPr>
        <p:spPr>
          <a:xfrm>
            <a:off x="823289" y="1873097"/>
            <a:ext cx="429004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Agir com inteligência emocional</a:t>
            </a:r>
            <a:endParaRPr kumimoji="0" lang="pt-BR" sz="2000" b="1" i="0" u="none" strike="noStrike" kern="1200" cap="none" spc="0" normalizeH="0" baseline="0" noProof="0" dirty="0">
              <a:ln>
                <a:noFill/>
              </a:ln>
              <a:solidFill>
                <a:srgbClr val="002060"/>
              </a:solidFill>
              <a:effectLst/>
              <a:uLnTx/>
              <a:uFillTx/>
              <a:latin typeface="BancoDoBrasil Textos Light" panose="00000400000000000000" pitchFamily="2" charset="0"/>
              <a:ea typeface="+mn-ea"/>
              <a:cs typeface="+mn-cs"/>
            </a:endParaRPr>
          </a:p>
        </p:txBody>
      </p:sp>
      <p:sp>
        <p:nvSpPr>
          <p:cNvPr id="3" name="CaixaDeTexto 2">
            <a:extLst>
              <a:ext uri="{FF2B5EF4-FFF2-40B4-BE49-F238E27FC236}">
                <a16:creationId xmlns="" xmlns:a16="http://schemas.microsoft.com/office/drawing/2014/main" id="{A4865A3E-FB73-93A4-9F77-998FD5C2D3DF}"/>
              </a:ext>
            </a:extLst>
          </p:cNvPr>
          <p:cNvSpPr txBox="1"/>
          <p:nvPr/>
        </p:nvSpPr>
        <p:spPr>
          <a:xfrm>
            <a:off x="823289" y="2999755"/>
            <a:ext cx="429004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rgbClr val="002060"/>
                </a:solidFill>
                <a:latin typeface="BancoDoBrasil Textos Light"/>
              </a:rPr>
              <a:t>Atento ao sentimento</a:t>
            </a: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 do discurso</a:t>
            </a:r>
            <a:endParaRPr kumimoji="0" lang="pt-BR" sz="2000" b="1" i="0" u="none" strike="noStrike" kern="1200" cap="none" spc="0" normalizeH="0" baseline="0" noProof="0" dirty="0">
              <a:ln>
                <a:noFill/>
              </a:ln>
              <a:solidFill>
                <a:srgbClr val="002060"/>
              </a:solidFill>
              <a:effectLst/>
              <a:uLnTx/>
              <a:uFillTx/>
              <a:latin typeface="BancoDoBrasil Textos Light" panose="00000400000000000000" pitchFamily="2" charset="0"/>
              <a:ea typeface="+mn-ea"/>
              <a:cs typeface="+mn-cs"/>
            </a:endParaRPr>
          </a:p>
        </p:txBody>
      </p:sp>
      <p:sp>
        <p:nvSpPr>
          <p:cNvPr id="5" name="CaixaDeTexto 4">
            <a:extLst>
              <a:ext uri="{FF2B5EF4-FFF2-40B4-BE49-F238E27FC236}">
                <a16:creationId xmlns="" xmlns:a16="http://schemas.microsoft.com/office/drawing/2014/main" id="{780E3688-040A-4135-0ECE-87B6EB8EA8D7}"/>
              </a:ext>
            </a:extLst>
          </p:cNvPr>
          <p:cNvSpPr txBox="1"/>
          <p:nvPr/>
        </p:nvSpPr>
        <p:spPr>
          <a:xfrm>
            <a:off x="823289" y="2436426"/>
            <a:ext cx="429004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Tem atenção aos gestos</a:t>
            </a:r>
            <a:endParaRPr kumimoji="0" lang="pt-BR" sz="2000" b="1" i="0" u="none" strike="noStrike" kern="1200" cap="none" spc="0" normalizeH="0" baseline="0" noProof="0" dirty="0">
              <a:ln>
                <a:noFill/>
              </a:ln>
              <a:solidFill>
                <a:srgbClr val="002060"/>
              </a:solidFill>
              <a:effectLst/>
              <a:uLnTx/>
              <a:uFillTx/>
              <a:latin typeface="BancoDoBrasil Textos Light" panose="00000400000000000000" pitchFamily="2" charset="0"/>
              <a:ea typeface="+mn-ea"/>
              <a:cs typeface="+mn-cs"/>
            </a:endParaRPr>
          </a:p>
        </p:txBody>
      </p:sp>
      <p:sp>
        <p:nvSpPr>
          <p:cNvPr id="6" name="CaixaDeTexto 5">
            <a:extLst>
              <a:ext uri="{FF2B5EF4-FFF2-40B4-BE49-F238E27FC236}">
                <a16:creationId xmlns="" xmlns:a16="http://schemas.microsoft.com/office/drawing/2014/main" id="{0F746AF9-C625-B82E-CC88-E2FFF00A2C15}"/>
              </a:ext>
            </a:extLst>
          </p:cNvPr>
          <p:cNvSpPr txBox="1"/>
          <p:nvPr/>
        </p:nvSpPr>
        <p:spPr>
          <a:xfrm>
            <a:off x="823289" y="3563084"/>
            <a:ext cx="429004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Executa o que discursa</a:t>
            </a:r>
            <a:endParaRPr kumimoji="0" lang="pt-BR" sz="2000" b="1" i="0" u="none" strike="noStrike" kern="1200" cap="none" spc="0" normalizeH="0" baseline="0" noProof="0" dirty="0">
              <a:ln>
                <a:noFill/>
              </a:ln>
              <a:solidFill>
                <a:srgbClr val="002060"/>
              </a:solidFill>
              <a:effectLst/>
              <a:uLnTx/>
              <a:uFillTx/>
              <a:latin typeface="BancoDoBrasil Textos Light" panose="00000400000000000000" pitchFamily="2" charset="0"/>
              <a:ea typeface="+mn-ea"/>
              <a:cs typeface="+mn-cs"/>
            </a:endParaRPr>
          </a:p>
        </p:txBody>
      </p:sp>
      <p:sp>
        <p:nvSpPr>
          <p:cNvPr id="7" name="CaixaDeTexto 6">
            <a:extLst>
              <a:ext uri="{FF2B5EF4-FFF2-40B4-BE49-F238E27FC236}">
                <a16:creationId xmlns="" xmlns:a16="http://schemas.microsoft.com/office/drawing/2014/main" id="{A4DFA13B-CD60-4AE3-CB19-B4866F4D9E99}"/>
              </a:ext>
            </a:extLst>
          </p:cNvPr>
          <p:cNvSpPr txBox="1"/>
          <p:nvPr/>
        </p:nvSpPr>
        <p:spPr>
          <a:xfrm>
            <a:off x="823289" y="4126413"/>
            <a:ext cx="429004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rgbClr val="002060"/>
                </a:solidFill>
                <a:latin typeface="BancoDoBrasil Textos Light"/>
              </a:rPr>
              <a:t>Promove motivação</a:t>
            </a:r>
            <a:endParaRPr kumimoji="0" lang="pt-BR" sz="2000" b="1" i="0" u="none" strike="noStrike" kern="1200" cap="none" spc="0" normalizeH="0" baseline="0" noProof="0" dirty="0">
              <a:ln>
                <a:noFill/>
              </a:ln>
              <a:solidFill>
                <a:srgbClr val="002060"/>
              </a:solidFill>
              <a:effectLst/>
              <a:uLnTx/>
              <a:uFillTx/>
              <a:latin typeface="BancoDoBrasil Textos Light"/>
              <a:ea typeface="+mn-ea"/>
              <a:cs typeface="+mn-cs"/>
            </a:endParaRPr>
          </a:p>
        </p:txBody>
      </p:sp>
      <p:sp>
        <p:nvSpPr>
          <p:cNvPr id="8" name="CaixaDeTexto 7">
            <a:extLst>
              <a:ext uri="{FF2B5EF4-FFF2-40B4-BE49-F238E27FC236}">
                <a16:creationId xmlns="" xmlns:a16="http://schemas.microsoft.com/office/drawing/2014/main" id="{C785E9AB-6FDE-3B07-CE03-E249C46CD1D0}"/>
              </a:ext>
            </a:extLst>
          </p:cNvPr>
          <p:cNvSpPr txBox="1"/>
          <p:nvPr/>
        </p:nvSpPr>
        <p:spPr>
          <a:xfrm>
            <a:off x="823289" y="4689742"/>
            <a:ext cx="429004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rgbClr val="002060"/>
                </a:solidFill>
                <a:latin typeface="BancoDoBrasil Textos Light"/>
              </a:rPr>
              <a:t>Exerce r</a:t>
            </a: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espeito</a:t>
            </a:r>
          </a:p>
        </p:txBody>
      </p:sp>
      <p:sp>
        <p:nvSpPr>
          <p:cNvPr id="9" name="CaixaDeTexto 8">
            <a:extLst>
              <a:ext uri="{FF2B5EF4-FFF2-40B4-BE49-F238E27FC236}">
                <a16:creationId xmlns="" xmlns:a16="http://schemas.microsoft.com/office/drawing/2014/main" id="{35E98DC0-7DB7-47EE-1983-472DB6CAC46F}"/>
              </a:ext>
            </a:extLst>
          </p:cNvPr>
          <p:cNvSpPr txBox="1"/>
          <p:nvPr/>
        </p:nvSpPr>
        <p:spPr>
          <a:xfrm>
            <a:off x="823289" y="5253071"/>
            <a:ext cx="452589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rgbClr val="002060"/>
                </a:solidFill>
                <a:latin typeface="BancoDoBrasil Textos Light"/>
              </a:rPr>
              <a:t>Busca c</a:t>
            </a: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aminhos alternativos </a:t>
            </a:r>
            <a:endParaRPr kumimoji="0" lang="pt-BR" sz="2000" b="1" i="0" u="none" strike="noStrike" kern="1200" cap="none" spc="0" normalizeH="0" baseline="0" noProof="0" dirty="0">
              <a:ln>
                <a:noFill/>
              </a:ln>
              <a:solidFill>
                <a:srgbClr val="002060"/>
              </a:solidFill>
              <a:effectLst/>
              <a:uLnTx/>
              <a:uFillTx/>
              <a:latin typeface="BancoDoBrasil Textos Light" panose="00000400000000000000" pitchFamily="2" charset="0"/>
              <a:ea typeface="+mn-ea"/>
              <a:cs typeface="+mn-cs"/>
            </a:endParaRPr>
          </a:p>
        </p:txBody>
      </p:sp>
      <p:sp>
        <p:nvSpPr>
          <p:cNvPr id="14" name="Losango 13">
            <a:extLst>
              <a:ext uri="{FF2B5EF4-FFF2-40B4-BE49-F238E27FC236}">
                <a16:creationId xmlns="" xmlns:a16="http://schemas.microsoft.com/office/drawing/2014/main" id="{8AC17CA0-DBB0-93B4-2534-478E21D091D1}"/>
              </a:ext>
            </a:extLst>
          </p:cNvPr>
          <p:cNvSpPr/>
          <p:nvPr/>
        </p:nvSpPr>
        <p:spPr>
          <a:xfrm>
            <a:off x="591241" y="1998453"/>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16" name="Losango 15">
            <a:extLst>
              <a:ext uri="{FF2B5EF4-FFF2-40B4-BE49-F238E27FC236}">
                <a16:creationId xmlns="" xmlns:a16="http://schemas.microsoft.com/office/drawing/2014/main" id="{FC995271-7664-1195-2787-1BDF27F2B6BE}"/>
              </a:ext>
            </a:extLst>
          </p:cNvPr>
          <p:cNvSpPr/>
          <p:nvPr/>
        </p:nvSpPr>
        <p:spPr>
          <a:xfrm>
            <a:off x="591241" y="2559452"/>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17" name="Losango 16">
            <a:extLst>
              <a:ext uri="{FF2B5EF4-FFF2-40B4-BE49-F238E27FC236}">
                <a16:creationId xmlns="" xmlns:a16="http://schemas.microsoft.com/office/drawing/2014/main" id="{FE37C177-8B2A-F423-ED63-E816E680E1F9}"/>
              </a:ext>
            </a:extLst>
          </p:cNvPr>
          <p:cNvSpPr/>
          <p:nvPr/>
        </p:nvSpPr>
        <p:spPr>
          <a:xfrm>
            <a:off x="564552" y="3120451"/>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18" name="Losango 17">
            <a:extLst>
              <a:ext uri="{FF2B5EF4-FFF2-40B4-BE49-F238E27FC236}">
                <a16:creationId xmlns="" xmlns:a16="http://schemas.microsoft.com/office/drawing/2014/main" id="{0A74ADFD-4079-1738-EC8A-2EFC6ACF6E54}"/>
              </a:ext>
            </a:extLst>
          </p:cNvPr>
          <p:cNvSpPr/>
          <p:nvPr/>
        </p:nvSpPr>
        <p:spPr>
          <a:xfrm>
            <a:off x="591241" y="3681450"/>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19" name="Losango 18">
            <a:extLst>
              <a:ext uri="{FF2B5EF4-FFF2-40B4-BE49-F238E27FC236}">
                <a16:creationId xmlns="" xmlns:a16="http://schemas.microsoft.com/office/drawing/2014/main" id="{4F4A54DE-5327-AE93-98C8-D4941952FD75}"/>
              </a:ext>
            </a:extLst>
          </p:cNvPr>
          <p:cNvSpPr/>
          <p:nvPr/>
        </p:nvSpPr>
        <p:spPr>
          <a:xfrm>
            <a:off x="572071" y="4242449"/>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20" name="Losango 19">
            <a:extLst>
              <a:ext uri="{FF2B5EF4-FFF2-40B4-BE49-F238E27FC236}">
                <a16:creationId xmlns="" xmlns:a16="http://schemas.microsoft.com/office/drawing/2014/main" id="{C8D860A6-A471-D0F1-2465-F995BECB7256}"/>
              </a:ext>
            </a:extLst>
          </p:cNvPr>
          <p:cNvSpPr/>
          <p:nvPr/>
        </p:nvSpPr>
        <p:spPr>
          <a:xfrm>
            <a:off x="591241" y="4803448"/>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23" name="Losango 22">
            <a:extLst>
              <a:ext uri="{FF2B5EF4-FFF2-40B4-BE49-F238E27FC236}">
                <a16:creationId xmlns="" xmlns:a16="http://schemas.microsoft.com/office/drawing/2014/main" id="{43F08AC9-0A17-1A99-B36C-4DFE7FCDC605}"/>
              </a:ext>
            </a:extLst>
          </p:cNvPr>
          <p:cNvSpPr/>
          <p:nvPr/>
        </p:nvSpPr>
        <p:spPr>
          <a:xfrm>
            <a:off x="591241" y="5364447"/>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24" name="Losango 23">
            <a:extLst>
              <a:ext uri="{FF2B5EF4-FFF2-40B4-BE49-F238E27FC236}">
                <a16:creationId xmlns="" xmlns:a16="http://schemas.microsoft.com/office/drawing/2014/main" id="{B0FA9499-2716-AC24-F57F-629CD4877E79}"/>
              </a:ext>
            </a:extLst>
          </p:cNvPr>
          <p:cNvSpPr/>
          <p:nvPr/>
        </p:nvSpPr>
        <p:spPr>
          <a:xfrm>
            <a:off x="591241" y="5925447"/>
            <a:ext cx="180000" cy="180000"/>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CFCFC"/>
              </a:solidFill>
              <a:effectLst/>
              <a:uLnTx/>
              <a:uFillTx/>
              <a:latin typeface="Calibri" panose="020F0502020204030204"/>
              <a:ea typeface="+mn-ea"/>
              <a:cs typeface="+mn-cs"/>
            </a:endParaRPr>
          </a:p>
        </p:txBody>
      </p:sp>
      <p:sp>
        <p:nvSpPr>
          <p:cNvPr id="25" name="CaixaDeTexto 24">
            <a:extLst>
              <a:ext uri="{FF2B5EF4-FFF2-40B4-BE49-F238E27FC236}">
                <a16:creationId xmlns="" xmlns:a16="http://schemas.microsoft.com/office/drawing/2014/main" id="{A1A3B0B6-9855-CB1A-1397-86581AF08490}"/>
              </a:ext>
            </a:extLst>
          </p:cNvPr>
          <p:cNvSpPr txBox="1"/>
          <p:nvPr/>
        </p:nvSpPr>
        <p:spPr>
          <a:xfrm>
            <a:off x="823289" y="5816399"/>
            <a:ext cx="452589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rgbClr val="002060"/>
                </a:solidFill>
                <a:latin typeface="BancoDoBrasil Textos Light"/>
              </a:rPr>
              <a:t>Encontra solução</a:t>
            </a:r>
            <a:r>
              <a:rPr kumimoji="0" lang="pt-BR" sz="2000" b="1" i="0" u="none" strike="noStrike" kern="1200" cap="none" spc="0" normalizeH="0" baseline="0" noProof="0" dirty="0">
                <a:ln>
                  <a:noFill/>
                </a:ln>
                <a:solidFill>
                  <a:srgbClr val="002060"/>
                </a:solidFill>
                <a:effectLst/>
                <a:uLnTx/>
                <a:uFillTx/>
                <a:latin typeface="BancoDoBrasil Textos Light"/>
                <a:ea typeface="+mn-ea"/>
                <a:cs typeface="+mn-cs"/>
              </a:rPr>
              <a:t> para situações difíceis</a:t>
            </a:r>
          </a:p>
        </p:txBody>
      </p:sp>
      <p:pic>
        <p:nvPicPr>
          <p:cNvPr id="37" name="Imagem 36">
            <a:extLst>
              <a:ext uri="{FF2B5EF4-FFF2-40B4-BE49-F238E27FC236}">
                <a16:creationId xmlns="" xmlns:a16="http://schemas.microsoft.com/office/drawing/2014/main" id="{22AFC449-03BD-A9E0-81D7-A39E30BB3A39}"/>
              </a:ext>
            </a:extLst>
          </p:cNvPr>
          <p:cNvPicPr>
            <a:picLocks noChangeAspect="1"/>
          </p:cNvPicPr>
          <p:nvPr/>
        </p:nvPicPr>
        <p:blipFill>
          <a:blip r:embed="rId15"/>
          <a:stretch>
            <a:fillRect/>
          </a:stretch>
        </p:blipFill>
        <p:spPr>
          <a:xfrm>
            <a:off x="5156436" y="1078285"/>
            <a:ext cx="7096359" cy="5322269"/>
          </a:xfrm>
          <a:prstGeom prst="rect">
            <a:avLst/>
          </a:prstGeom>
        </p:spPr>
      </p:pic>
    </p:spTree>
    <p:extLst>
      <p:ext uri="{BB962C8B-B14F-4D97-AF65-F5344CB8AC3E}">
        <p14:creationId xmlns:p14="http://schemas.microsoft.com/office/powerpoint/2010/main" val="119608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4.58333E-6 -3.7037E-6 L 0.01237 0.02848 " pathEditMode="relative" rAng="0" ptsTypes="AA">
                                      <p:cBhvr>
                                        <p:cTn id="9" dur="1000" spd="-100000" fill="hold"/>
                                        <p:tgtEl>
                                          <p:spTgt spid="13"/>
                                        </p:tgtEl>
                                        <p:attrNameLst>
                                          <p:attrName>ppt_x</p:attrName>
                                          <p:attrName>ppt_y</p:attrName>
                                        </p:attrNameLst>
                                      </p:cBhvr>
                                      <p:rCtr x="612"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par>
                                <p:cTn id="16" presetID="63" presetClass="path" presetSubtype="0" accel="86667" decel="13333" autoRev="1" fill="hold" grpId="1" nodeType="withEffect">
                                  <p:stCondLst>
                                    <p:cond delay="250"/>
                                  </p:stCondLst>
                                  <p:childTnLst>
                                    <p:animMotion origin="layout" path="M 2.5E-6 -2.22222E-6 L 0.03893 -2.22222E-6 " pathEditMode="relative" rAng="0" ptsTypes="AA">
                                      <p:cBhvr>
                                        <p:cTn id="17" dur="500" fill="hold"/>
                                        <p:tgtEl>
                                          <p:spTgt spid="10"/>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11"/>
                                        </p:tgtEl>
                                        <p:attrNameLst>
                                          <p:attrName>style.visibility</p:attrName>
                                        </p:attrNameLst>
                                      </p:cBhvr>
                                      <p:to>
                                        <p:strVal val="visible"/>
                                      </p:to>
                                    </p:set>
                                    <p:anim calcmode="lin" valueType="num">
                                      <p:cBhvr>
                                        <p:cTn id="20" dur="600" fill="hold"/>
                                        <p:tgtEl>
                                          <p:spTgt spid="11"/>
                                        </p:tgtEl>
                                        <p:attrNameLst>
                                          <p:attrName>ppt_w</p:attrName>
                                        </p:attrNameLst>
                                      </p:cBhvr>
                                      <p:tavLst>
                                        <p:tav tm="0">
                                          <p:val>
                                            <p:fltVal val="0"/>
                                          </p:val>
                                        </p:tav>
                                        <p:tav tm="100000">
                                          <p:val>
                                            <p:strVal val="#ppt_w"/>
                                          </p:val>
                                        </p:tav>
                                      </p:tavLst>
                                    </p:anim>
                                    <p:anim calcmode="lin" valueType="num">
                                      <p:cBhvr>
                                        <p:cTn id="21" dur="600" fill="hold"/>
                                        <p:tgtEl>
                                          <p:spTgt spid="11"/>
                                        </p:tgtEl>
                                        <p:attrNameLst>
                                          <p:attrName>ppt_h</p:attrName>
                                        </p:attrNameLst>
                                      </p:cBhvr>
                                      <p:tavLst>
                                        <p:tav tm="0">
                                          <p:val>
                                            <p:fltVal val="0"/>
                                          </p:val>
                                        </p:tav>
                                        <p:tav tm="100000">
                                          <p:val>
                                            <p:strVal val="#ppt_h"/>
                                          </p:val>
                                        </p:tav>
                                      </p:tavLst>
                                    </p:anim>
                                    <p:anim calcmode="lin" valueType="num">
                                      <p:cBhvr>
                                        <p:cTn id="22" dur="600" fill="hold"/>
                                        <p:tgtEl>
                                          <p:spTgt spid="11"/>
                                        </p:tgtEl>
                                        <p:attrNameLst>
                                          <p:attrName>style.rotation</p:attrName>
                                        </p:attrNameLst>
                                      </p:cBhvr>
                                      <p:tavLst>
                                        <p:tav tm="0">
                                          <p:val>
                                            <p:fltVal val="360"/>
                                          </p:val>
                                        </p:tav>
                                        <p:tav tm="100000">
                                          <p:val>
                                            <p:fltVal val="0"/>
                                          </p:val>
                                        </p:tav>
                                      </p:tavLst>
                                    </p:anim>
                                    <p:animEffect transition="in" filter="fade">
                                      <p:cBhvr>
                                        <p:cTn id="23" dur="600"/>
                                        <p:tgtEl>
                                          <p:spTgt spid="11"/>
                                        </p:tgtEl>
                                      </p:cBhvr>
                                    </p:animEffect>
                                  </p:childTnLst>
                                </p:cTn>
                              </p:par>
                              <p:par>
                                <p:cTn id="24" presetID="63" presetClass="path" presetSubtype="0" accel="86667" decel="13333" autoRev="1" fill="hold" grpId="1" nodeType="withEffect">
                                  <p:stCondLst>
                                    <p:cond delay="250"/>
                                  </p:stCondLst>
                                  <p:childTnLst>
                                    <p:animMotion origin="layout" path="M 1.25E-6 -2.22222E-6 L -0.01953 -2.22222E-6 " pathEditMode="relative" rAng="0" ptsTypes="AA">
                                      <p:cBhvr>
                                        <p:cTn id="25" dur="600" fill="hold"/>
                                        <p:tgtEl>
                                          <p:spTgt spid="11"/>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 calcmode="lin" valueType="num">
                                      <p:cBhvr>
                                        <p:cTn id="28" dur="700" fill="hold"/>
                                        <p:tgtEl>
                                          <p:spTgt spid="12"/>
                                        </p:tgtEl>
                                        <p:attrNameLst>
                                          <p:attrName>ppt_w</p:attrName>
                                        </p:attrNameLst>
                                      </p:cBhvr>
                                      <p:tavLst>
                                        <p:tav tm="0">
                                          <p:val>
                                            <p:fltVal val="0"/>
                                          </p:val>
                                        </p:tav>
                                        <p:tav tm="100000">
                                          <p:val>
                                            <p:strVal val="#ppt_w"/>
                                          </p:val>
                                        </p:tav>
                                      </p:tavLst>
                                    </p:anim>
                                    <p:anim calcmode="lin" valueType="num">
                                      <p:cBhvr>
                                        <p:cTn id="29" dur="700" fill="hold"/>
                                        <p:tgtEl>
                                          <p:spTgt spid="12"/>
                                        </p:tgtEl>
                                        <p:attrNameLst>
                                          <p:attrName>ppt_h</p:attrName>
                                        </p:attrNameLst>
                                      </p:cBhvr>
                                      <p:tavLst>
                                        <p:tav tm="0">
                                          <p:val>
                                            <p:fltVal val="0"/>
                                          </p:val>
                                        </p:tav>
                                        <p:tav tm="100000">
                                          <p:val>
                                            <p:strVal val="#ppt_h"/>
                                          </p:val>
                                        </p:tav>
                                      </p:tavLst>
                                    </p:anim>
                                    <p:anim calcmode="lin" valueType="num">
                                      <p:cBhvr>
                                        <p:cTn id="30" dur="700" fill="hold"/>
                                        <p:tgtEl>
                                          <p:spTgt spid="12"/>
                                        </p:tgtEl>
                                        <p:attrNameLst>
                                          <p:attrName>style.rotation</p:attrName>
                                        </p:attrNameLst>
                                      </p:cBhvr>
                                      <p:tavLst>
                                        <p:tav tm="0">
                                          <p:val>
                                            <p:fltVal val="360"/>
                                          </p:val>
                                        </p:tav>
                                        <p:tav tm="100000">
                                          <p:val>
                                            <p:fltVal val="0"/>
                                          </p:val>
                                        </p:tav>
                                      </p:tavLst>
                                    </p:anim>
                                    <p:animEffect transition="in" filter="fade">
                                      <p:cBhvr>
                                        <p:cTn id="31" dur="700"/>
                                        <p:tgtEl>
                                          <p:spTgt spid="12"/>
                                        </p:tgtEl>
                                      </p:cBhvr>
                                    </p:animEffect>
                                  </p:childTnLst>
                                </p:cTn>
                              </p:par>
                              <p:par>
                                <p:cTn id="32" presetID="63" presetClass="path" presetSubtype="0" accel="86667" decel="13333" autoRev="1" fill="hold" grpId="1" nodeType="withEffect">
                                  <p:stCondLst>
                                    <p:cond delay="250"/>
                                  </p:stCondLst>
                                  <p:childTnLst>
                                    <p:animMotion origin="layout" path="M 2.08333E-7 -2.22222E-6 L -0.03893 -2.22222E-6 " pathEditMode="relative" rAng="0" ptsTypes="AA">
                                      <p:cBhvr>
                                        <p:cTn id="33" dur="700" fill="hold"/>
                                        <p:tgtEl>
                                          <p:spTgt spid="12"/>
                                        </p:tgtEl>
                                        <p:attrNameLst>
                                          <p:attrName>ppt_x</p:attrName>
                                          <p:attrName>ppt_y</p:attrName>
                                        </p:attrNameLst>
                                      </p:cBhvr>
                                      <p:rCtr x="-1953" y="0"/>
                                    </p:animMotion>
                                  </p:childTnLst>
                                </p:cTn>
                              </p:par>
                              <p:par>
                                <p:cTn id="34" presetID="47"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5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anim calcmode="lin" valueType="num">
                                      <p:cBhvr>
                                        <p:cTn id="47" dur="500" fill="hold"/>
                                        <p:tgtEl>
                                          <p:spTgt spid="34"/>
                                        </p:tgtEl>
                                        <p:attrNameLst>
                                          <p:attrName>ppt_x</p:attrName>
                                        </p:attrNameLst>
                                      </p:cBhvr>
                                      <p:tavLst>
                                        <p:tav tm="0">
                                          <p:val>
                                            <p:strVal val="#ppt_x"/>
                                          </p:val>
                                        </p:tav>
                                        <p:tav tm="100000">
                                          <p:val>
                                            <p:strVal val="#ppt_x"/>
                                          </p:val>
                                        </p:tav>
                                      </p:tavLst>
                                    </p:anim>
                                    <p:anim calcmode="lin" valueType="num">
                                      <p:cBhvr>
                                        <p:cTn id="48" dur="500" fill="hold"/>
                                        <p:tgtEl>
                                          <p:spTgt spid="34"/>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50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childTnLst>
                                </p:cTn>
                              </p:par>
                              <p:par>
                                <p:cTn id="52" presetID="10" presetClass="entr" presetSubtype="0" fill="hold" nodeType="withEffect">
                                  <p:stCondLst>
                                    <p:cond delay="5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childTnLst>
                                </p:cTn>
                              </p:par>
                              <p:par>
                                <p:cTn id="55" presetID="0" presetClass="path" presetSubtype="0" decel="50000" fill="hold" nodeType="withEffect">
                                  <p:stCondLst>
                                    <p:cond delay="500"/>
                                  </p:stCondLst>
                                  <p:childTnLst>
                                    <p:animMotion origin="layout" path="M -0.01003 -0.00463 L -0.06237 -0.05578 " pathEditMode="relative" rAng="0" ptsTypes="AA">
                                      <p:cBhvr>
                                        <p:cTn id="56" dur="1000" spd="-100000" fill="hold"/>
                                        <p:tgtEl>
                                          <p:spTgt spid="15"/>
                                        </p:tgtEl>
                                        <p:attrNameLst>
                                          <p:attrName>ppt_x</p:attrName>
                                          <p:attrName>ppt_y</p:attrName>
                                        </p:attrNameLst>
                                      </p:cBhvr>
                                      <p:rCtr x="-2617" y="-2569"/>
                                    </p:animMotion>
                                  </p:childTnLst>
                                </p:cTn>
                              </p:par>
                              <p:par>
                                <p:cTn id="57" presetID="10" presetClass="entr" presetSubtype="0" fill="hold" nodeType="withEffect">
                                  <p:stCondLst>
                                    <p:cond delay="500"/>
                                  </p:stCondLst>
                                  <p:childTnLst>
                                    <p:set>
                                      <p:cBhvr>
                                        <p:cTn id="58" dur="1" fill="hold">
                                          <p:stCondLst>
                                            <p:cond delay="0"/>
                                          </p:stCondLst>
                                        </p:cTn>
                                        <p:tgtEl>
                                          <p:spTgt spid="202"/>
                                        </p:tgtEl>
                                        <p:attrNameLst>
                                          <p:attrName>style.visibility</p:attrName>
                                        </p:attrNameLst>
                                      </p:cBhvr>
                                      <p:to>
                                        <p:strVal val="visible"/>
                                      </p:to>
                                    </p:set>
                                    <p:animEffect transition="in" filter="fade">
                                      <p:cBhvr>
                                        <p:cTn id="59" dur="500"/>
                                        <p:tgtEl>
                                          <p:spTgt spid="202"/>
                                        </p:tgtEl>
                                      </p:cBhvr>
                                    </p:animEffect>
                                  </p:childTnLst>
                                </p:cTn>
                              </p:par>
                              <p:par>
                                <p:cTn id="60" presetID="0" presetClass="path" presetSubtype="0" decel="50000" fill="hold" nodeType="withEffect">
                                  <p:stCondLst>
                                    <p:cond delay="500"/>
                                  </p:stCondLst>
                                  <p:childTnLst>
                                    <p:animMotion origin="layout" path="M 0.00404 -0.00394 L 0.14974 0.14004 " pathEditMode="relative" ptsTypes="AA">
                                      <p:cBhvr>
                                        <p:cTn id="61" dur="1000" spd="-100000" fill="hold"/>
                                        <p:tgtEl>
                                          <p:spTgt spid="202"/>
                                        </p:tgtEl>
                                        <p:attrNameLst>
                                          <p:attrName>ppt_x</p:attrName>
                                          <p:attrName>ppt_y</p:attrName>
                                        </p:attrNameLst>
                                      </p:cBhvr>
                                    </p:animMotion>
                                  </p:childTnLst>
                                </p:cTn>
                              </p:par>
                              <p:par>
                                <p:cTn id="62" presetID="10" presetClass="entr" presetSubtype="0" fill="hold" nodeType="withEffect">
                                  <p:stCondLst>
                                    <p:cond delay="1000"/>
                                  </p:stCondLst>
                                  <p:childTnLst>
                                    <p:set>
                                      <p:cBhvr>
                                        <p:cTn id="63" dur="1" fill="hold">
                                          <p:stCondLst>
                                            <p:cond delay="0"/>
                                          </p:stCondLst>
                                        </p:cTn>
                                        <p:tgtEl>
                                          <p:spTgt spid="145"/>
                                        </p:tgtEl>
                                        <p:attrNameLst>
                                          <p:attrName>style.visibility</p:attrName>
                                        </p:attrNameLst>
                                      </p:cBhvr>
                                      <p:to>
                                        <p:strVal val="visible"/>
                                      </p:to>
                                    </p:set>
                                    <p:animEffect transition="in" filter="fade">
                                      <p:cBhvr>
                                        <p:cTn id="64" dur="500"/>
                                        <p:tgtEl>
                                          <p:spTgt spid="145"/>
                                        </p:tgtEl>
                                      </p:cBhvr>
                                    </p:animEffect>
                                  </p:childTnLst>
                                </p:cTn>
                              </p:par>
                              <p:par>
                                <p:cTn id="65" presetID="0" presetClass="path" presetSubtype="0" accel="50000" decel="50000" fill="hold" nodeType="withEffect">
                                  <p:stCondLst>
                                    <p:cond delay="1000"/>
                                  </p:stCondLst>
                                  <p:childTnLst>
                                    <p:animMotion origin="layout" path="M -0.00013 -0.00533 L 0.11277 -0.14445 " pathEditMode="relative" ptsTypes="AA">
                                      <p:cBhvr>
                                        <p:cTn id="66" dur="500" spd="-100000" fill="hold"/>
                                        <p:tgtEl>
                                          <p:spTgt spid="145"/>
                                        </p:tgtEl>
                                        <p:attrNameLst>
                                          <p:attrName>ppt_x</p:attrName>
                                          <p:attrName>ppt_y</p:attrName>
                                        </p:attrNameLst>
                                      </p:cBhvr>
                                    </p:animMotion>
                                  </p:childTnLst>
                                </p:cTn>
                              </p:par>
                              <p:par>
                                <p:cTn id="67" presetID="10" presetClass="entr" presetSubtype="0" fill="hold" nodeType="withEffect">
                                  <p:stCondLst>
                                    <p:cond delay="10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nodeType="withEffect">
                                  <p:stCondLst>
                                    <p:cond delay="50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0" presetClass="path" presetSubtype="0" fill="hold" nodeType="withEffect">
                                  <p:stCondLst>
                                    <p:cond delay="500"/>
                                  </p:stCondLst>
                                  <p:childTnLst>
                                    <p:animMotion origin="layout" path="M -0.0013 -0.00232 L -0.65742 0.61597 " pathEditMode="relative" ptsTypes="AA">
                                      <p:cBhvr>
                                        <p:cTn id="74" dur="500" spd="-100000" fill="hold"/>
                                        <p:tgtEl>
                                          <p:spTgt spid="45"/>
                                        </p:tgtEl>
                                        <p:attrNameLst>
                                          <p:attrName>ppt_x</p:attrName>
                                          <p:attrName>ppt_y</p:attrName>
                                        </p:attrNameLst>
                                      </p:cBhvr>
                                    </p:animMotion>
                                  </p:childTnLst>
                                </p:cTn>
                              </p:par>
                              <p:par>
                                <p:cTn id="75" presetID="10" presetClass="entr" presetSubtype="0" fill="hold" nodeType="withEffect">
                                  <p:stCondLst>
                                    <p:cond delay="750"/>
                                  </p:stCondLst>
                                  <p:childTnLst>
                                    <p:set>
                                      <p:cBhvr>
                                        <p:cTn id="76" dur="1" fill="hold">
                                          <p:stCondLst>
                                            <p:cond delay="0"/>
                                          </p:stCondLst>
                                        </p:cTn>
                                        <p:tgtEl>
                                          <p:spTgt spid="118"/>
                                        </p:tgtEl>
                                        <p:attrNameLst>
                                          <p:attrName>style.visibility</p:attrName>
                                        </p:attrNameLst>
                                      </p:cBhvr>
                                      <p:to>
                                        <p:strVal val="visible"/>
                                      </p:to>
                                    </p:set>
                                    <p:animEffect transition="in" filter="fade">
                                      <p:cBhvr>
                                        <p:cTn id="77" dur="500"/>
                                        <p:tgtEl>
                                          <p:spTgt spid="118"/>
                                        </p:tgtEl>
                                      </p:cBhvr>
                                    </p:animEffect>
                                  </p:childTnLst>
                                </p:cTn>
                              </p:par>
                              <p:par>
                                <p:cTn id="78" presetID="0" presetClass="path" presetSubtype="0" fill="hold" nodeType="withEffect">
                                  <p:stCondLst>
                                    <p:cond delay="750"/>
                                  </p:stCondLst>
                                  <p:childTnLst>
                                    <p:animMotion origin="layout" path="M -0.0013 -0.00231 L -1.01745 -0.13148 " pathEditMode="relative" rAng="0" ptsTypes="AA">
                                      <p:cBhvr>
                                        <p:cTn id="79" dur="500" spd="-100000" fill="hold"/>
                                        <p:tgtEl>
                                          <p:spTgt spid="118"/>
                                        </p:tgtEl>
                                        <p:attrNameLst>
                                          <p:attrName>ppt_x</p:attrName>
                                          <p:attrName>ppt_y</p:attrName>
                                        </p:attrNameLst>
                                      </p:cBhvr>
                                      <p:rCtr x="-50807" y="-6458"/>
                                    </p:animMotion>
                                  </p:childTnLst>
                                </p:cTn>
                              </p:par>
                              <p:par>
                                <p:cTn id="80" presetID="10" presetClass="entr" presetSubtype="0" fill="hold" nodeType="withEffect">
                                  <p:stCondLst>
                                    <p:cond delay="500"/>
                                  </p:stCondLst>
                                  <p:childTnLst>
                                    <p:set>
                                      <p:cBhvr>
                                        <p:cTn id="81" dur="1" fill="hold">
                                          <p:stCondLst>
                                            <p:cond delay="0"/>
                                          </p:stCondLst>
                                        </p:cTn>
                                        <p:tgtEl>
                                          <p:spTgt spid="141"/>
                                        </p:tgtEl>
                                        <p:attrNameLst>
                                          <p:attrName>style.visibility</p:attrName>
                                        </p:attrNameLst>
                                      </p:cBhvr>
                                      <p:to>
                                        <p:strVal val="visible"/>
                                      </p:to>
                                    </p:set>
                                    <p:animEffect transition="in" filter="fade">
                                      <p:cBhvr>
                                        <p:cTn id="82" dur="2000"/>
                                        <p:tgtEl>
                                          <p:spTgt spid="141"/>
                                        </p:tgtEl>
                                      </p:cBhvr>
                                    </p:animEffect>
                                  </p:childTnLst>
                                </p:cTn>
                              </p:par>
                              <p:par>
                                <p:cTn id="83" presetID="0" presetClass="path" presetSubtype="0" decel="50000" fill="hold" nodeType="withEffect">
                                  <p:stCondLst>
                                    <p:cond delay="500"/>
                                  </p:stCondLst>
                                  <p:childTnLst>
                                    <p:animMotion origin="layout" path="M -0.00417 0.01134 L 0.34505 -0.36042 " pathEditMode="relative" ptsTypes="AA">
                                      <p:cBhvr>
                                        <p:cTn id="84" dur="2000" spd="-100000" fill="hold"/>
                                        <p:tgtEl>
                                          <p:spTgt spid="141"/>
                                        </p:tgtEl>
                                        <p:attrNameLst>
                                          <p:attrName>ppt_x</p:attrName>
                                          <p:attrName>ppt_y</p:attrName>
                                        </p:attrNameLst>
                                      </p:cBhvr>
                                    </p:animMotion>
                                  </p:childTnLst>
                                </p:cTn>
                              </p:par>
                              <p:par>
                                <p:cTn id="85" presetID="26" presetClass="path" presetSubtype="0" repeatCount="indefinite" fill="hold" nodeType="withEffect">
                                  <p:stCondLst>
                                    <p:cond delay="2000"/>
                                  </p:stCondLst>
                                  <p:childTnLst>
                                    <p:animMotion origin="layout" path="M -3.33333E-6 4.07407E-6 C 0.00052 0.00162 0.00769 -0.00348 0.01576 -0.01135 C 0.02526 -0.02107 0.02826 -0.02593 0.02956 -0.02824 L 0.03047 -0.03079 C 0.0319 -0.03311 0.0349 -0.03797 0.04584 -0.04885 C 0.05287 -0.05579 0.06081 -0.06204 0.06133 -0.06042 C 0.06185 -0.05903 0.05469 -0.04977 0.04766 -0.04283 C 0.03698 -0.03264 0.03243 -0.0301 0.03099 -0.02963 L 0.02904 -0.0294 C 0.02735 -0.02871 0.02331 -0.02662 0.01407 -0.01737 C 0.00586 -0.00926 -0.00052 -0.00162 -3.33333E-6 4.07407E-6 Z " pathEditMode="relative" rAng="19860000" ptsTypes="AAAAAAAAAAA">
                                      <p:cBhvr>
                                        <p:cTn id="86" dur="10000" spd="-100000" fill="hold"/>
                                        <p:tgtEl>
                                          <p:spTgt spid="141"/>
                                        </p:tgtEl>
                                        <p:attrNameLst>
                                          <p:attrName>ppt_x</p:attrName>
                                          <p:attrName>ppt_y</p:attrName>
                                        </p:attrNameLst>
                                      </p:cBhvr>
                                      <p:rCtr x="3060" y="-3009"/>
                                    </p:animMotion>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additive="base">
                                        <p:cTn id="103" dur="500" fill="hold"/>
                                        <p:tgtEl>
                                          <p:spTgt spid="3"/>
                                        </p:tgtEl>
                                        <p:attrNameLst>
                                          <p:attrName>ppt_x</p:attrName>
                                        </p:attrNameLst>
                                      </p:cBhvr>
                                      <p:tavLst>
                                        <p:tav tm="0">
                                          <p:val>
                                            <p:strVal val="#ppt_x"/>
                                          </p:val>
                                        </p:tav>
                                        <p:tav tm="100000">
                                          <p:val>
                                            <p:strVal val="#ppt_x"/>
                                          </p:val>
                                        </p:tav>
                                      </p:tavLst>
                                    </p:anim>
                                    <p:anim calcmode="lin" valueType="num">
                                      <p:cBhvr additive="base">
                                        <p:cTn id="10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
                                        </p:tgtEl>
                                        <p:attrNameLst>
                                          <p:attrName>style.visibility</p:attrName>
                                        </p:attrNameLst>
                                      </p:cBhvr>
                                      <p:to>
                                        <p:strVal val="visible"/>
                                      </p:to>
                                    </p:set>
                                    <p:anim calcmode="lin" valueType="num">
                                      <p:cBhvr additive="base">
                                        <p:cTn id="109" dur="500" fill="hold"/>
                                        <p:tgtEl>
                                          <p:spTgt spid="6"/>
                                        </p:tgtEl>
                                        <p:attrNameLst>
                                          <p:attrName>ppt_x</p:attrName>
                                        </p:attrNameLst>
                                      </p:cBhvr>
                                      <p:tavLst>
                                        <p:tav tm="0">
                                          <p:val>
                                            <p:strVal val="#ppt_x"/>
                                          </p:val>
                                        </p:tav>
                                        <p:tav tm="100000">
                                          <p:val>
                                            <p:strVal val="#ppt_x"/>
                                          </p:val>
                                        </p:tav>
                                      </p:tavLst>
                                    </p:anim>
                                    <p:anim calcmode="lin" valueType="num">
                                      <p:cBhvr additive="base">
                                        <p:cTn id="1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additive="base">
                                        <p:cTn id="115" dur="500" fill="hold"/>
                                        <p:tgtEl>
                                          <p:spTgt spid="7"/>
                                        </p:tgtEl>
                                        <p:attrNameLst>
                                          <p:attrName>ppt_x</p:attrName>
                                        </p:attrNameLst>
                                      </p:cBhvr>
                                      <p:tavLst>
                                        <p:tav tm="0">
                                          <p:val>
                                            <p:strVal val="#ppt_x"/>
                                          </p:val>
                                        </p:tav>
                                        <p:tav tm="100000">
                                          <p:val>
                                            <p:strVal val="#ppt_x"/>
                                          </p:val>
                                        </p:tav>
                                      </p:tavLst>
                                    </p:anim>
                                    <p:anim calcmode="lin" valueType="num">
                                      <p:cBhvr additive="base">
                                        <p:cTn id="1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additive="base">
                                        <p:cTn id="121" dur="500" fill="hold"/>
                                        <p:tgtEl>
                                          <p:spTgt spid="8"/>
                                        </p:tgtEl>
                                        <p:attrNameLst>
                                          <p:attrName>ppt_x</p:attrName>
                                        </p:attrNameLst>
                                      </p:cBhvr>
                                      <p:tavLst>
                                        <p:tav tm="0">
                                          <p:val>
                                            <p:strVal val="#ppt_x"/>
                                          </p:val>
                                        </p:tav>
                                        <p:tav tm="100000">
                                          <p:val>
                                            <p:strVal val="#ppt_x"/>
                                          </p:val>
                                        </p:tav>
                                      </p:tavLst>
                                    </p:anim>
                                    <p:anim calcmode="lin" valueType="num">
                                      <p:cBhvr additive="base">
                                        <p:cTn id="1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additive="base">
                                        <p:cTn id="127" dur="500" fill="hold"/>
                                        <p:tgtEl>
                                          <p:spTgt spid="9"/>
                                        </p:tgtEl>
                                        <p:attrNameLst>
                                          <p:attrName>ppt_x</p:attrName>
                                        </p:attrNameLst>
                                      </p:cBhvr>
                                      <p:tavLst>
                                        <p:tav tm="0">
                                          <p:val>
                                            <p:strVal val="#ppt_x"/>
                                          </p:val>
                                        </p:tav>
                                        <p:tav tm="100000">
                                          <p:val>
                                            <p:strVal val="#ppt_x"/>
                                          </p:val>
                                        </p:tav>
                                      </p:tavLst>
                                    </p:anim>
                                    <p:anim calcmode="lin" valueType="num">
                                      <p:cBhvr additive="base">
                                        <p:cTn id="1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500" fill="hold"/>
                                        <p:tgtEl>
                                          <p:spTgt spid="25"/>
                                        </p:tgtEl>
                                        <p:attrNameLst>
                                          <p:attrName>ppt_x</p:attrName>
                                        </p:attrNameLst>
                                      </p:cBhvr>
                                      <p:tavLst>
                                        <p:tav tm="0">
                                          <p:val>
                                            <p:strVal val="#ppt_x"/>
                                          </p:val>
                                        </p:tav>
                                        <p:tav tm="100000">
                                          <p:val>
                                            <p:strVal val="#ppt_x"/>
                                          </p:val>
                                        </p:tav>
                                      </p:tavLst>
                                    </p:anim>
                                    <p:anim calcmode="lin" valueType="num">
                                      <p:cBhvr additive="base">
                                        <p:cTn id="1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additive="base">
                                        <p:cTn id="139" dur="500" fill="hold"/>
                                        <p:tgtEl>
                                          <p:spTgt spid="37"/>
                                        </p:tgtEl>
                                        <p:attrNameLst>
                                          <p:attrName>ppt_x</p:attrName>
                                        </p:attrNameLst>
                                      </p:cBhvr>
                                      <p:tavLst>
                                        <p:tav tm="0">
                                          <p:val>
                                            <p:strVal val="#ppt_x"/>
                                          </p:val>
                                        </p:tav>
                                        <p:tav tm="100000">
                                          <p:val>
                                            <p:strVal val="#ppt_x"/>
                                          </p:val>
                                        </p:tav>
                                      </p:tavLst>
                                    </p:anim>
                                    <p:anim calcmode="lin" valueType="num">
                                      <p:cBhvr additive="base">
                                        <p:cTn id="14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p:bldP spid="13" grpId="1"/>
      <p:bldP spid="2" grpId="0"/>
      <p:bldP spid="3" grpId="0"/>
      <p:bldP spid="5" grpId="0"/>
      <p:bldP spid="6" grpId="0"/>
      <p:bldP spid="7" grpId="0"/>
      <p:bldP spid="8" grpId="0"/>
      <p:bldP spid="9"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Rounded Corners 69">
            <a:extLst>
              <a:ext uri="{FF2B5EF4-FFF2-40B4-BE49-F238E27FC236}">
                <a16:creationId xmlns="" xmlns:a16="http://schemas.microsoft.com/office/drawing/2014/main" id="{55C794AA-969F-463C-A156-C87EDEDEAD34}"/>
              </a:ext>
            </a:extLst>
          </p:cNvPr>
          <p:cNvSpPr/>
          <p:nvPr/>
        </p:nvSpPr>
        <p:spPr>
          <a:xfrm>
            <a:off x="1103184" y="2454860"/>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 name="Rectangle: Rounded Corners 70">
            <a:extLst>
              <a:ext uri="{FF2B5EF4-FFF2-40B4-BE49-F238E27FC236}">
                <a16:creationId xmlns="" xmlns:a16="http://schemas.microsoft.com/office/drawing/2014/main" id="{9DB69743-0C7B-40C6-908B-754E9EDC10A3}"/>
              </a:ext>
            </a:extLst>
          </p:cNvPr>
          <p:cNvSpPr/>
          <p:nvPr/>
        </p:nvSpPr>
        <p:spPr>
          <a:xfrm>
            <a:off x="1340446" y="2454860"/>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 name="Rectangle: Rounded Corners 71">
            <a:extLst>
              <a:ext uri="{FF2B5EF4-FFF2-40B4-BE49-F238E27FC236}">
                <a16:creationId xmlns="" xmlns:a16="http://schemas.microsoft.com/office/drawing/2014/main" id="{C700FD31-48B5-4FE3-A1EB-A6A10993B76B}"/>
              </a:ext>
            </a:extLst>
          </p:cNvPr>
          <p:cNvSpPr/>
          <p:nvPr/>
        </p:nvSpPr>
        <p:spPr>
          <a:xfrm>
            <a:off x="1577707" y="2454860"/>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 name="TextBox 73">
            <a:extLst>
              <a:ext uri="{FF2B5EF4-FFF2-40B4-BE49-F238E27FC236}">
                <a16:creationId xmlns="" xmlns:a16="http://schemas.microsoft.com/office/drawing/2014/main" id="{6053EECE-CA01-4A40-9AD1-515B05E28E73}"/>
              </a:ext>
            </a:extLst>
          </p:cNvPr>
          <p:cNvSpPr txBox="1"/>
          <p:nvPr/>
        </p:nvSpPr>
        <p:spPr>
          <a:xfrm>
            <a:off x="588644" y="324191"/>
            <a:ext cx="593351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rPr>
              <a:t>Dicas para uma comunicação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rPr>
              <a:t>assertiva</a:t>
            </a:r>
            <a:endParaRPr kumimoji="0" lang="pt-BR" sz="4000" b="0" i="0" u="none" strike="noStrike" kern="1200" cap="none" spc="0" normalizeH="0" baseline="0" noProof="0" dirty="0">
              <a:ln>
                <a:noFill/>
              </a:ln>
              <a:solidFill>
                <a:srgbClr val="2C4166"/>
              </a:solidFill>
              <a:effectLst/>
              <a:uLnTx/>
              <a:uFillTx/>
              <a:latin typeface="BancoDoBrasil Textos Medium" panose="00000600000000000000" pitchFamily="2" charset="0"/>
              <a:ea typeface="+mn-ea"/>
              <a:cs typeface="+mn-cs"/>
            </a:endParaRPr>
          </a:p>
        </p:txBody>
      </p:sp>
      <p:sp>
        <p:nvSpPr>
          <p:cNvPr id="2" name="L4">
            <a:extLst>
              <a:ext uri="{FF2B5EF4-FFF2-40B4-BE49-F238E27FC236}">
                <a16:creationId xmlns="" xmlns:a16="http://schemas.microsoft.com/office/drawing/2014/main" id="{9B03592A-F06F-48A1-D4B9-BAB0D9C0065C}"/>
              </a:ext>
            </a:extLst>
          </p:cNvPr>
          <p:cNvSpPr/>
          <p:nvPr/>
        </p:nvSpPr>
        <p:spPr>
          <a:xfrm>
            <a:off x="5329084" y="3767721"/>
            <a:ext cx="3048000" cy="324962"/>
          </a:xfrm>
          <a:custGeom>
            <a:avLst/>
            <a:gdLst>
              <a:gd name="connsiteX0" fmla="*/ 0 w 3048000"/>
              <a:gd name="connsiteY0" fmla="*/ 58994 h 324962"/>
              <a:gd name="connsiteX1" fmla="*/ 1553497 w 3048000"/>
              <a:gd name="connsiteY1" fmla="*/ 324465 h 324962"/>
              <a:gd name="connsiteX2" fmla="*/ 3048000 w 3048000"/>
              <a:gd name="connsiteY2" fmla="*/ 0 h 324962"/>
            </a:gdLst>
            <a:ahLst/>
            <a:cxnLst>
              <a:cxn ang="0">
                <a:pos x="connsiteX0" y="connsiteY0"/>
              </a:cxn>
              <a:cxn ang="0">
                <a:pos x="connsiteX1" y="connsiteY1"/>
              </a:cxn>
              <a:cxn ang="0">
                <a:pos x="connsiteX2" y="connsiteY2"/>
              </a:cxn>
            </a:cxnLst>
            <a:rect l="l" t="t" r="r" b="b"/>
            <a:pathLst>
              <a:path w="3048000" h="324962">
                <a:moveTo>
                  <a:pt x="0" y="58994"/>
                </a:moveTo>
                <a:cubicBezTo>
                  <a:pt x="522748" y="196645"/>
                  <a:pt x="1045497" y="334297"/>
                  <a:pt x="1553497" y="324465"/>
                </a:cubicBezTo>
                <a:cubicBezTo>
                  <a:pt x="2061497" y="314633"/>
                  <a:pt x="2554748" y="157316"/>
                  <a:pt x="3048000" y="0"/>
                </a:cubicBezTo>
              </a:path>
            </a:pathLst>
          </a:custGeom>
          <a:noFill/>
          <a:ln w="25400">
            <a:gradFill flip="none" rotWithShape="1">
              <a:gsLst>
                <a:gs pos="0">
                  <a:schemeClr val="accent4"/>
                </a:gs>
                <a:gs pos="72000">
                  <a:schemeClr val="accent4">
                    <a:alpha val="0"/>
                  </a:schemeClr>
                </a:gs>
              </a:gsLst>
              <a:lin ang="10800000" scaled="1"/>
              <a:tileRect/>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 name="L5">
            <a:extLst>
              <a:ext uri="{FF2B5EF4-FFF2-40B4-BE49-F238E27FC236}">
                <a16:creationId xmlns="" xmlns:a16="http://schemas.microsoft.com/office/drawing/2014/main" id="{7B5A6335-9998-24E4-1FAA-88D7AC685B2B}"/>
              </a:ext>
            </a:extLst>
          </p:cNvPr>
          <p:cNvSpPr/>
          <p:nvPr/>
        </p:nvSpPr>
        <p:spPr>
          <a:xfrm>
            <a:off x="5289755" y="3816883"/>
            <a:ext cx="3539613" cy="973393"/>
          </a:xfrm>
          <a:custGeom>
            <a:avLst/>
            <a:gdLst>
              <a:gd name="connsiteX0" fmla="*/ 0 w 3539613"/>
              <a:gd name="connsiteY0" fmla="*/ 0 h 973393"/>
              <a:gd name="connsiteX1" fmla="*/ 2192593 w 3539613"/>
              <a:gd name="connsiteY1" fmla="*/ 727587 h 973393"/>
              <a:gd name="connsiteX2" fmla="*/ 3539613 w 3539613"/>
              <a:gd name="connsiteY2" fmla="*/ 973393 h 973393"/>
            </a:gdLst>
            <a:ahLst/>
            <a:cxnLst>
              <a:cxn ang="0">
                <a:pos x="connsiteX0" y="connsiteY0"/>
              </a:cxn>
              <a:cxn ang="0">
                <a:pos x="connsiteX1" y="connsiteY1"/>
              </a:cxn>
              <a:cxn ang="0">
                <a:pos x="connsiteX2" y="connsiteY2"/>
              </a:cxn>
            </a:cxnLst>
            <a:rect l="l" t="t" r="r" b="b"/>
            <a:pathLst>
              <a:path w="3539613" h="973393">
                <a:moveTo>
                  <a:pt x="0" y="0"/>
                </a:moveTo>
                <a:cubicBezTo>
                  <a:pt x="801329" y="282677"/>
                  <a:pt x="1602658" y="565355"/>
                  <a:pt x="2192593" y="727587"/>
                </a:cubicBezTo>
                <a:cubicBezTo>
                  <a:pt x="2782528" y="889819"/>
                  <a:pt x="3161070" y="931606"/>
                  <a:pt x="3539613" y="973393"/>
                </a:cubicBezTo>
              </a:path>
            </a:pathLst>
          </a:custGeom>
          <a:noFill/>
          <a:ln w="25400">
            <a:gradFill flip="none" rotWithShape="1">
              <a:gsLst>
                <a:gs pos="100000">
                  <a:schemeClr val="accent5"/>
                </a:gs>
                <a:gs pos="24000">
                  <a:schemeClr val="accent5">
                    <a:alpha val="0"/>
                  </a:schemeClr>
                </a:gs>
              </a:gsLst>
              <a:lin ang="0" scaled="1"/>
              <a:tileRect/>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L6">
            <a:extLst>
              <a:ext uri="{FF2B5EF4-FFF2-40B4-BE49-F238E27FC236}">
                <a16:creationId xmlns="" xmlns:a16="http://schemas.microsoft.com/office/drawing/2014/main" id="{68F6B2C7-E645-15FC-5A68-DE4F3C2914E2}"/>
              </a:ext>
            </a:extLst>
          </p:cNvPr>
          <p:cNvSpPr/>
          <p:nvPr/>
        </p:nvSpPr>
        <p:spPr>
          <a:xfrm>
            <a:off x="5279923" y="3797218"/>
            <a:ext cx="2418735" cy="1661652"/>
          </a:xfrm>
          <a:custGeom>
            <a:avLst/>
            <a:gdLst>
              <a:gd name="connsiteX0" fmla="*/ 0 w 2418735"/>
              <a:gd name="connsiteY0" fmla="*/ 0 h 1661652"/>
              <a:gd name="connsiteX1" fmla="*/ 1366683 w 2418735"/>
              <a:gd name="connsiteY1" fmla="*/ 796413 h 1661652"/>
              <a:gd name="connsiteX2" fmla="*/ 2418735 w 2418735"/>
              <a:gd name="connsiteY2" fmla="*/ 1661652 h 1661652"/>
            </a:gdLst>
            <a:ahLst/>
            <a:cxnLst>
              <a:cxn ang="0">
                <a:pos x="connsiteX0" y="connsiteY0"/>
              </a:cxn>
              <a:cxn ang="0">
                <a:pos x="connsiteX1" y="connsiteY1"/>
              </a:cxn>
              <a:cxn ang="0">
                <a:pos x="connsiteX2" y="connsiteY2"/>
              </a:cxn>
            </a:cxnLst>
            <a:rect l="l" t="t" r="r" b="b"/>
            <a:pathLst>
              <a:path w="2418735" h="1661652">
                <a:moveTo>
                  <a:pt x="0" y="0"/>
                </a:moveTo>
                <a:cubicBezTo>
                  <a:pt x="481780" y="259735"/>
                  <a:pt x="963561" y="519471"/>
                  <a:pt x="1366683" y="796413"/>
                </a:cubicBezTo>
                <a:cubicBezTo>
                  <a:pt x="1769805" y="1073355"/>
                  <a:pt x="2094270" y="1367503"/>
                  <a:pt x="2418735" y="1661652"/>
                </a:cubicBezTo>
              </a:path>
            </a:pathLst>
          </a:custGeom>
          <a:noFill/>
          <a:ln w="25400">
            <a:gradFill flip="none" rotWithShape="1">
              <a:gsLst>
                <a:gs pos="100000">
                  <a:schemeClr val="accent6"/>
                </a:gs>
                <a:gs pos="29000">
                  <a:schemeClr val="accent6">
                    <a:alpha val="0"/>
                  </a:schemeClr>
                </a:gs>
              </a:gsLst>
              <a:lin ang="0" scaled="1"/>
              <a:tileRect/>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3" name="L1">
            <a:extLst>
              <a:ext uri="{FF2B5EF4-FFF2-40B4-BE49-F238E27FC236}">
                <a16:creationId xmlns="" xmlns:a16="http://schemas.microsoft.com/office/drawing/2014/main" id="{C99F9964-1A4D-574D-58C9-862839212036}"/>
              </a:ext>
            </a:extLst>
          </p:cNvPr>
          <p:cNvSpPr/>
          <p:nvPr/>
        </p:nvSpPr>
        <p:spPr>
          <a:xfrm>
            <a:off x="5309419" y="774105"/>
            <a:ext cx="3057833" cy="3023113"/>
          </a:xfrm>
          <a:custGeom>
            <a:avLst/>
            <a:gdLst>
              <a:gd name="connsiteX0" fmla="*/ 0 w 3057833"/>
              <a:gd name="connsiteY0" fmla="*/ 3023113 h 3023113"/>
              <a:gd name="connsiteX1" fmla="*/ 1278194 w 3057833"/>
              <a:gd name="connsiteY1" fmla="*/ 2266029 h 3023113"/>
              <a:gd name="connsiteX2" fmla="*/ 2349910 w 3057833"/>
              <a:gd name="connsiteY2" fmla="*/ 319242 h 3023113"/>
              <a:gd name="connsiteX3" fmla="*/ 3057833 w 3057833"/>
              <a:gd name="connsiteY3" fmla="*/ 24274 h 3023113"/>
            </a:gdLst>
            <a:ahLst/>
            <a:cxnLst>
              <a:cxn ang="0">
                <a:pos x="connsiteX0" y="connsiteY0"/>
              </a:cxn>
              <a:cxn ang="0">
                <a:pos x="connsiteX1" y="connsiteY1"/>
              </a:cxn>
              <a:cxn ang="0">
                <a:pos x="connsiteX2" y="connsiteY2"/>
              </a:cxn>
              <a:cxn ang="0">
                <a:pos x="connsiteX3" y="connsiteY3"/>
              </a:cxn>
            </a:cxnLst>
            <a:rect l="l" t="t" r="r" b="b"/>
            <a:pathLst>
              <a:path w="3057833" h="3023113">
                <a:moveTo>
                  <a:pt x="0" y="3023113"/>
                </a:moveTo>
                <a:cubicBezTo>
                  <a:pt x="443271" y="2869893"/>
                  <a:pt x="886542" y="2716674"/>
                  <a:pt x="1278194" y="2266029"/>
                </a:cubicBezTo>
                <a:cubicBezTo>
                  <a:pt x="1669846" y="1815384"/>
                  <a:pt x="2053304" y="692868"/>
                  <a:pt x="2349910" y="319242"/>
                </a:cubicBezTo>
                <a:cubicBezTo>
                  <a:pt x="2646516" y="-54384"/>
                  <a:pt x="2852174" y="-15055"/>
                  <a:pt x="3057833" y="24274"/>
                </a:cubicBezTo>
              </a:path>
            </a:pathLst>
          </a:custGeom>
          <a:noFill/>
          <a:ln w="25400">
            <a:gradFill flip="none" rotWithShape="1">
              <a:gsLst>
                <a:gs pos="0">
                  <a:schemeClr val="accent1"/>
                </a:gs>
                <a:gs pos="73000">
                  <a:schemeClr val="accent1">
                    <a:alpha val="0"/>
                  </a:schemeClr>
                </a:gs>
              </a:gsLst>
              <a:lin ang="10800000" scaled="1"/>
              <a:tileRect/>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4" name="L2">
            <a:extLst>
              <a:ext uri="{FF2B5EF4-FFF2-40B4-BE49-F238E27FC236}">
                <a16:creationId xmlns="" xmlns:a16="http://schemas.microsoft.com/office/drawing/2014/main" id="{0185609F-F9A5-72E0-06EF-B0DB427EE8F2}"/>
              </a:ext>
            </a:extLst>
          </p:cNvPr>
          <p:cNvSpPr/>
          <p:nvPr/>
        </p:nvSpPr>
        <p:spPr>
          <a:xfrm>
            <a:off x="5299587" y="1664746"/>
            <a:ext cx="3598607" cy="2159142"/>
          </a:xfrm>
          <a:custGeom>
            <a:avLst/>
            <a:gdLst>
              <a:gd name="connsiteX0" fmla="*/ 0 w 3598607"/>
              <a:gd name="connsiteY0" fmla="*/ 2142304 h 2159142"/>
              <a:gd name="connsiteX1" fmla="*/ 875071 w 3598607"/>
              <a:gd name="connsiteY1" fmla="*/ 2024317 h 2159142"/>
              <a:gd name="connsiteX2" fmla="*/ 2094271 w 3598607"/>
              <a:gd name="connsiteY2" fmla="*/ 1149246 h 2159142"/>
              <a:gd name="connsiteX3" fmla="*/ 2871019 w 3598607"/>
              <a:gd name="connsiteY3" fmla="*/ 116859 h 2159142"/>
              <a:gd name="connsiteX4" fmla="*/ 3598607 w 3598607"/>
              <a:gd name="connsiteY4" fmla="*/ 67698 h 2159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607" h="2159142">
                <a:moveTo>
                  <a:pt x="0" y="2142304"/>
                </a:moveTo>
                <a:cubicBezTo>
                  <a:pt x="263013" y="2166065"/>
                  <a:pt x="526026" y="2189827"/>
                  <a:pt x="875071" y="2024317"/>
                </a:cubicBezTo>
                <a:cubicBezTo>
                  <a:pt x="1224116" y="1858807"/>
                  <a:pt x="1761613" y="1467156"/>
                  <a:pt x="2094271" y="1149246"/>
                </a:cubicBezTo>
                <a:cubicBezTo>
                  <a:pt x="2426929" y="831336"/>
                  <a:pt x="2620296" y="297117"/>
                  <a:pt x="2871019" y="116859"/>
                </a:cubicBezTo>
                <a:cubicBezTo>
                  <a:pt x="3121742" y="-63399"/>
                  <a:pt x="3360174" y="2149"/>
                  <a:pt x="3598607" y="67698"/>
                </a:cubicBezTo>
              </a:path>
            </a:pathLst>
          </a:custGeom>
          <a:noFill/>
          <a:ln w="25400">
            <a:gradFill>
              <a:gsLst>
                <a:gs pos="0">
                  <a:schemeClr val="accent2"/>
                </a:gs>
                <a:gs pos="100000">
                  <a:schemeClr val="accent2">
                    <a:alpha val="0"/>
                  </a:schemeClr>
                </a:gs>
              </a:gsLst>
              <a:lin ang="5400000" scaled="1"/>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5" name="L3">
            <a:extLst>
              <a:ext uri="{FF2B5EF4-FFF2-40B4-BE49-F238E27FC236}">
                <a16:creationId xmlns="" xmlns:a16="http://schemas.microsoft.com/office/drawing/2014/main" id="{FAF4817E-BF8F-2471-EC94-BA35D8A26BC7}"/>
              </a:ext>
            </a:extLst>
          </p:cNvPr>
          <p:cNvSpPr/>
          <p:nvPr/>
        </p:nvSpPr>
        <p:spPr>
          <a:xfrm>
            <a:off x="5319252" y="2725502"/>
            <a:ext cx="3274142" cy="1212987"/>
          </a:xfrm>
          <a:custGeom>
            <a:avLst/>
            <a:gdLst>
              <a:gd name="connsiteX0" fmla="*/ 0 w 3274142"/>
              <a:gd name="connsiteY0" fmla="*/ 1101213 h 1212987"/>
              <a:gd name="connsiteX1" fmla="*/ 1012722 w 3274142"/>
              <a:gd name="connsiteY1" fmla="*/ 1209368 h 1212987"/>
              <a:gd name="connsiteX2" fmla="*/ 1789471 w 3274142"/>
              <a:gd name="connsiteY2" fmla="*/ 983226 h 1212987"/>
              <a:gd name="connsiteX3" fmla="*/ 3274142 w 3274142"/>
              <a:gd name="connsiteY3" fmla="*/ 0 h 1212987"/>
            </a:gdLst>
            <a:ahLst/>
            <a:cxnLst>
              <a:cxn ang="0">
                <a:pos x="connsiteX0" y="connsiteY0"/>
              </a:cxn>
              <a:cxn ang="0">
                <a:pos x="connsiteX1" y="connsiteY1"/>
              </a:cxn>
              <a:cxn ang="0">
                <a:pos x="connsiteX2" y="connsiteY2"/>
              </a:cxn>
              <a:cxn ang="0">
                <a:pos x="connsiteX3" y="connsiteY3"/>
              </a:cxn>
            </a:cxnLst>
            <a:rect l="l" t="t" r="r" b="b"/>
            <a:pathLst>
              <a:path w="3274142" h="1212987">
                <a:moveTo>
                  <a:pt x="0" y="1101213"/>
                </a:moveTo>
                <a:cubicBezTo>
                  <a:pt x="357238" y="1165122"/>
                  <a:pt x="714477" y="1229032"/>
                  <a:pt x="1012722" y="1209368"/>
                </a:cubicBezTo>
                <a:cubicBezTo>
                  <a:pt x="1310967" y="1189704"/>
                  <a:pt x="1412568" y="1184787"/>
                  <a:pt x="1789471" y="983226"/>
                </a:cubicBezTo>
                <a:cubicBezTo>
                  <a:pt x="2166374" y="781665"/>
                  <a:pt x="2720258" y="390832"/>
                  <a:pt x="3274142" y="0"/>
                </a:cubicBezTo>
              </a:path>
            </a:pathLst>
          </a:custGeom>
          <a:noFill/>
          <a:ln w="25400">
            <a:gradFill>
              <a:gsLst>
                <a:gs pos="0">
                  <a:schemeClr val="accent3"/>
                </a:gs>
                <a:gs pos="100000">
                  <a:schemeClr val="accent3">
                    <a:alpha val="0"/>
                  </a:schemeClr>
                </a:gs>
              </a:gsLst>
              <a:lin ang="5400000" scaled="1"/>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39" name="Group 82">
            <a:extLst>
              <a:ext uri="{FF2B5EF4-FFF2-40B4-BE49-F238E27FC236}">
                <a16:creationId xmlns="" xmlns:a16="http://schemas.microsoft.com/office/drawing/2014/main" id="{B9E1082B-4216-40BB-A020-F1693B8CABFB}"/>
              </a:ext>
            </a:extLst>
          </p:cNvPr>
          <p:cNvGrpSpPr/>
          <p:nvPr/>
        </p:nvGrpSpPr>
        <p:grpSpPr>
          <a:xfrm>
            <a:off x="2902485" y="2432015"/>
            <a:ext cx="2949575" cy="2846388"/>
            <a:chOff x="5740400" y="1060450"/>
            <a:chExt cx="2949575" cy="2846388"/>
          </a:xfrm>
          <a:effectLst>
            <a:outerShdw blurRad="63500" dist="38100" dir="5400000" algn="t" rotWithShape="0">
              <a:prstClr val="black">
                <a:alpha val="40000"/>
              </a:prstClr>
            </a:outerShdw>
          </a:effectLst>
        </p:grpSpPr>
        <p:sp>
          <p:nvSpPr>
            <p:cNvPr id="40" name="Freeform 20">
              <a:extLst>
                <a:ext uri="{FF2B5EF4-FFF2-40B4-BE49-F238E27FC236}">
                  <a16:creationId xmlns="" xmlns:a16="http://schemas.microsoft.com/office/drawing/2014/main" id="{78E053E5-5614-12D0-9AAB-754F76B0AA5B}"/>
                </a:ext>
              </a:extLst>
            </p:cNvPr>
            <p:cNvSpPr>
              <a:spLocks/>
            </p:cNvSpPr>
            <p:nvPr/>
          </p:nvSpPr>
          <p:spPr bwMode="auto">
            <a:xfrm>
              <a:off x="5740400" y="1060450"/>
              <a:ext cx="2949575" cy="2846388"/>
            </a:xfrm>
            <a:custGeom>
              <a:avLst/>
              <a:gdLst>
                <a:gd name="T0" fmla="*/ 781 w 781"/>
                <a:gd name="T1" fmla="*/ 59 h 754"/>
                <a:gd name="T2" fmla="*/ 59 w 781"/>
                <a:gd name="T3" fmla="*/ 0 h 754"/>
                <a:gd name="T4" fmla="*/ 0 w 781"/>
                <a:gd name="T5" fmla="*/ 722 h 754"/>
                <a:gd name="T6" fmla="*/ 354 w 781"/>
                <a:gd name="T7" fmla="*/ 751 h 754"/>
                <a:gd name="T8" fmla="*/ 454 w 781"/>
                <a:gd name="T9" fmla="*/ 728 h 754"/>
                <a:gd name="T10" fmla="*/ 703 w 781"/>
                <a:gd name="T11" fmla="*/ 578 h 754"/>
                <a:gd name="T12" fmla="*/ 744 w 781"/>
                <a:gd name="T13" fmla="*/ 513 h 754"/>
                <a:gd name="T14" fmla="*/ 781 w 781"/>
                <a:gd name="T15" fmla="*/ 59 h 7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1" h="754">
                  <a:moveTo>
                    <a:pt x="781" y="59"/>
                  </a:moveTo>
                  <a:cubicBezTo>
                    <a:pt x="59" y="0"/>
                    <a:pt x="59" y="0"/>
                    <a:pt x="59" y="0"/>
                  </a:cubicBezTo>
                  <a:cubicBezTo>
                    <a:pt x="0" y="722"/>
                    <a:pt x="0" y="722"/>
                    <a:pt x="0" y="722"/>
                  </a:cubicBezTo>
                  <a:cubicBezTo>
                    <a:pt x="354" y="751"/>
                    <a:pt x="354" y="751"/>
                    <a:pt x="354" y="751"/>
                  </a:cubicBezTo>
                  <a:cubicBezTo>
                    <a:pt x="389" y="754"/>
                    <a:pt x="424" y="746"/>
                    <a:pt x="454" y="728"/>
                  </a:cubicBezTo>
                  <a:cubicBezTo>
                    <a:pt x="703" y="578"/>
                    <a:pt x="703" y="578"/>
                    <a:pt x="703" y="578"/>
                  </a:cubicBezTo>
                  <a:cubicBezTo>
                    <a:pt x="727" y="564"/>
                    <a:pt x="742" y="540"/>
                    <a:pt x="744" y="513"/>
                  </a:cubicBezTo>
                  <a:cubicBezTo>
                    <a:pt x="781" y="59"/>
                    <a:pt x="781" y="59"/>
                    <a:pt x="781" y="59"/>
                  </a:cubicBezTo>
                </a:path>
              </a:pathLst>
            </a:custGeom>
            <a:gradFill flip="none" rotWithShape="1">
              <a:gsLst>
                <a:gs pos="0">
                  <a:schemeClr val="accent2"/>
                </a:gs>
                <a:gs pos="100000">
                  <a:schemeClr val="accent2">
                    <a:lumMod val="60000"/>
                    <a:lumOff val="40000"/>
                  </a:schemeClr>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1" name="Freeform 21">
              <a:extLst>
                <a:ext uri="{FF2B5EF4-FFF2-40B4-BE49-F238E27FC236}">
                  <a16:creationId xmlns="" xmlns:a16="http://schemas.microsoft.com/office/drawing/2014/main" id="{7DFC29FE-1FA9-C5DC-904C-6014D10CF19F}"/>
                </a:ext>
              </a:extLst>
            </p:cNvPr>
            <p:cNvSpPr>
              <a:spLocks noEditPoints="1"/>
            </p:cNvSpPr>
            <p:nvPr/>
          </p:nvSpPr>
          <p:spPr bwMode="auto">
            <a:xfrm>
              <a:off x="8394700" y="3243263"/>
              <a:ext cx="3175" cy="0"/>
            </a:xfrm>
            <a:custGeom>
              <a:avLst/>
              <a:gdLst>
                <a:gd name="T0" fmla="*/ 1 w 1"/>
                <a:gd name="T1" fmla="*/ 0 w 1"/>
                <a:gd name="T2" fmla="*/ 1 w 1"/>
                <a:gd name="T3" fmla="*/ 1 w 1"/>
                <a:gd name="T4" fmla="*/ 1 w 1"/>
                <a:gd name="T5" fmla="*/ 1 w 1"/>
                <a:gd name="T6" fmla="*/ 1 w 1"/>
                <a:gd name="T7" fmla="*/ 1 w 1"/>
                <a:gd name="T8" fmla="*/ 1 w 1"/>
                <a:gd name="T9" fmla="*/ 1 w 1"/>
                <a:gd name="T10" fmla="*/ 1 w 1"/>
                <a:gd name="T11"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F1E1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2" name="Freeform 22">
              <a:extLst>
                <a:ext uri="{FF2B5EF4-FFF2-40B4-BE49-F238E27FC236}">
                  <a16:creationId xmlns="" xmlns:a16="http://schemas.microsoft.com/office/drawing/2014/main" id="{017062E2-A2A1-9D72-13E2-38B1D465E661}"/>
                </a:ext>
              </a:extLst>
            </p:cNvPr>
            <p:cNvSpPr>
              <a:spLocks noEditPoints="1"/>
            </p:cNvSpPr>
            <p:nvPr/>
          </p:nvSpPr>
          <p:spPr bwMode="auto">
            <a:xfrm>
              <a:off x="5767388" y="1060450"/>
              <a:ext cx="2676525" cy="2840038"/>
            </a:xfrm>
            <a:custGeom>
              <a:avLst/>
              <a:gdLst>
                <a:gd name="T0" fmla="*/ 709 w 709"/>
                <a:gd name="T1" fmla="*/ 569 h 752"/>
                <a:gd name="T2" fmla="*/ 699 w 709"/>
                <a:gd name="T3" fmla="*/ 576 h 752"/>
                <a:gd name="T4" fmla="*/ 449 w 709"/>
                <a:gd name="T5" fmla="*/ 726 h 752"/>
                <a:gd name="T6" fmla="*/ 363 w 709"/>
                <a:gd name="T7" fmla="*/ 750 h 752"/>
                <a:gd name="T8" fmla="*/ 350 w 709"/>
                <a:gd name="T9" fmla="*/ 749 h 752"/>
                <a:gd name="T10" fmla="*/ 145 w 709"/>
                <a:gd name="T11" fmla="*/ 733 h 752"/>
                <a:gd name="T12" fmla="*/ 144 w 709"/>
                <a:gd name="T13" fmla="*/ 735 h 752"/>
                <a:gd name="T14" fmla="*/ 347 w 709"/>
                <a:gd name="T15" fmla="*/ 751 h 752"/>
                <a:gd name="T16" fmla="*/ 361 w 709"/>
                <a:gd name="T17" fmla="*/ 752 h 752"/>
                <a:gd name="T18" fmla="*/ 447 w 709"/>
                <a:gd name="T19" fmla="*/ 728 h 752"/>
                <a:gd name="T20" fmla="*/ 696 w 709"/>
                <a:gd name="T21" fmla="*/ 578 h 752"/>
                <a:gd name="T22" fmla="*/ 696 w 709"/>
                <a:gd name="T23" fmla="*/ 578 h 752"/>
                <a:gd name="T24" fmla="*/ 697 w 709"/>
                <a:gd name="T25" fmla="*/ 578 h 752"/>
                <a:gd name="T26" fmla="*/ 697 w 709"/>
                <a:gd name="T27" fmla="*/ 578 h 752"/>
                <a:gd name="T28" fmla="*/ 697 w 709"/>
                <a:gd name="T29" fmla="*/ 578 h 752"/>
                <a:gd name="T30" fmla="*/ 697 w 709"/>
                <a:gd name="T31" fmla="*/ 578 h 752"/>
                <a:gd name="T32" fmla="*/ 697 w 709"/>
                <a:gd name="T33" fmla="*/ 578 h 752"/>
                <a:gd name="T34" fmla="*/ 697 w 709"/>
                <a:gd name="T35" fmla="*/ 578 h 752"/>
                <a:gd name="T36" fmla="*/ 697 w 709"/>
                <a:gd name="T37" fmla="*/ 578 h 752"/>
                <a:gd name="T38" fmla="*/ 709 w 709"/>
                <a:gd name="T39" fmla="*/ 569 h 752"/>
                <a:gd name="T40" fmla="*/ 52 w 709"/>
                <a:gd name="T41" fmla="*/ 0 h 752"/>
                <a:gd name="T42" fmla="*/ 0 w 709"/>
                <a:gd name="T43" fmla="*/ 638 h 752"/>
                <a:gd name="T44" fmla="*/ 2 w 709"/>
                <a:gd name="T45" fmla="*/ 638 h 752"/>
                <a:gd name="T46" fmla="*/ 54 w 709"/>
                <a:gd name="T47" fmla="*/ 0 h 752"/>
                <a:gd name="T48" fmla="*/ 52 w 709"/>
                <a:gd name="T49"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9" h="752">
                  <a:moveTo>
                    <a:pt x="709" y="569"/>
                  </a:moveTo>
                  <a:cubicBezTo>
                    <a:pt x="706" y="571"/>
                    <a:pt x="702" y="574"/>
                    <a:pt x="699" y="576"/>
                  </a:cubicBezTo>
                  <a:cubicBezTo>
                    <a:pt x="449" y="726"/>
                    <a:pt x="449" y="726"/>
                    <a:pt x="449" y="726"/>
                  </a:cubicBezTo>
                  <a:cubicBezTo>
                    <a:pt x="423" y="742"/>
                    <a:pt x="393" y="750"/>
                    <a:pt x="363" y="750"/>
                  </a:cubicBezTo>
                  <a:cubicBezTo>
                    <a:pt x="359" y="750"/>
                    <a:pt x="354" y="750"/>
                    <a:pt x="350" y="749"/>
                  </a:cubicBezTo>
                  <a:cubicBezTo>
                    <a:pt x="145" y="733"/>
                    <a:pt x="145" y="733"/>
                    <a:pt x="145" y="733"/>
                  </a:cubicBezTo>
                  <a:cubicBezTo>
                    <a:pt x="144" y="735"/>
                    <a:pt x="144" y="735"/>
                    <a:pt x="144" y="735"/>
                  </a:cubicBezTo>
                  <a:cubicBezTo>
                    <a:pt x="347" y="751"/>
                    <a:pt x="347" y="751"/>
                    <a:pt x="347" y="751"/>
                  </a:cubicBezTo>
                  <a:cubicBezTo>
                    <a:pt x="352" y="752"/>
                    <a:pt x="357" y="752"/>
                    <a:pt x="361" y="752"/>
                  </a:cubicBezTo>
                  <a:cubicBezTo>
                    <a:pt x="391" y="752"/>
                    <a:pt x="421" y="744"/>
                    <a:pt x="447" y="728"/>
                  </a:cubicBezTo>
                  <a:cubicBezTo>
                    <a:pt x="696" y="578"/>
                    <a:pt x="696" y="578"/>
                    <a:pt x="696" y="578"/>
                  </a:cubicBezTo>
                  <a:cubicBezTo>
                    <a:pt x="696" y="578"/>
                    <a:pt x="696" y="578"/>
                    <a:pt x="696" y="578"/>
                  </a:cubicBezTo>
                  <a:cubicBezTo>
                    <a:pt x="696" y="578"/>
                    <a:pt x="696" y="578"/>
                    <a:pt x="697" y="578"/>
                  </a:cubicBezTo>
                  <a:cubicBezTo>
                    <a:pt x="697" y="578"/>
                    <a:pt x="697" y="578"/>
                    <a:pt x="697" y="578"/>
                  </a:cubicBezTo>
                  <a:cubicBezTo>
                    <a:pt x="697" y="578"/>
                    <a:pt x="697" y="578"/>
                    <a:pt x="697" y="578"/>
                  </a:cubicBezTo>
                  <a:cubicBezTo>
                    <a:pt x="697" y="578"/>
                    <a:pt x="697" y="578"/>
                    <a:pt x="697" y="578"/>
                  </a:cubicBezTo>
                  <a:cubicBezTo>
                    <a:pt x="697" y="578"/>
                    <a:pt x="697" y="578"/>
                    <a:pt x="697" y="578"/>
                  </a:cubicBezTo>
                  <a:cubicBezTo>
                    <a:pt x="697" y="578"/>
                    <a:pt x="697" y="578"/>
                    <a:pt x="697" y="578"/>
                  </a:cubicBezTo>
                  <a:cubicBezTo>
                    <a:pt x="697" y="578"/>
                    <a:pt x="697" y="578"/>
                    <a:pt x="697" y="578"/>
                  </a:cubicBezTo>
                  <a:cubicBezTo>
                    <a:pt x="701" y="575"/>
                    <a:pt x="705" y="572"/>
                    <a:pt x="709" y="569"/>
                  </a:cubicBezTo>
                  <a:moveTo>
                    <a:pt x="52" y="0"/>
                  </a:moveTo>
                  <a:cubicBezTo>
                    <a:pt x="0" y="638"/>
                    <a:pt x="0" y="638"/>
                    <a:pt x="0" y="638"/>
                  </a:cubicBezTo>
                  <a:cubicBezTo>
                    <a:pt x="2" y="638"/>
                    <a:pt x="2" y="638"/>
                    <a:pt x="2" y="638"/>
                  </a:cubicBezTo>
                  <a:cubicBezTo>
                    <a:pt x="54" y="0"/>
                    <a:pt x="54" y="0"/>
                    <a:pt x="54" y="0"/>
                  </a:cubicBezTo>
                  <a:cubicBezTo>
                    <a:pt x="52" y="0"/>
                    <a:pt x="52" y="0"/>
                    <a:pt x="52" y="0"/>
                  </a:cubicBezTo>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3" name="Freeform 23">
              <a:extLst>
                <a:ext uri="{FF2B5EF4-FFF2-40B4-BE49-F238E27FC236}">
                  <a16:creationId xmlns="" xmlns:a16="http://schemas.microsoft.com/office/drawing/2014/main" id="{F48EC005-6DD0-525C-0EA1-01FE92E965C5}"/>
                </a:ext>
              </a:extLst>
            </p:cNvPr>
            <p:cNvSpPr>
              <a:spLocks/>
            </p:cNvSpPr>
            <p:nvPr/>
          </p:nvSpPr>
          <p:spPr bwMode="auto">
            <a:xfrm>
              <a:off x="7553325" y="3243263"/>
              <a:ext cx="841375" cy="506413"/>
            </a:xfrm>
            <a:custGeom>
              <a:avLst/>
              <a:gdLst>
                <a:gd name="T0" fmla="*/ 0 w 223"/>
                <a:gd name="T1" fmla="*/ 134 h 134"/>
                <a:gd name="T2" fmla="*/ 41 w 223"/>
                <a:gd name="T3" fmla="*/ 11 h 134"/>
                <a:gd name="T4" fmla="*/ 223 w 223"/>
                <a:gd name="T5" fmla="*/ 0 h 134"/>
                <a:gd name="T6" fmla="*/ 0 w 223"/>
                <a:gd name="T7" fmla="*/ 134 h 134"/>
              </a:gdLst>
              <a:ahLst/>
              <a:cxnLst>
                <a:cxn ang="0">
                  <a:pos x="T0" y="T1"/>
                </a:cxn>
                <a:cxn ang="0">
                  <a:pos x="T2" y="T3"/>
                </a:cxn>
                <a:cxn ang="0">
                  <a:pos x="T4" y="T5"/>
                </a:cxn>
                <a:cxn ang="0">
                  <a:pos x="T6" y="T7"/>
                </a:cxn>
              </a:cxnLst>
              <a:rect l="0" t="0" r="r" b="b"/>
              <a:pathLst>
                <a:path w="223" h="134">
                  <a:moveTo>
                    <a:pt x="0" y="134"/>
                  </a:moveTo>
                  <a:cubicBezTo>
                    <a:pt x="40" y="99"/>
                    <a:pt x="41" y="11"/>
                    <a:pt x="41" y="11"/>
                  </a:cubicBezTo>
                  <a:cubicBezTo>
                    <a:pt x="41" y="11"/>
                    <a:pt x="158" y="35"/>
                    <a:pt x="223" y="0"/>
                  </a:cubicBezTo>
                  <a:lnTo>
                    <a:pt x="0" y="134"/>
                  </a:lnTo>
                  <a:close/>
                </a:path>
              </a:pathLst>
            </a:custGeom>
            <a:gradFill>
              <a:gsLst>
                <a:gs pos="56000">
                  <a:schemeClr val="accent2">
                    <a:lumMod val="75000"/>
                  </a:schemeClr>
                </a:gs>
                <a:gs pos="68128">
                  <a:schemeClr val="accent2"/>
                </a:gs>
                <a:gs pos="84000">
                  <a:schemeClr val="accent2">
                    <a:lumMod val="60000"/>
                    <a:lumOff val="40000"/>
                  </a:schemeClr>
                </a:gs>
                <a:gs pos="44000">
                  <a:schemeClr val="accent2">
                    <a:lumMod val="60000"/>
                    <a:lumOff val="40000"/>
                  </a:schemeClr>
                </a:gs>
              </a:gsLst>
              <a:lin ang="14400000" scaled="0"/>
            </a:gradFill>
            <a:ln>
              <a:noFill/>
            </a:ln>
            <a:effectLst>
              <a:outerShdw blurRad="50800" dist="12700" dir="14220000" algn="bl" rotWithShape="0">
                <a:prstClr val="black">
                  <a:alpha val="24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4" name="Freeform 24">
              <a:extLst>
                <a:ext uri="{FF2B5EF4-FFF2-40B4-BE49-F238E27FC236}">
                  <a16:creationId xmlns="" xmlns:a16="http://schemas.microsoft.com/office/drawing/2014/main" id="{A06A584C-192C-B852-ECD1-EB985FE297F7}"/>
                </a:ext>
              </a:extLst>
            </p:cNvPr>
            <p:cNvSpPr>
              <a:spLocks/>
            </p:cNvSpPr>
            <p:nvPr/>
          </p:nvSpPr>
          <p:spPr bwMode="auto">
            <a:xfrm>
              <a:off x="5937250" y="1060450"/>
              <a:ext cx="2752725" cy="517525"/>
            </a:xfrm>
            <a:custGeom>
              <a:avLst/>
              <a:gdLst>
                <a:gd name="T0" fmla="*/ 1734 w 1734"/>
                <a:gd name="T1" fmla="*/ 140 h 326"/>
                <a:gd name="T2" fmla="*/ 17 w 1734"/>
                <a:gd name="T3" fmla="*/ 0 h 326"/>
                <a:gd name="T4" fmla="*/ 0 w 1734"/>
                <a:gd name="T5" fmla="*/ 200 h 326"/>
                <a:gd name="T6" fmla="*/ 1719 w 1734"/>
                <a:gd name="T7" fmla="*/ 326 h 326"/>
                <a:gd name="T8" fmla="*/ 1734 w 1734"/>
                <a:gd name="T9" fmla="*/ 140 h 326"/>
              </a:gdLst>
              <a:ahLst/>
              <a:cxnLst>
                <a:cxn ang="0">
                  <a:pos x="T0" y="T1"/>
                </a:cxn>
                <a:cxn ang="0">
                  <a:pos x="T2" y="T3"/>
                </a:cxn>
                <a:cxn ang="0">
                  <a:pos x="T4" y="T5"/>
                </a:cxn>
                <a:cxn ang="0">
                  <a:pos x="T6" y="T7"/>
                </a:cxn>
                <a:cxn ang="0">
                  <a:pos x="T8" y="T9"/>
                </a:cxn>
              </a:cxnLst>
              <a:rect l="0" t="0" r="r" b="b"/>
              <a:pathLst>
                <a:path w="1734" h="326">
                  <a:moveTo>
                    <a:pt x="1734" y="140"/>
                  </a:moveTo>
                  <a:lnTo>
                    <a:pt x="17" y="0"/>
                  </a:lnTo>
                  <a:lnTo>
                    <a:pt x="0" y="200"/>
                  </a:lnTo>
                  <a:lnTo>
                    <a:pt x="1719" y="326"/>
                  </a:lnTo>
                  <a:lnTo>
                    <a:pt x="1734" y="140"/>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grpSp>
      <p:sp>
        <p:nvSpPr>
          <p:cNvPr id="45" name="Rectangle 83">
            <a:extLst>
              <a:ext uri="{FF2B5EF4-FFF2-40B4-BE49-F238E27FC236}">
                <a16:creationId xmlns="" xmlns:a16="http://schemas.microsoft.com/office/drawing/2014/main" id="{9AEE6112-6F16-EB6F-12FA-B34BD6B07C9E}"/>
              </a:ext>
            </a:extLst>
          </p:cNvPr>
          <p:cNvSpPr>
            <a:spLocks noChangeArrowheads="1"/>
          </p:cNvSpPr>
          <p:nvPr/>
        </p:nvSpPr>
        <p:spPr bwMode="auto">
          <a:xfrm rot="240000">
            <a:off x="3442111" y="3270379"/>
            <a:ext cx="1706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aa-ET" sz="2400" b="1" i="0" u="none" strike="noStrike" kern="1200" cap="none" spc="0" normalizeH="0" baseline="0" noProof="0" dirty="0">
                <a:ln>
                  <a:noFill/>
                </a:ln>
                <a:solidFill>
                  <a:srgbClr val="44546A"/>
                </a:solidFill>
                <a:effectLst/>
                <a:uLnTx/>
                <a:uFillTx/>
                <a:latin typeface="Architects Daughter" pitchFamily="2" charset="77"/>
                <a:ea typeface="+mn-ea"/>
                <a:cs typeface="+mn-cs"/>
              </a:rPr>
              <a:t>Comunicação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aa-ET" sz="2400" b="1" i="0" u="none" strike="noStrike" kern="1200" cap="none" spc="0" normalizeH="0" baseline="0" noProof="0" dirty="0">
                <a:ln>
                  <a:noFill/>
                </a:ln>
                <a:solidFill>
                  <a:srgbClr val="44546A"/>
                </a:solidFill>
                <a:effectLst/>
                <a:uLnTx/>
                <a:uFillTx/>
                <a:latin typeface="Architects Daughter" pitchFamily="2" charset="77"/>
                <a:ea typeface="+mn-ea"/>
                <a:cs typeface="+mn-cs"/>
              </a:rPr>
              <a:t>Assertiva</a:t>
            </a:r>
            <a:endParaRPr kumimoji="0" lang="pt-BR" altLang="aa-ET" sz="2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46" name="Freeform 38">
            <a:extLst>
              <a:ext uri="{FF2B5EF4-FFF2-40B4-BE49-F238E27FC236}">
                <a16:creationId xmlns="" xmlns:a16="http://schemas.microsoft.com/office/drawing/2014/main" id="{D9771F22-D6BE-BFA3-D022-268A9DB4E929}"/>
              </a:ext>
            </a:extLst>
          </p:cNvPr>
          <p:cNvSpPr>
            <a:spLocks/>
          </p:cNvSpPr>
          <p:nvPr/>
        </p:nvSpPr>
        <p:spPr bwMode="auto">
          <a:xfrm>
            <a:off x="3099335" y="4104229"/>
            <a:ext cx="2384152" cy="150297"/>
          </a:xfrm>
          <a:custGeom>
            <a:avLst/>
            <a:gdLst>
              <a:gd name="T0" fmla="*/ 0 w 599"/>
              <a:gd name="T1" fmla="*/ 0 h 35"/>
              <a:gd name="T2" fmla="*/ 26 w 599"/>
              <a:gd name="T3" fmla="*/ 2 h 35"/>
              <a:gd name="T4" fmla="*/ 93 w 599"/>
              <a:gd name="T5" fmla="*/ 8 h 35"/>
              <a:gd name="T6" fmla="*/ 189 w 599"/>
              <a:gd name="T7" fmla="*/ 17 h 35"/>
              <a:gd name="T8" fmla="*/ 299 w 599"/>
              <a:gd name="T9" fmla="*/ 26 h 35"/>
              <a:gd name="T10" fmla="*/ 409 w 599"/>
              <a:gd name="T11" fmla="*/ 33 h 35"/>
              <a:gd name="T12" fmla="*/ 506 w 599"/>
              <a:gd name="T13" fmla="*/ 35 h 35"/>
              <a:gd name="T14" fmla="*/ 513 w 599"/>
              <a:gd name="T15" fmla="*/ 35 h 35"/>
              <a:gd name="T16" fmla="*/ 544 w 599"/>
              <a:gd name="T17" fmla="*/ 35 h 35"/>
              <a:gd name="T18" fmla="*/ 574 w 599"/>
              <a:gd name="T19" fmla="*/ 34 h 35"/>
              <a:gd name="T20" fmla="*/ 593 w 599"/>
              <a:gd name="T21" fmla="*/ 33 h 35"/>
              <a:gd name="T22" fmla="*/ 599 w 599"/>
              <a:gd name="T23" fmla="*/ 33 h 35"/>
              <a:gd name="T24" fmla="*/ 574 w 599"/>
              <a:gd name="T25" fmla="*/ 33 h 35"/>
              <a:gd name="T26" fmla="*/ 553 w 599"/>
              <a:gd name="T27" fmla="*/ 33 h 35"/>
              <a:gd name="T28" fmla="*/ 544 w 599"/>
              <a:gd name="T29" fmla="*/ 33 h 35"/>
              <a:gd name="T30" fmla="*/ 506 w 599"/>
              <a:gd name="T31" fmla="*/ 33 h 35"/>
              <a:gd name="T32" fmla="*/ 460 w 599"/>
              <a:gd name="T33" fmla="*/ 31 h 35"/>
              <a:gd name="T34" fmla="*/ 410 w 599"/>
              <a:gd name="T35" fmla="*/ 29 h 35"/>
              <a:gd name="T36" fmla="*/ 300 w 599"/>
              <a:gd name="T37" fmla="*/ 21 h 35"/>
              <a:gd name="T38" fmla="*/ 190 w 599"/>
              <a:gd name="T39" fmla="*/ 13 h 35"/>
              <a:gd name="T40" fmla="*/ 94 w 599"/>
              <a:gd name="T41" fmla="*/ 6 h 35"/>
              <a:gd name="T42" fmla="*/ 26 w 599"/>
              <a:gd name="T43" fmla="*/ 1 h 35"/>
              <a:gd name="T44" fmla="*/ 0 w 599"/>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9" h="35">
                <a:moveTo>
                  <a:pt x="0" y="0"/>
                </a:moveTo>
                <a:cubicBezTo>
                  <a:pt x="0" y="0"/>
                  <a:pt x="9" y="1"/>
                  <a:pt x="26" y="2"/>
                </a:cubicBezTo>
                <a:cubicBezTo>
                  <a:pt x="42" y="4"/>
                  <a:pt x="65" y="6"/>
                  <a:pt x="93" y="8"/>
                </a:cubicBezTo>
                <a:cubicBezTo>
                  <a:pt x="121" y="11"/>
                  <a:pt x="154" y="14"/>
                  <a:pt x="189" y="17"/>
                </a:cubicBezTo>
                <a:cubicBezTo>
                  <a:pt x="224" y="20"/>
                  <a:pt x="262" y="23"/>
                  <a:pt x="299" y="26"/>
                </a:cubicBezTo>
                <a:cubicBezTo>
                  <a:pt x="337" y="28"/>
                  <a:pt x="374" y="31"/>
                  <a:pt x="409" y="33"/>
                </a:cubicBezTo>
                <a:cubicBezTo>
                  <a:pt x="445" y="34"/>
                  <a:pt x="477" y="35"/>
                  <a:pt x="506" y="35"/>
                </a:cubicBezTo>
                <a:cubicBezTo>
                  <a:pt x="508" y="35"/>
                  <a:pt x="511" y="35"/>
                  <a:pt x="513" y="35"/>
                </a:cubicBezTo>
                <a:cubicBezTo>
                  <a:pt x="525" y="35"/>
                  <a:pt x="535" y="35"/>
                  <a:pt x="544" y="35"/>
                </a:cubicBezTo>
                <a:cubicBezTo>
                  <a:pt x="556" y="35"/>
                  <a:pt x="565" y="34"/>
                  <a:pt x="574" y="34"/>
                </a:cubicBezTo>
                <a:cubicBezTo>
                  <a:pt x="582" y="34"/>
                  <a:pt x="588" y="33"/>
                  <a:pt x="593" y="33"/>
                </a:cubicBezTo>
                <a:cubicBezTo>
                  <a:pt x="597" y="33"/>
                  <a:pt x="599" y="33"/>
                  <a:pt x="599" y="33"/>
                </a:cubicBezTo>
                <a:cubicBezTo>
                  <a:pt x="599" y="33"/>
                  <a:pt x="590" y="33"/>
                  <a:pt x="574" y="33"/>
                </a:cubicBezTo>
                <a:cubicBezTo>
                  <a:pt x="568" y="33"/>
                  <a:pt x="561" y="33"/>
                  <a:pt x="553" y="33"/>
                </a:cubicBezTo>
                <a:cubicBezTo>
                  <a:pt x="550" y="33"/>
                  <a:pt x="547" y="33"/>
                  <a:pt x="544" y="33"/>
                </a:cubicBezTo>
                <a:cubicBezTo>
                  <a:pt x="533" y="33"/>
                  <a:pt x="520" y="33"/>
                  <a:pt x="506" y="33"/>
                </a:cubicBezTo>
                <a:cubicBezTo>
                  <a:pt x="492" y="32"/>
                  <a:pt x="476" y="32"/>
                  <a:pt x="460" y="31"/>
                </a:cubicBezTo>
                <a:cubicBezTo>
                  <a:pt x="444" y="31"/>
                  <a:pt x="427" y="30"/>
                  <a:pt x="410" y="29"/>
                </a:cubicBezTo>
                <a:cubicBezTo>
                  <a:pt x="374" y="27"/>
                  <a:pt x="337" y="24"/>
                  <a:pt x="300" y="21"/>
                </a:cubicBezTo>
                <a:cubicBezTo>
                  <a:pt x="262" y="18"/>
                  <a:pt x="225" y="16"/>
                  <a:pt x="190" y="13"/>
                </a:cubicBezTo>
                <a:cubicBezTo>
                  <a:pt x="154" y="10"/>
                  <a:pt x="122" y="8"/>
                  <a:pt x="94" y="6"/>
                </a:cubicBezTo>
                <a:cubicBezTo>
                  <a:pt x="65" y="4"/>
                  <a:pt x="42" y="2"/>
                  <a:pt x="26" y="1"/>
                </a:cubicBezTo>
                <a:cubicBezTo>
                  <a:pt x="9" y="0"/>
                  <a:pt x="0" y="0"/>
                  <a:pt x="0"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8" name="B1">
            <a:extLst>
              <a:ext uri="{FF2B5EF4-FFF2-40B4-BE49-F238E27FC236}">
                <a16:creationId xmlns="" xmlns:a16="http://schemas.microsoft.com/office/drawing/2014/main" id="{F31A69D7-8E84-6723-0D3A-D9257287B66B}"/>
              </a:ext>
            </a:extLst>
          </p:cNvPr>
          <p:cNvSpPr/>
          <p:nvPr/>
        </p:nvSpPr>
        <p:spPr>
          <a:xfrm>
            <a:off x="8370368" y="459695"/>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1"/>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9" name="B2">
            <a:extLst>
              <a:ext uri="{FF2B5EF4-FFF2-40B4-BE49-F238E27FC236}">
                <a16:creationId xmlns="" xmlns:a16="http://schemas.microsoft.com/office/drawing/2014/main" id="{40E6AF47-FAB7-A7E8-53FA-50C30E037A4E}"/>
              </a:ext>
            </a:extLst>
          </p:cNvPr>
          <p:cNvSpPr/>
          <p:nvPr/>
        </p:nvSpPr>
        <p:spPr>
          <a:xfrm>
            <a:off x="8908564" y="1400028"/>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2"/>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0" name="B3">
            <a:extLst>
              <a:ext uri="{FF2B5EF4-FFF2-40B4-BE49-F238E27FC236}">
                <a16:creationId xmlns="" xmlns:a16="http://schemas.microsoft.com/office/drawing/2014/main" id="{E5010E27-68BB-D121-FC7B-400661F763B4}"/>
              </a:ext>
            </a:extLst>
          </p:cNvPr>
          <p:cNvSpPr/>
          <p:nvPr/>
        </p:nvSpPr>
        <p:spPr>
          <a:xfrm>
            <a:off x="8601257" y="2391942"/>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3"/>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1" name="B4">
            <a:extLst>
              <a:ext uri="{FF2B5EF4-FFF2-40B4-BE49-F238E27FC236}">
                <a16:creationId xmlns="" xmlns:a16="http://schemas.microsoft.com/office/drawing/2014/main" id="{74C53186-3D8C-288A-16AD-5C4495C5A84C}"/>
              </a:ext>
            </a:extLst>
          </p:cNvPr>
          <p:cNvSpPr/>
          <p:nvPr/>
        </p:nvSpPr>
        <p:spPr>
          <a:xfrm>
            <a:off x="8370368" y="3391399"/>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4"/>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2" name="B5">
            <a:extLst>
              <a:ext uri="{FF2B5EF4-FFF2-40B4-BE49-F238E27FC236}">
                <a16:creationId xmlns="" xmlns:a16="http://schemas.microsoft.com/office/drawing/2014/main" id="{FDA90C66-F6E6-FC7D-1E60-C66CC78A7C6E}"/>
              </a:ext>
            </a:extLst>
          </p:cNvPr>
          <p:cNvSpPr/>
          <p:nvPr/>
        </p:nvSpPr>
        <p:spPr>
          <a:xfrm>
            <a:off x="8833029" y="4434241"/>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5"/>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3" name="B6">
            <a:extLst>
              <a:ext uri="{FF2B5EF4-FFF2-40B4-BE49-F238E27FC236}">
                <a16:creationId xmlns="" xmlns:a16="http://schemas.microsoft.com/office/drawing/2014/main" id="{FD7B1398-5EF1-56FE-A30B-8FFDE9A29DC5}"/>
              </a:ext>
            </a:extLst>
          </p:cNvPr>
          <p:cNvSpPr/>
          <p:nvPr/>
        </p:nvSpPr>
        <p:spPr>
          <a:xfrm>
            <a:off x="7688825" y="5253692"/>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6"/>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54" name="IC1">
            <a:extLst>
              <a:ext uri="{FF2B5EF4-FFF2-40B4-BE49-F238E27FC236}">
                <a16:creationId xmlns="" xmlns:a16="http://schemas.microsoft.com/office/drawing/2014/main" id="{BF67645E-B87D-29AF-CFBC-46D4F20A0A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505372" y="596617"/>
            <a:ext cx="396000" cy="396000"/>
          </a:xfrm>
          <a:prstGeom prst="rect">
            <a:avLst/>
          </a:prstGeom>
        </p:spPr>
      </p:pic>
      <p:pic>
        <p:nvPicPr>
          <p:cNvPr id="55" name="IC2">
            <a:extLst>
              <a:ext uri="{FF2B5EF4-FFF2-40B4-BE49-F238E27FC236}">
                <a16:creationId xmlns="" xmlns:a16="http://schemas.microsoft.com/office/drawing/2014/main" id="{BF302B59-1D6E-4686-FB6D-942204811CC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a:xfrm>
            <a:off x="9079506" y="1521656"/>
            <a:ext cx="396000" cy="396000"/>
          </a:xfrm>
          <a:prstGeom prst="rect">
            <a:avLst/>
          </a:prstGeom>
        </p:spPr>
      </p:pic>
      <p:pic>
        <p:nvPicPr>
          <p:cNvPr id="56" name="IC3">
            <a:extLst>
              <a:ext uri="{FF2B5EF4-FFF2-40B4-BE49-F238E27FC236}">
                <a16:creationId xmlns="" xmlns:a16="http://schemas.microsoft.com/office/drawing/2014/main" id="{6852337F-F38D-9C42-2DD4-D473BF4B78B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8737474" y="2532773"/>
            <a:ext cx="396000" cy="396000"/>
          </a:xfrm>
          <a:prstGeom prst="rect">
            <a:avLst/>
          </a:prstGeom>
        </p:spPr>
      </p:pic>
      <p:pic>
        <p:nvPicPr>
          <p:cNvPr id="57" name="IC4">
            <a:extLst>
              <a:ext uri="{FF2B5EF4-FFF2-40B4-BE49-F238E27FC236}">
                <a16:creationId xmlns="" xmlns:a16="http://schemas.microsoft.com/office/drawing/2014/main" id="{08FF1898-D2D4-67A0-F7C5-E200EBB8130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a:off x="8511800" y="3541730"/>
            <a:ext cx="396000" cy="396000"/>
          </a:xfrm>
          <a:prstGeom prst="rect">
            <a:avLst/>
          </a:prstGeom>
        </p:spPr>
      </p:pic>
      <p:pic>
        <p:nvPicPr>
          <p:cNvPr id="58" name="IC5">
            <a:extLst>
              <a:ext uri="{FF2B5EF4-FFF2-40B4-BE49-F238E27FC236}">
                <a16:creationId xmlns="" xmlns:a16="http://schemas.microsoft.com/office/drawing/2014/main" id="{9CB96FB7-D024-BD87-A674-37025AF4E0D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p:blipFill>
        <p:spPr>
          <a:xfrm>
            <a:off x="8966515" y="4587641"/>
            <a:ext cx="396000" cy="396000"/>
          </a:xfrm>
          <a:prstGeom prst="rect">
            <a:avLst/>
          </a:prstGeom>
        </p:spPr>
      </p:pic>
      <p:pic>
        <p:nvPicPr>
          <p:cNvPr id="59" name="IC6">
            <a:extLst>
              <a:ext uri="{FF2B5EF4-FFF2-40B4-BE49-F238E27FC236}">
                <a16:creationId xmlns="" xmlns:a16="http://schemas.microsoft.com/office/drawing/2014/main" id="{62D0F2B8-11AF-8E67-E64A-5A5C71CAEE24}"/>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p:blipFill>
        <p:spPr>
          <a:xfrm>
            <a:off x="7823380" y="5412256"/>
            <a:ext cx="396000" cy="396000"/>
          </a:xfrm>
          <a:prstGeom prst="rect">
            <a:avLst/>
          </a:prstGeom>
        </p:spPr>
      </p:pic>
      <p:sp>
        <p:nvSpPr>
          <p:cNvPr id="60" name="L4">
            <a:extLst>
              <a:ext uri="{FF2B5EF4-FFF2-40B4-BE49-F238E27FC236}">
                <a16:creationId xmlns="" xmlns:a16="http://schemas.microsoft.com/office/drawing/2014/main" id="{57FC368A-ABF0-92E5-EACC-22291231813B}"/>
              </a:ext>
            </a:extLst>
          </p:cNvPr>
          <p:cNvSpPr/>
          <p:nvPr/>
        </p:nvSpPr>
        <p:spPr>
          <a:xfrm>
            <a:off x="5935641" y="4313155"/>
            <a:ext cx="1050790" cy="1622837"/>
          </a:xfrm>
          <a:custGeom>
            <a:avLst/>
            <a:gdLst>
              <a:gd name="connsiteX0" fmla="*/ 0 w 3048000"/>
              <a:gd name="connsiteY0" fmla="*/ 58994 h 324962"/>
              <a:gd name="connsiteX1" fmla="*/ 1553497 w 3048000"/>
              <a:gd name="connsiteY1" fmla="*/ 324465 h 324962"/>
              <a:gd name="connsiteX2" fmla="*/ 3048000 w 3048000"/>
              <a:gd name="connsiteY2" fmla="*/ 0 h 324962"/>
              <a:gd name="connsiteX0" fmla="*/ 388276 w 1614764"/>
              <a:gd name="connsiteY0" fmla="*/ 0 h 1463674"/>
              <a:gd name="connsiteX1" fmla="*/ 120261 w 1614764"/>
              <a:gd name="connsiteY1" fmla="*/ 1463620 h 1463674"/>
              <a:gd name="connsiteX2" fmla="*/ 1614764 w 1614764"/>
              <a:gd name="connsiteY2" fmla="*/ 1139155 h 1463674"/>
              <a:gd name="connsiteX0" fmla="*/ 1 w 1226489"/>
              <a:gd name="connsiteY0" fmla="*/ 0 h 1170603"/>
              <a:gd name="connsiteX1" fmla="*/ 728125 w 1226489"/>
              <a:gd name="connsiteY1" fmla="*/ 821754 h 1170603"/>
              <a:gd name="connsiteX2" fmla="*/ 1226489 w 1226489"/>
              <a:gd name="connsiteY2" fmla="*/ 1139155 h 1170603"/>
              <a:gd name="connsiteX0" fmla="*/ 0 w 1226488"/>
              <a:gd name="connsiteY0" fmla="*/ 0 h 1139155"/>
              <a:gd name="connsiteX1" fmla="*/ 1226488 w 1226488"/>
              <a:gd name="connsiteY1" fmla="*/ 1139155 h 1139155"/>
              <a:gd name="connsiteX0" fmla="*/ 0 w 1226488"/>
              <a:gd name="connsiteY0" fmla="*/ 0 h 1139155"/>
              <a:gd name="connsiteX1" fmla="*/ 1226488 w 1226488"/>
              <a:gd name="connsiteY1" fmla="*/ 1139155 h 1139155"/>
            </a:gdLst>
            <a:ahLst/>
            <a:cxnLst>
              <a:cxn ang="0">
                <a:pos x="connsiteX0" y="connsiteY0"/>
              </a:cxn>
              <a:cxn ang="0">
                <a:pos x="connsiteX1" y="connsiteY1"/>
              </a:cxn>
            </a:cxnLst>
            <a:rect l="l" t="t" r="r" b="b"/>
            <a:pathLst>
              <a:path w="1226488" h="1139155">
                <a:moveTo>
                  <a:pt x="0" y="0"/>
                </a:moveTo>
                <a:lnTo>
                  <a:pt x="1226488" y="1139155"/>
                </a:lnTo>
              </a:path>
            </a:pathLst>
          </a:custGeom>
          <a:noFill/>
          <a:ln w="25400">
            <a:gradFill flip="none" rotWithShape="1">
              <a:gsLst>
                <a:gs pos="0">
                  <a:schemeClr val="accent4"/>
                </a:gs>
                <a:gs pos="72000">
                  <a:schemeClr val="accent4">
                    <a:alpha val="0"/>
                  </a:schemeClr>
                </a:gs>
              </a:gsLst>
              <a:lin ang="10800000" scaled="1"/>
              <a:tileRect/>
            </a:gradFill>
            <a:headEnd type="ova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1" name="B4">
            <a:extLst>
              <a:ext uri="{FF2B5EF4-FFF2-40B4-BE49-F238E27FC236}">
                <a16:creationId xmlns="" xmlns:a16="http://schemas.microsoft.com/office/drawing/2014/main" id="{4702FE01-C323-F61C-F09A-128D0A834993}"/>
              </a:ext>
            </a:extLst>
          </p:cNvPr>
          <p:cNvSpPr/>
          <p:nvPr/>
        </p:nvSpPr>
        <p:spPr>
          <a:xfrm>
            <a:off x="6852067" y="5933564"/>
            <a:ext cx="688258" cy="688258"/>
          </a:xfrm>
          <a:custGeom>
            <a:avLst/>
            <a:gdLst>
              <a:gd name="connsiteX0" fmla="*/ 0 w 688258"/>
              <a:gd name="connsiteY0" fmla="*/ 344129 h 688258"/>
              <a:gd name="connsiteX1" fmla="*/ 344129 w 688258"/>
              <a:gd name="connsiteY1" fmla="*/ 0 h 688258"/>
              <a:gd name="connsiteX2" fmla="*/ 688258 w 688258"/>
              <a:gd name="connsiteY2" fmla="*/ 344129 h 688258"/>
              <a:gd name="connsiteX3" fmla="*/ 344129 w 688258"/>
              <a:gd name="connsiteY3" fmla="*/ 688258 h 688258"/>
              <a:gd name="connsiteX4" fmla="*/ 0 w 688258"/>
              <a:gd name="connsiteY4" fmla="*/ 344129 h 6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58" h="688258" extrusionOk="0">
                <a:moveTo>
                  <a:pt x="0" y="344129"/>
                </a:moveTo>
                <a:cubicBezTo>
                  <a:pt x="-28041" y="136776"/>
                  <a:pt x="137805" y="6105"/>
                  <a:pt x="344129" y="0"/>
                </a:cubicBezTo>
                <a:cubicBezTo>
                  <a:pt x="567002" y="6909"/>
                  <a:pt x="664835" y="154817"/>
                  <a:pt x="688258" y="344129"/>
                </a:cubicBezTo>
                <a:cubicBezTo>
                  <a:pt x="682896" y="539422"/>
                  <a:pt x="530449" y="708914"/>
                  <a:pt x="344129" y="688258"/>
                </a:cubicBezTo>
                <a:cubicBezTo>
                  <a:pt x="130537" y="675381"/>
                  <a:pt x="7459" y="537750"/>
                  <a:pt x="0" y="344129"/>
                </a:cubicBezTo>
                <a:close/>
              </a:path>
            </a:pathLst>
          </a:custGeom>
          <a:noFill/>
          <a:ln w="28575">
            <a:solidFill>
              <a:schemeClr val="accent4"/>
            </a:solidFill>
            <a:extLst>
              <a:ext uri="{C807C97D-BFC1-408E-A445-0C87EB9F89A2}">
                <ask:lineSketchStyleProps xmln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62" name="IC4">
            <a:extLst>
              <a:ext uri="{FF2B5EF4-FFF2-40B4-BE49-F238E27FC236}">
                <a16:creationId xmlns="" xmlns:a16="http://schemas.microsoft.com/office/drawing/2014/main" id="{338D1008-0E06-BA49-A62F-7D3ADAAF69D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a:off x="6993499" y="6083895"/>
            <a:ext cx="396000" cy="396000"/>
          </a:xfrm>
          <a:prstGeom prst="rect">
            <a:avLst/>
          </a:prstGeom>
        </p:spPr>
      </p:pic>
      <p:sp>
        <p:nvSpPr>
          <p:cNvPr id="63" name="TextBox 253">
            <a:extLst>
              <a:ext uri="{FF2B5EF4-FFF2-40B4-BE49-F238E27FC236}">
                <a16:creationId xmlns="" xmlns:a16="http://schemas.microsoft.com/office/drawing/2014/main" id="{445ACA90-9D3E-7303-25DD-E4E2B3A924DE}"/>
              </a:ext>
            </a:extLst>
          </p:cNvPr>
          <p:cNvSpPr txBox="1"/>
          <p:nvPr/>
        </p:nvSpPr>
        <p:spPr>
          <a:xfrm>
            <a:off x="9423637" y="2464647"/>
            <a:ext cx="308937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Aprenda a entender o outro</a:t>
            </a:r>
          </a:p>
        </p:txBody>
      </p:sp>
      <p:sp>
        <p:nvSpPr>
          <p:cNvPr id="64" name="TextBox 239">
            <a:extLst>
              <a:ext uri="{FF2B5EF4-FFF2-40B4-BE49-F238E27FC236}">
                <a16:creationId xmlns="" xmlns:a16="http://schemas.microsoft.com/office/drawing/2014/main" id="{FF38ED66-7FC6-D166-0B34-544C182ABBDE}"/>
              </a:ext>
            </a:extLst>
          </p:cNvPr>
          <p:cNvSpPr txBox="1"/>
          <p:nvPr/>
        </p:nvSpPr>
        <p:spPr>
          <a:xfrm>
            <a:off x="9252693" y="438366"/>
            <a:ext cx="308937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Aprenda a ouvir na essência</a:t>
            </a:r>
          </a:p>
        </p:txBody>
      </p:sp>
      <p:sp>
        <p:nvSpPr>
          <p:cNvPr id="65" name="TextBox 239">
            <a:extLst>
              <a:ext uri="{FF2B5EF4-FFF2-40B4-BE49-F238E27FC236}">
                <a16:creationId xmlns="" xmlns:a16="http://schemas.microsoft.com/office/drawing/2014/main" id="{2C4E16EA-0388-BC6E-E801-8A106DEF5E05}"/>
              </a:ext>
            </a:extLst>
          </p:cNvPr>
          <p:cNvSpPr txBox="1"/>
          <p:nvPr/>
        </p:nvSpPr>
        <p:spPr>
          <a:xfrm>
            <a:off x="9651879" y="4575589"/>
            <a:ext cx="427788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Atenção à sua fala</a:t>
            </a:r>
          </a:p>
        </p:txBody>
      </p:sp>
      <p:sp>
        <p:nvSpPr>
          <p:cNvPr id="66" name="TextBox 159">
            <a:extLst>
              <a:ext uri="{FF2B5EF4-FFF2-40B4-BE49-F238E27FC236}">
                <a16:creationId xmlns="" xmlns:a16="http://schemas.microsoft.com/office/drawing/2014/main" id="{759476D6-D749-23CA-24FE-73ACABB20706}"/>
              </a:ext>
            </a:extLst>
          </p:cNvPr>
          <p:cNvSpPr txBox="1"/>
          <p:nvPr/>
        </p:nvSpPr>
        <p:spPr>
          <a:xfrm>
            <a:off x="9607192" y="1530260"/>
            <a:ext cx="2905824"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Tenha embasamento</a:t>
            </a:r>
          </a:p>
        </p:txBody>
      </p:sp>
      <p:sp>
        <p:nvSpPr>
          <p:cNvPr id="67" name="TextBox 266">
            <a:extLst>
              <a:ext uri="{FF2B5EF4-FFF2-40B4-BE49-F238E27FC236}">
                <a16:creationId xmlns="" xmlns:a16="http://schemas.microsoft.com/office/drawing/2014/main" id="{24BFF09E-2332-2962-2E8B-C8EA98A3B5A6}"/>
              </a:ext>
            </a:extLst>
          </p:cNvPr>
          <p:cNvSpPr txBox="1"/>
          <p:nvPr/>
        </p:nvSpPr>
        <p:spPr>
          <a:xfrm>
            <a:off x="9057810" y="3482702"/>
            <a:ext cx="3390823"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Seja um bom intermediador</a:t>
            </a:r>
          </a:p>
        </p:txBody>
      </p:sp>
      <p:sp>
        <p:nvSpPr>
          <p:cNvPr id="68" name="TextBox 248">
            <a:extLst>
              <a:ext uri="{FF2B5EF4-FFF2-40B4-BE49-F238E27FC236}">
                <a16:creationId xmlns="" xmlns:a16="http://schemas.microsoft.com/office/drawing/2014/main" id="{D21E391C-B8B4-9412-1F08-F8D35C93E753}"/>
              </a:ext>
            </a:extLst>
          </p:cNvPr>
          <p:cNvSpPr txBox="1"/>
          <p:nvPr/>
        </p:nvSpPr>
        <p:spPr>
          <a:xfrm>
            <a:off x="8433477" y="5470423"/>
            <a:ext cx="3560102"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Busque a evolução contínua</a:t>
            </a:r>
          </a:p>
        </p:txBody>
      </p:sp>
      <p:sp>
        <p:nvSpPr>
          <p:cNvPr id="69" name="TextBox 239">
            <a:extLst>
              <a:ext uri="{FF2B5EF4-FFF2-40B4-BE49-F238E27FC236}">
                <a16:creationId xmlns="" xmlns:a16="http://schemas.microsoft.com/office/drawing/2014/main" id="{CE6A57F4-12F7-BC3C-5BBA-331169055F51}"/>
              </a:ext>
            </a:extLst>
          </p:cNvPr>
          <p:cNvSpPr txBox="1"/>
          <p:nvPr/>
        </p:nvSpPr>
        <p:spPr>
          <a:xfrm>
            <a:off x="7625125" y="6189741"/>
            <a:ext cx="427788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700" b="1" i="0" u="none" strike="noStrike" kern="1200" cap="none" spc="0" normalizeH="0" baseline="0" noProof="0" dirty="0">
                <a:ln>
                  <a:noFill/>
                </a:ln>
                <a:solidFill>
                  <a:srgbClr val="2C4166"/>
                </a:solidFill>
                <a:effectLst/>
                <a:uLnTx/>
                <a:uFillTx/>
                <a:latin typeface="BancoDoBrasil Textos" panose="00000500000000000000" pitchFamily="2" charset="0"/>
                <a:ea typeface="Open Sans" panose="020B0606030504020204" pitchFamily="34" charset="0"/>
                <a:cs typeface="Open Sans" panose="020B0606030504020204" pitchFamily="34" charset="0"/>
              </a:rPr>
              <a:t>Acerte o momento</a:t>
            </a:r>
          </a:p>
        </p:txBody>
      </p:sp>
    </p:spTree>
    <p:extLst>
      <p:ext uri="{BB962C8B-B14F-4D97-AF65-F5344CB8AC3E}">
        <p14:creationId xmlns:p14="http://schemas.microsoft.com/office/powerpoint/2010/main" val="806187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 calcmode="lin" valueType="num">
                                      <p:cBhvr>
                                        <p:cTn id="9" dur="500" fill="hold"/>
                                        <p:tgtEl>
                                          <p:spTgt spid="70"/>
                                        </p:tgtEl>
                                        <p:attrNameLst>
                                          <p:attrName>style.rotation</p:attrName>
                                        </p:attrNameLst>
                                      </p:cBhvr>
                                      <p:tavLst>
                                        <p:tav tm="0">
                                          <p:val>
                                            <p:fltVal val="360"/>
                                          </p:val>
                                        </p:tav>
                                        <p:tav tm="100000">
                                          <p:val>
                                            <p:fltVal val="0"/>
                                          </p:val>
                                        </p:tav>
                                      </p:tavLst>
                                    </p:anim>
                                    <p:animEffect transition="in" filter="fade">
                                      <p:cBhvr>
                                        <p:cTn id="10" dur="500"/>
                                        <p:tgtEl>
                                          <p:spTgt spid="70"/>
                                        </p:tgtEl>
                                      </p:cBhvr>
                                    </p:animEffect>
                                  </p:childTnLst>
                                </p:cTn>
                              </p:par>
                              <p:par>
                                <p:cTn id="11" presetID="63" presetClass="path" presetSubtype="0" accel="86667" decel="13333" autoRev="1" fill="hold" grpId="1" nodeType="withEffect">
                                  <p:stCondLst>
                                    <p:cond delay="0"/>
                                  </p:stCondLst>
                                  <p:childTnLst>
                                    <p:animMotion origin="layout" path="M -6.25E-7 -1.85185E-6 L 0.03893 -1.85185E-6 " pathEditMode="relative" rAng="0" ptsTypes="AA">
                                      <p:cBhvr>
                                        <p:cTn id="12" dur="500" fill="hold"/>
                                        <p:tgtEl>
                                          <p:spTgt spid="70"/>
                                        </p:tgtEl>
                                        <p:attrNameLst>
                                          <p:attrName>ppt_x</p:attrName>
                                          <p:attrName>ppt_y</p:attrName>
                                        </p:attrNameLst>
                                      </p:cBhvr>
                                      <p:rCtr x="1940" y="0"/>
                                    </p:animMotion>
                                  </p:childTnLst>
                                </p:cTn>
                              </p:par>
                              <p:par>
                                <p:cTn id="13" presetID="49" presetClass="entr" presetSubtype="0" decel="10000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p:cTn id="15" dur="600" fill="hold"/>
                                        <p:tgtEl>
                                          <p:spTgt spid="71"/>
                                        </p:tgtEl>
                                        <p:attrNameLst>
                                          <p:attrName>ppt_w</p:attrName>
                                        </p:attrNameLst>
                                      </p:cBhvr>
                                      <p:tavLst>
                                        <p:tav tm="0">
                                          <p:val>
                                            <p:fltVal val="0"/>
                                          </p:val>
                                        </p:tav>
                                        <p:tav tm="100000">
                                          <p:val>
                                            <p:strVal val="#ppt_w"/>
                                          </p:val>
                                        </p:tav>
                                      </p:tavLst>
                                    </p:anim>
                                    <p:anim calcmode="lin" valueType="num">
                                      <p:cBhvr>
                                        <p:cTn id="16" dur="600" fill="hold"/>
                                        <p:tgtEl>
                                          <p:spTgt spid="71"/>
                                        </p:tgtEl>
                                        <p:attrNameLst>
                                          <p:attrName>ppt_h</p:attrName>
                                        </p:attrNameLst>
                                      </p:cBhvr>
                                      <p:tavLst>
                                        <p:tav tm="0">
                                          <p:val>
                                            <p:fltVal val="0"/>
                                          </p:val>
                                        </p:tav>
                                        <p:tav tm="100000">
                                          <p:val>
                                            <p:strVal val="#ppt_h"/>
                                          </p:val>
                                        </p:tav>
                                      </p:tavLst>
                                    </p:anim>
                                    <p:anim calcmode="lin" valueType="num">
                                      <p:cBhvr>
                                        <p:cTn id="17" dur="600" fill="hold"/>
                                        <p:tgtEl>
                                          <p:spTgt spid="71"/>
                                        </p:tgtEl>
                                        <p:attrNameLst>
                                          <p:attrName>style.rotation</p:attrName>
                                        </p:attrNameLst>
                                      </p:cBhvr>
                                      <p:tavLst>
                                        <p:tav tm="0">
                                          <p:val>
                                            <p:fltVal val="360"/>
                                          </p:val>
                                        </p:tav>
                                        <p:tav tm="100000">
                                          <p:val>
                                            <p:fltVal val="0"/>
                                          </p:val>
                                        </p:tav>
                                      </p:tavLst>
                                    </p:anim>
                                    <p:animEffect transition="in" filter="fade">
                                      <p:cBhvr>
                                        <p:cTn id="18" dur="600"/>
                                        <p:tgtEl>
                                          <p:spTgt spid="71"/>
                                        </p:tgtEl>
                                      </p:cBhvr>
                                    </p:animEffect>
                                  </p:childTnLst>
                                </p:cTn>
                              </p:par>
                              <p:par>
                                <p:cTn id="19" presetID="63" presetClass="path" presetSubtype="0" accel="86667" decel="13333" autoRev="1" fill="hold" grpId="1" nodeType="withEffect">
                                  <p:stCondLst>
                                    <p:cond delay="0"/>
                                  </p:stCondLst>
                                  <p:childTnLst>
                                    <p:animMotion origin="layout" path="M -1.66667E-6 -1.85185E-6 L -0.01953 -1.85185E-6 " pathEditMode="relative" rAng="0" ptsTypes="AA">
                                      <p:cBhvr>
                                        <p:cTn id="20" dur="600" fill="hold"/>
                                        <p:tgtEl>
                                          <p:spTgt spid="71"/>
                                        </p:tgtEl>
                                        <p:attrNameLst>
                                          <p:attrName>ppt_x</p:attrName>
                                          <p:attrName>ppt_y</p:attrName>
                                        </p:attrNameLst>
                                      </p:cBhvr>
                                      <p:rCtr x="-977" y="0"/>
                                    </p:animMotion>
                                  </p:childTnLst>
                                </p:cTn>
                              </p:par>
                              <p:par>
                                <p:cTn id="21" presetID="49" presetClass="entr" presetSubtype="0" decel="10000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p:cTn id="23" dur="700" fill="hold"/>
                                        <p:tgtEl>
                                          <p:spTgt spid="72"/>
                                        </p:tgtEl>
                                        <p:attrNameLst>
                                          <p:attrName>ppt_w</p:attrName>
                                        </p:attrNameLst>
                                      </p:cBhvr>
                                      <p:tavLst>
                                        <p:tav tm="0">
                                          <p:val>
                                            <p:fltVal val="0"/>
                                          </p:val>
                                        </p:tav>
                                        <p:tav tm="100000">
                                          <p:val>
                                            <p:strVal val="#ppt_w"/>
                                          </p:val>
                                        </p:tav>
                                      </p:tavLst>
                                    </p:anim>
                                    <p:anim calcmode="lin" valueType="num">
                                      <p:cBhvr>
                                        <p:cTn id="24" dur="700" fill="hold"/>
                                        <p:tgtEl>
                                          <p:spTgt spid="72"/>
                                        </p:tgtEl>
                                        <p:attrNameLst>
                                          <p:attrName>ppt_h</p:attrName>
                                        </p:attrNameLst>
                                      </p:cBhvr>
                                      <p:tavLst>
                                        <p:tav tm="0">
                                          <p:val>
                                            <p:fltVal val="0"/>
                                          </p:val>
                                        </p:tav>
                                        <p:tav tm="100000">
                                          <p:val>
                                            <p:strVal val="#ppt_h"/>
                                          </p:val>
                                        </p:tav>
                                      </p:tavLst>
                                    </p:anim>
                                    <p:anim calcmode="lin" valueType="num">
                                      <p:cBhvr>
                                        <p:cTn id="25" dur="700" fill="hold"/>
                                        <p:tgtEl>
                                          <p:spTgt spid="72"/>
                                        </p:tgtEl>
                                        <p:attrNameLst>
                                          <p:attrName>style.rotation</p:attrName>
                                        </p:attrNameLst>
                                      </p:cBhvr>
                                      <p:tavLst>
                                        <p:tav tm="0">
                                          <p:val>
                                            <p:fltVal val="360"/>
                                          </p:val>
                                        </p:tav>
                                        <p:tav tm="100000">
                                          <p:val>
                                            <p:fltVal val="0"/>
                                          </p:val>
                                        </p:tav>
                                      </p:tavLst>
                                    </p:anim>
                                    <p:animEffect transition="in" filter="fade">
                                      <p:cBhvr>
                                        <p:cTn id="26" dur="700"/>
                                        <p:tgtEl>
                                          <p:spTgt spid="72"/>
                                        </p:tgtEl>
                                      </p:cBhvr>
                                    </p:animEffect>
                                  </p:childTnLst>
                                </p:cTn>
                              </p:par>
                              <p:par>
                                <p:cTn id="27" presetID="63" presetClass="path" presetSubtype="0" accel="86667" decel="13333" autoRev="1" fill="hold" grpId="1" nodeType="withEffect">
                                  <p:stCondLst>
                                    <p:cond delay="0"/>
                                  </p:stCondLst>
                                  <p:childTnLst>
                                    <p:animMotion origin="layout" path="M -2.91667E-6 -1.85185E-6 L -0.03893 -1.85185E-6 " pathEditMode="relative" rAng="0" ptsTypes="AA">
                                      <p:cBhvr>
                                        <p:cTn id="28" dur="700" fill="hold"/>
                                        <p:tgtEl>
                                          <p:spTgt spid="72"/>
                                        </p:tgtEl>
                                        <p:attrNameLst>
                                          <p:attrName>ppt_x</p:attrName>
                                          <p:attrName>ppt_y</p:attrName>
                                        </p:attrNameLst>
                                      </p:cBhvr>
                                      <p:rCtr x="-1953" y="0"/>
                                    </p:animMotion>
                                  </p:childTnLst>
                                </p:cTn>
                              </p:par>
                              <p:par>
                                <p:cTn id="29" presetID="10"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42" presetClass="path" presetSubtype="0" decel="100000" fill="hold" grpId="1" nodeType="withEffect">
                                  <p:stCondLst>
                                    <p:cond delay="0"/>
                                  </p:stCondLst>
                                  <p:childTnLst>
                                    <p:animMotion origin="layout" path="M 3.54167E-6 2.59259E-6 L 0.01237 0.02847 " pathEditMode="relative" rAng="0" ptsTypes="AA">
                                      <p:cBhvr>
                                        <p:cTn id="33" dur="1000" spd="-100000" fill="hold"/>
                                        <p:tgtEl>
                                          <p:spTgt spid="74"/>
                                        </p:tgtEl>
                                        <p:attrNameLst>
                                          <p:attrName>ppt_x</p:attrName>
                                          <p:attrName>ppt_y</p:attrName>
                                        </p:attrNameLst>
                                      </p:cBhvr>
                                      <p:rCtr x="612" y="1412"/>
                                    </p:animMotion>
                                  </p:childTnLst>
                                </p:cTn>
                              </p:par>
                              <p:par>
                                <p:cTn id="34" presetID="23" presetClass="entr" presetSubtype="288"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strVal val="4/3*#ppt_w"/>
                                          </p:val>
                                        </p:tav>
                                        <p:tav tm="100000">
                                          <p:val>
                                            <p:strVal val="#ppt_w"/>
                                          </p:val>
                                        </p:tav>
                                      </p:tavLst>
                                    </p:anim>
                                    <p:anim calcmode="lin" valueType="num">
                                      <p:cBhvr>
                                        <p:cTn id="37" dur="500" fill="hold"/>
                                        <p:tgtEl>
                                          <p:spTgt spid="39"/>
                                        </p:tgtEl>
                                        <p:attrNameLst>
                                          <p:attrName>ppt_h</p:attrName>
                                        </p:attrNameLst>
                                      </p:cBhvr>
                                      <p:tavLst>
                                        <p:tav tm="0">
                                          <p:val>
                                            <p:strVal val="4/3*#ppt_h"/>
                                          </p:val>
                                        </p:tav>
                                        <p:tav tm="100000">
                                          <p:val>
                                            <p:strVal val="#ppt_h"/>
                                          </p:val>
                                        </p:tav>
                                      </p:tavLst>
                                    </p:anim>
                                  </p:childTnLst>
                                </p:cTn>
                              </p:par>
                              <p:par>
                                <p:cTn id="38" presetID="22" presetClass="entr" presetSubtype="8"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250"/>
                                        <p:tgtEl>
                                          <p:spTgt spid="4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1000"/>
                                        <p:tgtEl>
                                          <p:spTgt spid="3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250"/>
                                        <p:tgtEl>
                                          <p:spTgt spid="48"/>
                                        </p:tgtEl>
                                      </p:cBhvr>
                                    </p:animEffect>
                                  </p:childTnLst>
                                </p:cTn>
                              </p:par>
                              <p:par>
                                <p:cTn id="50" presetID="49" presetClass="entr" presetSubtype="0" decel="10000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p:cTn id="52" dur="500" fill="hold"/>
                                        <p:tgtEl>
                                          <p:spTgt spid="54"/>
                                        </p:tgtEl>
                                        <p:attrNameLst>
                                          <p:attrName>ppt_w</p:attrName>
                                        </p:attrNameLst>
                                      </p:cBhvr>
                                      <p:tavLst>
                                        <p:tav tm="0">
                                          <p:val>
                                            <p:fltVal val="0"/>
                                          </p:val>
                                        </p:tav>
                                        <p:tav tm="100000">
                                          <p:val>
                                            <p:strVal val="#ppt_w"/>
                                          </p:val>
                                        </p:tav>
                                      </p:tavLst>
                                    </p:anim>
                                    <p:anim calcmode="lin" valueType="num">
                                      <p:cBhvr>
                                        <p:cTn id="53" dur="500" fill="hold"/>
                                        <p:tgtEl>
                                          <p:spTgt spid="54"/>
                                        </p:tgtEl>
                                        <p:attrNameLst>
                                          <p:attrName>ppt_h</p:attrName>
                                        </p:attrNameLst>
                                      </p:cBhvr>
                                      <p:tavLst>
                                        <p:tav tm="0">
                                          <p:val>
                                            <p:fltVal val="0"/>
                                          </p:val>
                                        </p:tav>
                                        <p:tav tm="100000">
                                          <p:val>
                                            <p:strVal val="#ppt_h"/>
                                          </p:val>
                                        </p:tav>
                                      </p:tavLst>
                                    </p:anim>
                                    <p:anim calcmode="lin" valueType="num">
                                      <p:cBhvr>
                                        <p:cTn id="54" dur="500" fill="hold"/>
                                        <p:tgtEl>
                                          <p:spTgt spid="54"/>
                                        </p:tgtEl>
                                        <p:attrNameLst>
                                          <p:attrName>style.rotation</p:attrName>
                                        </p:attrNameLst>
                                      </p:cBhvr>
                                      <p:tavLst>
                                        <p:tav tm="0">
                                          <p:val>
                                            <p:fltVal val="360"/>
                                          </p:val>
                                        </p:tav>
                                        <p:tav tm="100000">
                                          <p:val>
                                            <p:fltVal val="0"/>
                                          </p:val>
                                        </p:tav>
                                      </p:tavLst>
                                    </p:anim>
                                    <p:animEffect transition="in" filter="fade">
                                      <p:cBhvr>
                                        <p:cTn id="55" dur="500"/>
                                        <p:tgtEl>
                                          <p:spTgt spid="5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1000"/>
                                        <p:tgtEl>
                                          <p:spTgt spid="3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left)">
                                      <p:cBhvr>
                                        <p:cTn id="61" dur="250"/>
                                        <p:tgtEl>
                                          <p:spTgt spid="49"/>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 calcmode="lin" valueType="num">
                                      <p:cBhvr>
                                        <p:cTn id="64" dur="500" fill="hold"/>
                                        <p:tgtEl>
                                          <p:spTgt spid="55"/>
                                        </p:tgtEl>
                                        <p:attrNameLst>
                                          <p:attrName>ppt_w</p:attrName>
                                        </p:attrNameLst>
                                      </p:cBhvr>
                                      <p:tavLst>
                                        <p:tav tm="0">
                                          <p:val>
                                            <p:fltVal val="0"/>
                                          </p:val>
                                        </p:tav>
                                        <p:tav tm="100000">
                                          <p:val>
                                            <p:strVal val="#ppt_w"/>
                                          </p:val>
                                        </p:tav>
                                      </p:tavLst>
                                    </p:anim>
                                    <p:anim calcmode="lin" valueType="num">
                                      <p:cBhvr>
                                        <p:cTn id="65" dur="500" fill="hold"/>
                                        <p:tgtEl>
                                          <p:spTgt spid="55"/>
                                        </p:tgtEl>
                                        <p:attrNameLst>
                                          <p:attrName>ppt_h</p:attrName>
                                        </p:attrNameLst>
                                      </p:cBhvr>
                                      <p:tavLst>
                                        <p:tav tm="0">
                                          <p:val>
                                            <p:fltVal val="0"/>
                                          </p:val>
                                        </p:tav>
                                        <p:tav tm="100000">
                                          <p:val>
                                            <p:strVal val="#ppt_h"/>
                                          </p:val>
                                        </p:tav>
                                      </p:tavLst>
                                    </p:anim>
                                    <p:anim calcmode="lin" valueType="num">
                                      <p:cBhvr>
                                        <p:cTn id="66" dur="500" fill="hold"/>
                                        <p:tgtEl>
                                          <p:spTgt spid="55"/>
                                        </p:tgtEl>
                                        <p:attrNameLst>
                                          <p:attrName>style.rotation</p:attrName>
                                        </p:attrNameLst>
                                      </p:cBhvr>
                                      <p:tavLst>
                                        <p:tav tm="0">
                                          <p:val>
                                            <p:fltVal val="360"/>
                                          </p:val>
                                        </p:tav>
                                        <p:tav tm="100000">
                                          <p:val>
                                            <p:fltVal val="0"/>
                                          </p:val>
                                        </p:tav>
                                      </p:tavLst>
                                    </p:anim>
                                    <p:animEffect transition="in" filter="fade">
                                      <p:cBhvr>
                                        <p:cTn id="67" dur="500"/>
                                        <p:tgtEl>
                                          <p:spTgt spid="5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left)">
                                      <p:cBhvr>
                                        <p:cTn id="70" dur="1000"/>
                                        <p:tgtEl>
                                          <p:spTgt spid="3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250"/>
                                        <p:tgtEl>
                                          <p:spTgt spid="50"/>
                                        </p:tgtEl>
                                      </p:cBhvr>
                                    </p:animEffect>
                                  </p:childTnLst>
                                </p:cTn>
                              </p:par>
                              <p:par>
                                <p:cTn id="74" presetID="49" presetClass="entr" presetSubtype="0" decel="100000"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p:cTn id="76" dur="500" fill="hold"/>
                                        <p:tgtEl>
                                          <p:spTgt spid="56"/>
                                        </p:tgtEl>
                                        <p:attrNameLst>
                                          <p:attrName>ppt_w</p:attrName>
                                        </p:attrNameLst>
                                      </p:cBhvr>
                                      <p:tavLst>
                                        <p:tav tm="0">
                                          <p:val>
                                            <p:fltVal val="0"/>
                                          </p:val>
                                        </p:tav>
                                        <p:tav tm="100000">
                                          <p:val>
                                            <p:strVal val="#ppt_w"/>
                                          </p:val>
                                        </p:tav>
                                      </p:tavLst>
                                    </p:anim>
                                    <p:anim calcmode="lin" valueType="num">
                                      <p:cBhvr>
                                        <p:cTn id="77" dur="500" fill="hold"/>
                                        <p:tgtEl>
                                          <p:spTgt spid="56"/>
                                        </p:tgtEl>
                                        <p:attrNameLst>
                                          <p:attrName>ppt_h</p:attrName>
                                        </p:attrNameLst>
                                      </p:cBhvr>
                                      <p:tavLst>
                                        <p:tav tm="0">
                                          <p:val>
                                            <p:fltVal val="0"/>
                                          </p:val>
                                        </p:tav>
                                        <p:tav tm="100000">
                                          <p:val>
                                            <p:strVal val="#ppt_h"/>
                                          </p:val>
                                        </p:tav>
                                      </p:tavLst>
                                    </p:anim>
                                    <p:anim calcmode="lin" valueType="num">
                                      <p:cBhvr>
                                        <p:cTn id="78" dur="500" fill="hold"/>
                                        <p:tgtEl>
                                          <p:spTgt spid="56"/>
                                        </p:tgtEl>
                                        <p:attrNameLst>
                                          <p:attrName>style.rotation</p:attrName>
                                        </p:attrNameLst>
                                      </p:cBhvr>
                                      <p:tavLst>
                                        <p:tav tm="0">
                                          <p:val>
                                            <p:fltVal val="360"/>
                                          </p:val>
                                        </p:tav>
                                        <p:tav tm="100000">
                                          <p:val>
                                            <p:fltVal val="0"/>
                                          </p:val>
                                        </p:tav>
                                      </p:tavLst>
                                    </p:anim>
                                    <p:animEffect transition="in" filter="fade">
                                      <p:cBhvr>
                                        <p:cTn id="79" dur="500"/>
                                        <p:tgtEl>
                                          <p:spTgt spid="5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left)">
                                      <p:cBhvr>
                                        <p:cTn id="82" dur="1000"/>
                                        <p:tgtEl>
                                          <p:spTgt spid="2"/>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left)">
                                      <p:cBhvr>
                                        <p:cTn id="85" dur="250"/>
                                        <p:tgtEl>
                                          <p:spTgt spid="51"/>
                                        </p:tgtEl>
                                      </p:cBhvr>
                                    </p:animEffect>
                                  </p:childTnLst>
                                </p:cTn>
                              </p:par>
                              <p:par>
                                <p:cTn id="86" presetID="49" presetClass="entr" presetSubtype="0" decel="100000" fill="hold" nodeType="withEffect">
                                  <p:stCondLst>
                                    <p:cond delay="0"/>
                                  </p:stCondLst>
                                  <p:childTnLst>
                                    <p:set>
                                      <p:cBhvr>
                                        <p:cTn id="87" dur="1" fill="hold">
                                          <p:stCondLst>
                                            <p:cond delay="0"/>
                                          </p:stCondLst>
                                        </p:cTn>
                                        <p:tgtEl>
                                          <p:spTgt spid="57"/>
                                        </p:tgtEl>
                                        <p:attrNameLst>
                                          <p:attrName>style.visibility</p:attrName>
                                        </p:attrNameLst>
                                      </p:cBhvr>
                                      <p:to>
                                        <p:strVal val="visible"/>
                                      </p:to>
                                    </p:set>
                                    <p:anim calcmode="lin" valueType="num">
                                      <p:cBhvr>
                                        <p:cTn id="88" dur="500" fill="hold"/>
                                        <p:tgtEl>
                                          <p:spTgt spid="57"/>
                                        </p:tgtEl>
                                        <p:attrNameLst>
                                          <p:attrName>ppt_w</p:attrName>
                                        </p:attrNameLst>
                                      </p:cBhvr>
                                      <p:tavLst>
                                        <p:tav tm="0">
                                          <p:val>
                                            <p:fltVal val="0"/>
                                          </p:val>
                                        </p:tav>
                                        <p:tav tm="100000">
                                          <p:val>
                                            <p:strVal val="#ppt_w"/>
                                          </p:val>
                                        </p:tav>
                                      </p:tavLst>
                                    </p:anim>
                                    <p:anim calcmode="lin" valueType="num">
                                      <p:cBhvr>
                                        <p:cTn id="89" dur="500" fill="hold"/>
                                        <p:tgtEl>
                                          <p:spTgt spid="57"/>
                                        </p:tgtEl>
                                        <p:attrNameLst>
                                          <p:attrName>ppt_h</p:attrName>
                                        </p:attrNameLst>
                                      </p:cBhvr>
                                      <p:tavLst>
                                        <p:tav tm="0">
                                          <p:val>
                                            <p:fltVal val="0"/>
                                          </p:val>
                                        </p:tav>
                                        <p:tav tm="100000">
                                          <p:val>
                                            <p:strVal val="#ppt_h"/>
                                          </p:val>
                                        </p:tav>
                                      </p:tavLst>
                                    </p:anim>
                                    <p:anim calcmode="lin" valueType="num">
                                      <p:cBhvr>
                                        <p:cTn id="90" dur="500" fill="hold"/>
                                        <p:tgtEl>
                                          <p:spTgt spid="57"/>
                                        </p:tgtEl>
                                        <p:attrNameLst>
                                          <p:attrName>style.rotation</p:attrName>
                                        </p:attrNameLst>
                                      </p:cBhvr>
                                      <p:tavLst>
                                        <p:tav tm="0">
                                          <p:val>
                                            <p:fltVal val="360"/>
                                          </p:val>
                                        </p:tav>
                                        <p:tav tm="100000">
                                          <p:val>
                                            <p:fltVal val="0"/>
                                          </p:val>
                                        </p:tav>
                                      </p:tavLst>
                                    </p:anim>
                                    <p:animEffect transition="in" filter="fade">
                                      <p:cBhvr>
                                        <p:cTn id="91" dur="500"/>
                                        <p:tgtEl>
                                          <p:spTgt spid="57"/>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wipe(left)">
                                      <p:cBhvr>
                                        <p:cTn id="94" dur="1000"/>
                                        <p:tgtEl>
                                          <p:spTgt spid="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left)">
                                      <p:cBhvr>
                                        <p:cTn id="97" dur="250"/>
                                        <p:tgtEl>
                                          <p:spTgt spid="52"/>
                                        </p:tgtEl>
                                      </p:cBhvr>
                                    </p:animEffect>
                                  </p:childTnLst>
                                </p:cTn>
                              </p:par>
                              <p:par>
                                <p:cTn id="98" presetID="49" presetClass="entr" presetSubtype="0" decel="100000" fill="hold" nodeType="withEffect">
                                  <p:stCondLst>
                                    <p:cond delay="0"/>
                                  </p:stCondLst>
                                  <p:childTnLst>
                                    <p:set>
                                      <p:cBhvr>
                                        <p:cTn id="99" dur="1" fill="hold">
                                          <p:stCondLst>
                                            <p:cond delay="0"/>
                                          </p:stCondLst>
                                        </p:cTn>
                                        <p:tgtEl>
                                          <p:spTgt spid="58"/>
                                        </p:tgtEl>
                                        <p:attrNameLst>
                                          <p:attrName>style.visibility</p:attrName>
                                        </p:attrNameLst>
                                      </p:cBhvr>
                                      <p:to>
                                        <p:strVal val="visible"/>
                                      </p:to>
                                    </p:set>
                                    <p:anim calcmode="lin" valueType="num">
                                      <p:cBhvr>
                                        <p:cTn id="100" dur="500" fill="hold"/>
                                        <p:tgtEl>
                                          <p:spTgt spid="58"/>
                                        </p:tgtEl>
                                        <p:attrNameLst>
                                          <p:attrName>ppt_w</p:attrName>
                                        </p:attrNameLst>
                                      </p:cBhvr>
                                      <p:tavLst>
                                        <p:tav tm="0">
                                          <p:val>
                                            <p:fltVal val="0"/>
                                          </p:val>
                                        </p:tav>
                                        <p:tav tm="100000">
                                          <p:val>
                                            <p:strVal val="#ppt_w"/>
                                          </p:val>
                                        </p:tav>
                                      </p:tavLst>
                                    </p:anim>
                                    <p:anim calcmode="lin" valueType="num">
                                      <p:cBhvr>
                                        <p:cTn id="101" dur="500" fill="hold"/>
                                        <p:tgtEl>
                                          <p:spTgt spid="58"/>
                                        </p:tgtEl>
                                        <p:attrNameLst>
                                          <p:attrName>ppt_h</p:attrName>
                                        </p:attrNameLst>
                                      </p:cBhvr>
                                      <p:tavLst>
                                        <p:tav tm="0">
                                          <p:val>
                                            <p:fltVal val="0"/>
                                          </p:val>
                                        </p:tav>
                                        <p:tav tm="100000">
                                          <p:val>
                                            <p:strVal val="#ppt_h"/>
                                          </p:val>
                                        </p:tav>
                                      </p:tavLst>
                                    </p:anim>
                                    <p:anim calcmode="lin" valueType="num">
                                      <p:cBhvr>
                                        <p:cTn id="102" dur="500" fill="hold"/>
                                        <p:tgtEl>
                                          <p:spTgt spid="58"/>
                                        </p:tgtEl>
                                        <p:attrNameLst>
                                          <p:attrName>style.rotation</p:attrName>
                                        </p:attrNameLst>
                                      </p:cBhvr>
                                      <p:tavLst>
                                        <p:tav tm="0">
                                          <p:val>
                                            <p:fltVal val="360"/>
                                          </p:val>
                                        </p:tav>
                                        <p:tav tm="100000">
                                          <p:val>
                                            <p:fltVal val="0"/>
                                          </p:val>
                                        </p:tav>
                                      </p:tavLst>
                                    </p:anim>
                                    <p:animEffect transition="in" filter="fade">
                                      <p:cBhvr>
                                        <p:cTn id="103" dur="500"/>
                                        <p:tgtEl>
                                          <p:spTgt spid="58"/>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wipe(left)">
                                      <p:cBhvr>
                                        <p:cTn id="106" dur="1000"/>
                                        <p:tgtEl>
                                          <p:spTgt spid="6"/>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left)">
                                      <p:cBhvr>
                                        <p:cTn id="109" dur="250"/>
                                        <p:tgtEl>
                                          <p:spTgt spid="53"/>
                                        </p:tgtEl>
                                      </p:cBhvr>
                                    </p:animEffect>
                                  </p:childTnLst>
                                </p:cTn>
                              </p:par>
                              <p:par>
                                <p:cTn id="110" presetID="49" presetClass="entr" presetSubtype="0" decel="100000" fill="hold" nodeType="with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 calcmode="lin" valueType="num">
                                      <p:cBhvr>
                                        <p:cTn id="114" dur="500" fill="hold"/>
                                        <p:tgtEl>
                                          <p:spTgt spid="59"/>
                                        </p:tgtEl>
                                        <p:attrNameLst>
                                          <p:attrName>style.rotation</p:attrName>
                                        </p:attrNameLst>
                                      </p:cBhvr>
                                      <p:tavLst>
                                        <p:tav tm="0">
                                          <p:val>
                                            <p:fltVal val="360"/>
                                          </p:val>
                                        </p:tav>
                                        <p:tav tm="100000">
                                          <p:val>
                                            <p:fltVal val="0"/>
                                          </p:val>
                                        </p:tav>
                                      </p:tavLst>
                                    </p:anim>
                                    <p:animEffect transition="in" filter="fade">
                                      <p:cBhvr>
                                        <p:cTn id="115" dur="500"/>
                                        <p:tgtEl>
                                          <p:spTgt spid="59"/>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wipe(left)">
                                      <p:cBhvr>
                                        <p:cTn id="118" dur="1000"/>
                                        <p:tgtEl>
                                          <p:spTgt spid="60"/>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61"/>
                                        </p:tgtEl>
                                        <p:attrNameLst>
                                          <p:attrName>style.visibility</p:attrName>
                                        </p:attrNameLst>
                                      </p:cBhvr>
                                      <p:to>
                                        <p:strVal val="visible"/>
                                      </p:to>
                                    </p:set>
                                    <p:animEffect transition="in" filter="wipe(left)">
                                      <p:cBhvr>
                                        <p:cTn id="121" dur="250"/>
                                        <p:tgtEl>
                                          <p:spTgt spid="61"/>
                                        </p:tgtEl>
                                      </p:cBhvr>
                                    </p:animEffect>
                                  </p:childTnLst>
                                </p:cTn>
                              </p:par>
                              <p:par>
                                <p:cTn id="122" presetID="49" presetClass="entr" presetSubtype="0" decel="100000" fill="hold" nodeType="withEffect">
                                  <p:stCondLst>
                                    <p:cond delay="0"/>
                                  </p:stCondLst>
                                  <p:childTnLst>
                                    <p:set>
                                      <p:cBhvr>
                                        <p:cTn id="123" dur="1" fill="hold">
                                          <p:stCondLst>
                                            <p:cond delay="0"/>
                                          </p:stCondLst>
                                        </p:cTn>
                                        <p:tgtEl>
                                          <p:spTgt spid="62"/>
                                        </p:tgtEl>
                                        <p:attrNameLst>
                                          <p:attrName>style.visibility</p:attrName>
                                        </p:attrNameLst>
                                      </p:cBhvr>
                                      <p:to>
                                        <p:strVal val="visible"/>
                                      </p:to>
                                    </p:set>
                                    <p:anim calcmode="lin" valueType="num">
                                      <p:cBhvr>
                                        <p:cTn id="124" dur="500" fill="hold"/>
                                        <p:tgtEl>
                                          <p:spTgt spid="62"/>
                                        </p:tgtEl>
                                        <p:attrNameLst>
                                          <p:attrName>ppt_w</p:attrName>
                                        </p:attrNameLst>
                                      </p:cBhvr>
                                      <p:tavLst>
                                        <p:tav tm="0">
                                          <p:val>
                                            <p:fltVal val="0"/>
                                          </p:val>
                                        </p:tav>
                                        <p:tav tm="100000">
                                          <p:val>
                                            <p:strVal val="#ppt_w"/>
                                          </p:val>
                                        </p:tav>
                                      </p:tavLst>
                                    </p:anim>
                                    <p:anim calcmode="lin" valueType="num">
                                      <p:cBhvr>
                                        <p:cTn id="125" dur="500" fill="hold"/>
                                        <p:tgtEl>
                                          <p:spTgt spid="62"/>
                                        </p:tgtEl>
                                        <p:attrNameLst>
                                          <p:attrName>ppt_h</p:attrName>
                                        </p:attrNameLst>
                                      </p:cBhvr>
                                      <p:tavLst>
                                        <p:tav tm="0">
                                          <p:val>
                                            <p:fltVal val="0"/>
                                          </p:val>
                                        </p:tav>
                                        <p:tav tm="100000">
                                          <p:val>
                                            <p:strVal val="#ppt_h"/>
                                          </p:val>
                                        </p:tav>
                                      </p:tavLst>
                                    </p:anim>
                                    <p:anim calcmode="lin" valueType="num">
                                      <p:cBhvr>
                                        <p:cTn id="126" dur="500" fill="hold"/>
                                        <p:tgtEl>
                                          <p:spTgt spid="62"/>
                                        </p:tgtEl>
                                        <p:attrNameLst>
                                          <p:attrName>style.rotation</p:attrName>
                                        </p:attrNameLst>
                                      </p:cBhvr>
                                      <p:tavLst>
                                        <p:tav tm="0">
                                          <p:val>
                                            <p:fltVal val="360"/>
                                          </p:val>
                                        </p:tav>
                                        <p:tav tm="100000">
                                          <p:val>
                                            <p:fltVal val="0"/>
                                          </p:val>
                                        </p:tav>
                                      </p:tavLst>
                                    </p:anim>
                                    <p:animEffect transition="in" filter="fade">
                                      <p:cBhvr>
                                        <p:cTn id="127" dur="500"/>
                                        <p:tgtEl>
                                          <p:spTgt spid="62"/>
                                        </p:tgtEl>
                                      </p:cBhvr>
                                    </p:animEffect>
                                  </p:childTnLst>
                                </p:cTn>
                              </p:par>
                              <p:par>
                                <p:cTn id="128" presetID="10" presetClass="entr" presetSubtype="0" fill="hold" grpId="0" nodeType="withEffect">
                                  <p:stCondLst>
                                    <p:cond delay="1250"/>
                                  </p:stCondLst>
                                  <p:childTnLst>
                                    <p:set>
                                      <p:cBhvr>
                                        <p:cTn id="129" dur="1" fill="hold">
                                          <p:stCondLst>
                                            <p:cond delay="0"/>
                                          </p:stCondLst>
                                        </p:cTn>
                                        <p:tgtEl>
                                          <p:spTgt spid="63"/>
                                        </p:tgtEl>
                                        <p:attrNameLst>
                                          <p:attrName>style.visibility</p:attrName>
                                        </p:attrNameLst>
                                      </p:cBhvr>
                                      <p:to>
                                        <p:strVal val="visible"/>
                                      </p:to>
                                    </p:set>
                                    <p:animEffect transition="in" filter="fade">
                                      <p:cBhvr>
                                        <p:cTn id="130" dur="500"/>
                                        <p:tgtEl>
                                          <p:spTgt spid="63"/>
                                        </p:tgtEl>
                                      </p:cBhvr>
                                    </p:animEffect>
                                  </p:childTnLst>
                                </p:cTn>
                              </p:par>
                              <p:par>
                                <p:cTn id="131" presetID="42" presetClass="path" presetSubtype="0" decel="100000" fill="hold" grpId="1" nodeType="withEffect">
                                  <p:stCondLst>
                                    <p:cond delay="1250"/>
                                  </p:stCondLst>
                                  <p:childTnLst>
                                    <p:animMotion origin="layout" path="M 6.25E-7 3.33333E-6 L 0.01237 0.02847 " pathEditMode="relative" rAng="0" ptsTypes="AA">
                                      <p:cBhvr>
                                        <p:cTn id="132" dur="1000" spd="-100000" fill="hold"/>
                                        <p:tgtEl>
                                          <p:spTgt spid="63"/>
                                        </p:tgtEl>
                                        <p:attrNameLst>
                                          <p:attrName>ppt_x</p:attrName>
                                          <p:attrName>ppt_y</p:attrName>
                                        </p:attrNameLst>
                                      </p:cBhvr>
                                      <p:rCtr x="612" y="1412"/>
                                    </p:animMotion>
                                  </p:childTnLst>
                                </p:cTn>
                              </p:par>
                              <p:par>
                                <p:cTn id="133" presetID="10" presetClass="entr" presetSubtype="0" fill="hold" grpId="0" nodeType="withEffect">
                                  <p:stCondLst>
                                    <p:cond delay="1250"/>
                                  </p:stCondLst>
                                  <p:childTnLst>
                                    <p:set>
                                      <p:cBhvr>
                                        <p:cTn id="134" dur="1" fill="hold">
                                          <p:stCondLst>
                                            <p:cond delay="0"/>
                                          </p:stCondLst>
                                        </p:cTn>
                                        <p:tgtEl>
                                          <p:spTgt spid="64"/>
                                        </p:tgtEl>
                                        <p:attrNameLst>
                                          <p:attrName>style.visibility</p:attrName>
                                        </p:attrNameLst>
                                      </p:cBhvr>
                                      <p:to>
                                        <p:strVal val="visible"/>
                                      </p:to>
                                    </p:set>
                                    <p:animEffect transition="in" filter="fade">
                                      <p:cBhvr>
                                        <p:cTn id="135" dur="500"/>
                                        <p:tgtEl>
                                          <p:spTgt spid="64"/>
                                        </p:tgtEl>
                                      </p:cBhvr>
                                    </p:animEffect>
                                  </p:childTnLst>
                                </p:cTn>
                              </p:par>
                              <p:par>
                                <p:cTn id="136" presetID="42" presetClass="path" presetSubtype="0" decel="100000" fill="hold" grpId="1" nodeType="withEffect">
                                  <p:stCondLst>
                                    <p:cond delay="1250"/>
                                  </p:stCondLst>
                                  <p:childTnLst>
                                    <p:animMotion origin="layout" path="M 3.125E-6 3.7037E-6 L 0.01237 0.02847 " pathEditMode="relative" rAng="0" ptsTypes="AA">
                                      <p:cBhvr>
                                        <p:cTn id="137" dur="1000" spd="-100000" fill="hold"/>
                                        <p:tgtEl>
                                          <p:spTgt spid="64"/>
                                        </p:tgtEl>
                                        <p:attrNameLst>
                                          <p:attrName>ppt_x</p:attrName>
                                          <p:attrName>ppt_y</p:attrName>
                                        </p:attrNameLst>
                                      </p:cBhvr>
                                      <p:rCtr x="612" y="1412"/>
                                    </p:animMotion>
                                  </p:childTnLst>
                                </p:cTn>
                              </p:par>
                              <p:par>
                                <p:cTn id="138" presetID="10" presetClass="entr" presetSubtype="0" fill="hold" grpId="0" nodeType="withEffect">
                                  <p:stCondLst>
                                    <p:cond delay="1250"/>
                                  </p:stCondLst>
                                  <p:childTnLst>
                                    <p:set>
                                      <p:cBhvr>
                                        <p:cTn id="139" dur="1" fill="hold">
                                          <p:stCondLst>
                                            <p:cond delay="0"/>
                                          </p:stCondLst>
                                        </p:cTn>
                                        <p:tgtEl>
                                          <p:spTgt spid="65"/>
                                        </p:tgtEl>
                                        <p:attrNameLst>
                                          <p:attrName>style.visibility</p:attrName>
                                        </p:attrNameLst>
                                      </p:cBhvr>
                                      <p:to>
                                        <p:strVal val="visible"/>
                                      </p:to>
                                    </p:set>
                                    <p:animEffect transition="in" filter="fade">
                                      <p:cBhvr>
                                        <p:cTn id="140" dur="500"/>
                                        <p:tgtEl>
                                          <p:spTgt spid="65"/>
                                        </p:tgtEl>
                                      </p:cBhvr>
                                    </p:animEffect>
                                  </p:childTnLst>
                                </p:cTn>
                              </p:par>
                              <p:par>
                                <p:cTn id="141" presetID="42" presetClass="path" presetSubtype="0" decel="100000" fill="hold" grpId="1" nodeType="withEffect">
                                  <p:stCondLst>
                                    <p:cond delay="1250"/>
                                  </p:stCondLst>
                                  <p:childTnLst>
                                    <p:animMotion origin="layout" path="M 2.70833E-6 -4.07407E-6 L 0.01237 0.02848 " pathEditMode="relative" rAng="0" ptsTypes="AA">
                                      <p:cBhvr>
                                        <p:cTn id="142" dur="1000" spd="-100000" fill="hold"/>
                                        <p:tgtEl>
                                          <p:spTgt spid="65"/>
                                        </p:tgtEl>
                                        <p:attrNameLst>
                                          <p:attrName>ppt_x</p:attrName>
                                          <p:attrName>ppt_y</p:attrName>
                                        </p:attrNameLst>
                                      </p:cBhvr>
                                      <p:rCtr x="612" y="1412"/>
                                    </p:animMotion>
                                  </p:childTnLst>
                                </p:cTn>
                              </p:par>
                              <p:par>
                                <p:cTn id="143" presetID="10" presetClass="entr" presetSubtype="0" fill="hold" grpId="0" nodeType="withEffect">
                                  <p:stCondLst>
                                    <p:cond delay="1250"/>
                                  </p:stCondLst>
                                  <p:childTnLst>
                                    <p:set>
                                      <p:cBhvr>
                                        <p:cTn id="144" dur="1" fill="hold">
                                          <p:stCondLst>
                                            <p:cond delay="0"/>
                                          </p:stCondLst>
                                        </p:cTn>
                                        <p:tgtEl>
                                          <p:spTgt spid="66"/>
                                        </p:tgtEl>
                                        <p:attrNameLst>
                                          <p:attrName>style.visibility</p:attrName>
                                        </p:attrNameLst>
                                      </p:cBhvr>
                                      <p:to>
                                        <p:strVal val="visible"/>
                                      </p:to>
                                    </p:set>
                                    <p:animEffect transition="in" filter="fade">
                                      <p:cBhvr>
                                        <p:cTn id="145" dur="500"/>
                                        <p:tgtEl>
                                          <p:spTgt spid="66"/>
                                        </p:tgtEl>
                                      </p:cBhvr>
                                    </p:animEffect>
                                  </p:childTnLst>
                                </p:cTn>
                              </p:par>
                              <p:par>
                                <p:cTn id="146" presetID="42" presetClass="path" presetSubtype="0" decel="100000" fill="hold" grpId="1" nodeType="withEffect">
                                  <p:stCondLst>
                                    <p:cond delay="1250"/>
                                  </p:stCondLst>
                                  <p:childTnLst>
                                    <p:animMotion origin="layout" path="M -1.45833E-6 -2.59259E-6 L 0.01237 0.02847 " pathEditMode="relative" rAng="0" ptsTypes="AA">
                                      <p:cBhvr>
                                        <p:cTn id="147" dur="1000" spd="-100000" fill="hold"/>
                                        <p:tgtEl>
                                          <p:spTgt spid="66"/>
                                        </p:tgtEl>
                                        <p:attrNameLst>
                                          <p:attrName>ppt_x</p:attrName>
                                          <p:attrName>ppt_y</p:attrName>
                                        </p:attrNameLst>
                                      </p:cBhvr>
                                      <p:rCtr x="612" y="1412"/>
                                    </p:animMotion>
                                  </p:childTnLst>
                                </p:cTn>
                              </p:par>
                              <p:par>
                                <p:cTn id="148" presetID="10" presetClass="entr" presetSubtype="0" fill="hold" grpId="0" nodeType="withEffect">
                                  <p:stCondLst>
                                    <p:cond delay="1250"/>
                                  </p:stCondLst>
                                  <p:childTnLst>
                                    <p:set>
                                      <p:cBhvr>
                                        <p:cTn id="149" dur="1" fill="hold">
                                          <p:stCondLst>
                                            <p:cond delay="0"/>
                                          </p:stCondLst>
                                        </p:cTn>
                                        <p:tgtEl>
                                          <p:spTgt spid="67"/>
                                        </p:tgtEl>
                                        <p:attrNameLst>
                                          <p:attrName>style.visibility</p:attrName>
                                        </p:attrNameLst>
                                      </p:cBhvr>
                                      <p:to>
                                        <p:strVal val="visible"/>
                                      </p:to>
                                    </p:set>
                                    <p:animEffect transition="in" filter="fade">
                                      <p:cBhvr>
                                        <p:cTn id="150" dur="500"/>
                                        <p:tgtEl>
                                          <p:spTgt spid="67"/>
                                        </p:tgtEl>
                                      </p:cBhvr>
                                    </p:animEffect>
                                  </p:childTnLst>
                                </p:cTn>
                              </p:par>
                              <p:par>
                                <p:cTn id="151" presetID="42" presetClass="path" presetSubtype="0" decel="100000" fill="hold" grpId="1" nodeType="withEffect">
                                  <p:stCondLst>
                                    <p:cond delay="1250"/>
                                  </p:stCondLst>
                                  <p:childTnLst>
                                    <p:animMotion origin="layout" path="M -1.25E-6 -4.81481E-6 L 0.01237 0.02848 " pathEditMode="relative" rAng="0" ptsTypes="AA">
                                      <p:cBhvr>
                                        <p:cTn id="152" dur="1000" spd="-100000" fill="hold"/>
                                        <p:tgtEl>
                                          <p:spTgt spid="67"/>
                                        </p:tgtEl>
                                        <p:attrNameLst>
                                          <p:attrName>ppt_x</p:attrName>
                                          <p:attrName>ppt_y</p:attrName>
                                        </p:attrNameLst>
                                      </p:cBhvr>
                                      <p:rCtr x="612" y="1412"/>
                                    </p:animMotion>
                                  </p:childTnLst>
                                </p:cTn>
                              </p:par>
                              <p:par>
                                <p:cTn id="153" presetID="10" presetClass="entr" presetSubtype="0" fill="hold" grpId="0" nodeType="withEffect">
                                  <p:stCondLst>
                                    <p:cond delay="1250"/>
                                  </p:stCondLst>
                                  <p:childTnLst>
                                    <p:set>
                                      <p:cBhvr>
                                        <p:cTn id="154" dur="1" fill="hold">
                                          <p:stCondLst>
                                            <p:cond delay="0"/>
                                          </p:stCondLst>
                                        </p:cTn>
                                        <p:tgtEl>
                                          <p:spTgt spid="68"/>
                                        </p:tgtEl>
                                        <p:attrNameLst>
                                          <p:attrName>style.visibility</p:attrName>
                                        </p:attrNameLst>
                                      </p:cBhvr>
                                      <p:to>
                                        <p:strVal val="visible"/>
                                      </p:to>
                                    </p:set>
                                    <p:animEffect transition="in" filter="fade">
                                      <p:cBhvr>
                                        <p:cTn id="155" dur="500"/>
                                        <p:tgtEl>
                                          <p:spTgt spid="68"/>
                                        </p:tgtEl>
                                      </p:cBhvr>
                                    </p:animEffect>
                                  </p:childTnLst>
                                </p:cTn>
                              </p:par>
                              <p:par>
                                <p:cTn id="156" presetID="42" presetClass="path" presetSubtype="0" decel="100000" fill="hold" grpId="1" nodeType="withEffect">
                                  <p:stCondLst>
                                    <p:cond delay="1250"/>
                                  </p:stCondLst>
                                  <p:childTnLst>
                                    <p:animMotion origin="layout" path="M -2.08333E-7 3.7037E-7 L 0.01237 0.02847 " pathEditMode="relative" rAng="0" ptsTypes="AA">
                                      <p:cBhvr>
                                        <p:cTn id="157" dur="1000" spd="-100000" fill="hold"/>
                                        <p:tgtEl>
                                          <p:spTgt spid="68"/>
                                        </p:tgtEl>
                                        <p:attrNameLst>
                                          <p:attrName>ppt_x</p:attrName>
                                          <p:attrName>ppt_y</p:attrName>
                                        </p:attrNameLst>
                                      </p:cBhvr>
                                      <p:rCtr x="612" y="1412"/>
                                    </p:animMotion>
                                  </p:childTnLst>
                                </p:cTn>
                              </p:par>
                              <p:par>
                                <p:cTn id="158" presetID="10" presetClass="entr" presetSubtype="0" fill="hold" grpId="0" nodeType="withEffect">
                                  <p:stCondLst>
                                    <p:cond delay="1250"/>
                                  </p:stCondLst>
                                  <p:childTnLst>
                                    <p:set>
                                      <p:cBhvr>
                                        <p:cTn id="159" dur="1" fill="hold">
                                          <p:stCondLst>
                                            <p:cond delay="0"/>
                                          </p:stCondLst>
                                        </p:cTn>
                                        <p:tgtEl>
                                          <p:spTgt spid="69"/>
                                        </p:tgtEl>
                                        <p:attrNameLst>
                                          <p:attrName>style.visibility</p:attrName>
                                        </p:attrNameLst>
                                      </p:cBhvr>
                                      <p:to>
                                        <p:strVal val="visible"/>
                                      </p:to>
                                    </p:set>
                                    <p:animEffect transition="in" filter="fade">
                                      <p:cBhvr>
                                        <p:cTn id="160" dur="500"/>
                                        <p:tgtEl>
                                          <p:spTgt spid="69"/>
                                        </p:tgtEl>
                                      </p:cBhvr>
                                    </p:animEffect>
                                  </p:childTnLst>
                                </p:cTn>
                              </p:par>
                              <p:par>
                                <p:cTn id="161" presetID="42" presetClass="path" presetSubtype="0" decel="100000" fill="hold" grpId="1" nodeType="withEffect">
                                  <p:stCondLst>
                                    <p:cond delay="1250"/>
                                  </p:stCondLst>
                                  <p:childTnLst>
                                    <p:animMotion origin="layout" path="M -1.25E-6 -7.40741E-7 L 0.01237 0.02847 " pathEditMode="relative" rAng="0" ptsTypes="AA">
                                      <p:cBhvr>
                                        <p:cTn id="162" dur="1000" spd="-100000" fill="hold"/>
                                        <p:tgtEl>
                                          <p:spTgt spid="6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4" grpId="0"/>
      <p:bldP spid="74" grpId="1"/>
      <p:bldP spid="2" grpId="0" animBg="1"/>
      <p:bldP spid="3" grpId="0" animBg="1"/>
      <p:bldP spid="6" grpId="0" animBg="1"/>
      <p:bldP spid="33" grpId="0" animBg="1"/>
      <p:bldP spid="34" grpId="0" animBg="1"/>
      <p:bldP spid="35" grpId="0" animBg="1"/>
      <p:bldP spid="45" grpId="0"/>
      <p:bldP spid="46" grpId="0" animBg="1"/>
      <p:bldP spid="48" grpId="0" animBg="1"/>
      <p:bldP spid="49" grpId="0" animBg="1"/>
      <p:bldP spid="50" grpId="0" animBg="1"/>
      <p:bldP spid="51" grpId="0" animBg="1"/>
      <p:bldP spid="52" grpId="0" animBg="1"/>
      <p:bldP spid="53" grpId="0" animBg="1"/>
      <p:bldP spid="60" grpId="0" animBg="1"/>
      <p:bldP spid="61"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tângulo Arredondado 321">
            <a:extLst>
              <a:ext uri="{FF2B5EF4-FFF2-40B4-BE49-F238E27FC236}">
                <a16:creationId xmlns="" xmlns:a16="http://schemas.microsoft.com/office/drawing/2014/main" id="{5F5F548F-B819-E749-89A1-8387D8ECBF35}"/>
              </a:ext>
            </a:extLst>
          </p:cNvPr>
          <p:cNvSpPr/>
          <p:nvPr/>
        </p:nvSpPr>
        <p:spPr>
          <a:xfrm>
            <a:off x="6095374" y="4497264"/>
            <a:ext cx="4781173" cy="696644"/>
          </a:xfrm>
          <a:prstGeom prst="roundRect">
            <a:avLst/>
          </a:prstGeom>
          <a:gradFill flip="none" rotWithShape="1">
            <a:gsLst>
              <a:gs pos="1000">
                <a:schemeClr val="bg1"/>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44546A"/>
                </a:solidFill>
                <a:effectLst/>
                <a:uLnTx/>
                <a:uFillTx/>
                <a:latin typeface="BancoDoBrasil Textos Medium" panose="00000600000000000000" pitchFamily="2" charset="0"/>
                <a:ea typeface="+mn-ea"/>
                <a:cs typeface="+mn-cs"/>
              </a:rPr>
              <a:t>Necessidade</a:t>
            </a:r>
          </a:p>
        </p:txBody>
      </p:sp>
      <p:sp>
        <p:nvSpPr>
          <p:cNvPr id="324" name="Retângulo Arredondado 323">
            <a:extLst>
              <a:ext uri="{FF2B5EF4-FFF2-40B4-BE49-F238E27FC236}">
                <a16:creationId xmlns="" xmlns:a16="http://schemas.microsoft.com/office/drawing/2014/main" id="{F01958B8-D0C9-B040-9F73-BAEA9D1D542A}"/>
              </a:ext>
            </a:extLst>
          </p:cNvPr>
          <p:cNvSpPr/>
          <p:nvPr/>
        </p:nvSpPr>
        <p:spPr>
          <a:xfrm>
            <a:off x="6095374" y="5796674"/>
            <a:ext cx="4781173" cy="696644"/>
          </a:xfrm>
          <a:prstGeom prst="roundRect">
            <a:avLst/>
          </a:prstGeom>
          <a:gradFill flip="none" rotWithShape="1">
            <a:gsLst>
              <a:gs pos="1000">
                <a:schemeClr val="bg1"/>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44546A"/>
                </a:solidFill>
                <a:effectLst/>
                <a:uLnTx/>
                <a:uFillTx/>
                <a:latin typeface="BancoDoBrasil Textos Medium" panose="00000600000000000000" pitchFamily="2" charset="0"/>
                <a:ea typeface="Open Sans Light" panose="020B0306030504020204" pitchFamily="34" charset="0"/>
                <a:cs typeface="Open Sans Light" panose="020B0306030504020204" pitchFamily="34" charset="0"/>
              </a:rPr>
              <a:t>Pedido</a:t>
            </a:r>
          </a:p>
        </p:txBody>
      </p:sp>
      <p:sp>
        <p:nvSpPr>
          <p:cNvPr id="244" name="Retângulo Arredondado 243">
            <a:extLst>
              <a:ext uri="{FF2B5EF4-FFF2-40B4-BE49-F238E27FC236}">
                <a16:creationId xmlns="" xmlns:a16="http://schemas.microsoft.com/office/drawing/2014/main" id="{CFEF0EAB-318B-604F-8FEC-0944EA6DA4BC}"/>
              </a:ext>
            </a:extLst>
          </p:cNvPr>
          <p:cNvSpPr/>
          <p:nvPr/>
        </p:nvSpPr>
        <p:spPr>
          <a:xfrm>
            <a:off x="6095374" y="3201709"/>
            <a:ext cx="4781173" cy="696644"/>
          </a:xfrm>
          <a:prstGeom prst="roundRect">
            <a:avLst/>
          </a:prstGeom>
          <a:gradFill flip="none" rotWithShape="1">
            <a:gsLst>
              <a:gs pos="1000">
                <a:schemeClr val="bg1"/>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44546A"/>
                </a:solidFill>
                <a:effectLst/>
                <a:uLnTx/>
                <a:uFillTx/>
                <a:latin typeface="BancoDoBrasil Textos Medium" panose="00000600000000000000" pitchFamily="2" charset="0"/>
                <a:ea typeface="Open Sans Light" panose="020B0306030504020204" pitchFamily="34" charset="0"/>
                <a:cs typeface="Open Sans Light" panose="020B0306030504020204" pitchFamily="34" charset="0"/>
              </a:rPr>
              <a:t>Sentimento</a:t>
            </a:r>
          </a:p>
        </p:txBody>
      </p:sp>
      <p:sp>
        <p:nvSpPr>
          <p:cNvPr id="20" name="Retângulo Arredondado 19">
            <a:extLst>
              <a:ext uri="{FF2B5EF4-FFF2-40B4-BE49-F238E27FC236}">
                <a16:creationId xmlns="" xmlns:a16="http://schemas.microsoft.com/office/drawing/2014/main" id="{962A7C58-B83B-9B4C-92B0-AF13BD250729}"/>
              </a:ext>
            </a:extLst>
          </p:cNvPr>
          <p:cNvSpPr/>
          <p:nvPr/>
        </p:nvSpPr>
        <p:spPr>
          <a:xfrm>
            <a:off x="5954981" y="2759416"/>
            <a:ext cx="282038" cy="4379321"/>
          </a:xfrm>
          <a:prstGeom prst="roundRect">
            <a:avLst>
              <a:gd name="adj" fmla="val 50000"/>
            </a:avLst>
          </a:prstGeom>
          <a:gradFill flip="none" rotWithShape="1">
            <a:gsLst>
              <a:gs pos="100000">
                <a:schemeClr val="tx1">
                  <a:alpha val="10000"/>
                </a:schemeClr>
              </a:gs>
              <a:gs pos="0">
                <a:schemeClr val="tx1">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tângulo Arredondado 7">
            <a:extLst>
              <a:ext uri="{FF2B5EF4-FFF2-40B4-BE49-F238E27FC236}">
                <a16:creationId xmlns="" xmlns:a16="http://schemas.microsoft.com/office/drawing/2014/main" id="{2005B318-2436-FA42-BFF7-57AAA6D3B073}"/>
              </a:ext>
            </a:extLst>
          </p:cNvPr>
          <p:cNvSpPr/>
          <p:nvPr/>
        </p:nvSpPr>
        <p:spPr>
          <a:xfrm>
            <a:off x="6095374" y="1966616"/>
            <a:ext cx="4781173" cy="696644"/>
          </a:xfrm>
          <a:prstGeom prst="roundRect">
            <a:avLst/>
          </a:prstGeom>
          <a:gradFill flip="none" rotWithShape="1">
            <a:gsLst>
              <a:gs pos="1000">
                <a:schemeClr val="bg1"/>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44546A"/>
                </a:solidFill>
                <a:effectLst/>
                <a:uLnTx/>
                <a:uFillTx/>
                <a:latin typeface="BancoDoBrasil Textos Medium" panose="00000600000000000000" pitchFamily="2" charset="0"/>
                <a:ea typeface="+mn-ea"/>
                <a:cs typeface="+mn-cs"/>
              </a:rPr>
              <a:t>Observação</a:t>
            </a:r>
            <a:endParaRPr kumimoji="0" lang="pt-BR" sz="2400" b="1" i="0" u="none" strike="noStrike" kern="1200" cap="none" spc="0" normalizeH="0" baseline="0" noProof="0" dirty="0">
              <a:ln>
                <a:noFill/>
              </a:ln>
              <a:solidFill>
                <a:srgbClr val="44546A"/>
              </a:solidFill>
              <a:effectLst/>
              <a:uLnTx/>
              <a:uFillTx/>
              <a:latin typeface="BancoDoBrasil Textos Medium" panose="00000600000000000000" pitchFamily="2" charset="0"/>
              <a:ea typeface="Open Sans Light" panose="020B0306030504020204" pitchFamily="34" charset="0"/>
              <a:cs typeface="Open Sans Light" panose="020B0306030504020204" pitchFamily="34" charset="0"/>
            </a:endParaRPr>
          </a:p>
        </p:txBody>
      </p:sp>
      <p:sp>
        <p:nvSpPr>
          <p:cNvPr id="85" name="TextBox 6">
            <a:extLst>
              <a:ext uri="{FF2B5EF4-FFF2-40B4-BE49-F238E27FC236}">
                <a16:creationId xmlns="" xmlns:a16="http://schemas.microsoft.com/office/drawing/2014/main" id="{0596AE63-97A5-764B-B898-03C142CDF4F4}"/>
              </a:ext>
            </a:extLst>
          </p:cNvPr>
          <p:cNvSpPr txBox="1"/>
          <p:nvPr/>
        </p:nvSpPr>
        <p:spPr>
          <a:xfrm>
            <a:off x="617622" y="226199"/>
            <a:ext cx="1095675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a:ln>
                  <a:noFill/>
                </a:ln>
                <a:solidFill>
                  <a:srgbClr val="2C4166"/>
                </a:solidFill>
                <a:effectLst/>
                <a:uLnTx/>
                <a:uFillTx/>
                <a:latin typeface="Roboto"/>
                <a:ea typeface="+mn-ea"/>
                <a:cs typeface="+mn-cs"/>
              </a:rPr>
              <a:t>Comunicação Não-Violenta</a:t>
            </a:r>
            <a:endParaRPr kumimoji="0" lang="pt-BR" sz="4400" b="1" i="0" u="none" strike="noStrike" kern="1200" cap="none" spc="0" normalizeH="0" baseline="0" noProof="0" dirty="0">
              <a:ln>
                <a:noFill/>
              </a:ln>
              <a:solidFill>
                <a:srgbClr val="2C4166"/>
              </a:solidFill>
              <a:effectLst/>
              <a:uLnTx/>
              <a:uFillTx/>
              <a:latin typeface="Roboto"/>
              <a:ea typeface="+mn-ea"/>
              <a:cs typeface="+mn-cs"/>
            </a:endParaRPr>
          </a:p>
        </p:txBody>
      </p:sp>
      <p:sp>
        <p:nvSpPr>
          <p:cNvPr id="86" name="Rectangle: Rounded Corners 7">
            <a:extLst>
              <a:ext uri="{FF2B5EF4-FFF2-40B4-BE49-F238E27FC236}">
                <a16:creationId xmlns="" xmlns:a16="http://schemas.microsoft.com/office/drawing/2014/main" id="{D0E9D922-BB0D-C24C-A2C1-EA01E68707C2}"/>
              </a:ext>
            </a:extLst>
          </p:cNvPr>
          <p:cNvSpPr/>
          <p:nvPr/>
        </p:nvSpPr>
        <p:spPr>
          <a:xfrm>
            <a:off x="5768557" y="1203272"/>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7" name="Rectangle: Rounded Corners 8">
            <a:extLst>
              <a:ext uri="{FF2B5EF4-FFF2-40B4-BE49-F238E27FC236}">
                <a16:creationId xmlns="" xmlns:a16="http://schemas.microsoft.com/office/drawing/2014/main" id="{64A03C63-6A2D-614D-9EF9-E6F1C0F9CC82}"/>
              </a:ext>
            </a:extLst>
          </p:cNvPr>
          <p:cNvSpPr/>
          <p:nvPr/>
        </p:nvSpPr>
        <p:spPr>
          <a:xfrm>
            <a:off x="6005819" y="1203272"/>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8" name="Rectangle: Rounded Corners 9">
            <a:extLst>
              <a:ext uri="{FF2B5EF4-FFF2-40B4-BE49-F238E27FC236}">
                <a16:creationId xmlns="" xmlns:a16="http://schemas.microsoft.com/office/drawing/2014/main" id="{9785D6EB-78E2-9249-8FD7-21CF57546CE9}"/>
              </a:ext>
            </a:extLst>
          </p:cNvPr>
          <p:cNvSpPr/>
          <p:nvPr/>
        </p:nvSpPr>
        <p:spPr>
          <a:xfrm>
            <a:off x="6243080" y="1203272"/>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nvGrpSpPr>
          <p:cNvPr id="314" name="IC5">
            <a:extLst>
              <a:ext uri="{FF2B5EF4-FFF2-40B4-BE49-F238E27FC236}">
                <a16:creationId xmlns="" xmlns:a16="http://schemas.microsoft.com/office/drawing/2014/main" id="{17906BBE-8246-8F46-B4D8-C2BC8DF9131A}"/>
              </a:ext>
            </a:extLst>
          </p:cNvPr>
          <p:cNvGrpSpPr>
            <a:grpSpLocks noChangeAspect="1"/>
          </p:cNvGrpSpPr>
          <p:nvPr/>
        </p:nvGrpSpPr>
        <p:grpSpPr>
          <a:xfrm>
            <a:off x="5555997" y="5598670"/>
            <a:ext cx="1080006" cy="1080000"/>
            <a:chOff x="2235199" y="3792257"/>
            <a:chExt cx="952502" cy="952498"/>
          </a:xfrm>
        </p:grpSpPr>
        <p:grpSp>
          <p:nvGrpSpPr>
            <p:cNvPr id="317" name="Group 33">
              <a:extLst>
                <a:ext uri="{FF2B5EF4-FFF2-40B4-BE49-F238E27FC236}">
                  <a16:creationId xmlns="" xmlns:a16="http://schemas.microsoft.com/office/drawing/2014/main" id="{DFEC432E-40EC-4047-A2FE-4DE22C6F493B}"/>
                </a:ext>
              </a:extLst>
            </p:cNvPr>
            <p:cNvGrpSpPr/>
            <p:nvPr/>
          </p:nvGrpSpPr>
          <p:grpSpPr>
            <a:xfrm>
              <a:off x="2235199" y="3792257"/>
              <a:ext cx="952502" cy="952498"/>
              <a:chOff x="3095624" y="3067051"/>
              <a:chExt cx="723902" cy="723900"/>
            </a:xfrm>
          </p:grpSpPr>
          <p:sp useBgFill="1">
            <p:nvSpPr>
              <p:cNvPr id="319" name="Rectangle: Rounded Corners 21">
                <a:extLst>
                  <a:ext uri="{FF2B5EF4-FFF2-40B4-BE49-F238E27FC236}">
                    <a16:creationId xmlns="" xmlns:a16="http://schemas.microsoft.com/office/drawing/2014/main" id="{07035380-60B2-5741-A01D-3D63F749E6E5}"/>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20" name="Rectangle: Rounded Corners 22">
                <a:extLst>
                  <a:ext uri="{FF2B5EF4-FFF2-40B4-BE49-F238E27FC236}">
                    <a16:creationId xmlns="" xmlns:a16="http://schemas.microsoft.com/office/drawing/2014/main" id="{DD4C3C63-5D45-FC43-8BAB-8E459F444FF5}"/>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18" name="Oval 51">
              <a:extLst>
                <a:ext uri="{FF2B5EF4-FFF2-40B4-BE49-F238E27FC236}">
                  <a16:creationId xmlns="" xmlns:a16="http://schemas.microsoft.com/office/drawing/2014/main" id="{16156778-0418-F04E-B15B-158724B6F38D}"/>
                </a:ext>
              </a:extLst>
            </p:cNvPr>
            <p:cNvSpPr>
              <a:spLocks noChangeArrowheads="1"/>
            </p:cNvSpPr>
            <p:nvPr/>
          </p:nvSpPr>
          <p:spPr bwMode="auto">
            <a:xfrm>
              <a:off x="2294808" y="3850810"/>
              <a:ext cx="833285" cy="835392"/>
            </a:xfrm>
            <a:prstGeom prst="ellipse">
              <a:avLst/>
            </a:prstGeom>
            <a:solidFill>
              <a:schemeClr val="accent4"/>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279" name="IC5">
            <a:extLst>
              <a:ext uri="{FF2B5EF4-FFF2-40B4-BE49-F238E27FC236}">
                <a16:creationId xmlns="" xmlns:a16="http://schemas.microsoft.com/office/drawing/2014/main" id="{0675FE25-BE54-8641-9764-58B1ADC6B85F}"/>
              </a:ext>
            </a:extLst>
          </p:cNvPr>
          <p:cNvGrpSpPr>
            <a:grpSpLocks noChangeAspect="1"/>
          </p:cNvGrpSpPr>
          <p:nvPr/>
        </p:nvGrpSpPr>
        <p:grpSpPr>
          <a:xfrm>
            <a:off x="5555997" y="4299077"/>
            <a:ext cx="1080006" cy="1080000"/>
            <a:chOff x="2235199" y="3792257"/>
            <a:chExt cx="952502" cy="952498"/>
          </a:xfrm>
        </p:grpSpPr>
        <p:grpSp>
          <p:nvGrpSpPr>
            <p:cNvPr id="309" name="Group 33">
              <a:extLst>
                <a:ext uri="{FF2B5EF4-FFF2-40B4-BE49-F238E27FC236}">
                  <a16:creationId xmlns="" xmlns:a16="http://schemas.microsoft.com/office/drawing/2014/main" id="{EB1A5EF4-2A4E-AA46-8956-A40D1784B8AD}"/>
                </a:ext>
              </a:extLst>
            </p:cNvPr>
            <p:cNvGrpSpPr/>
            <p:nvPr/>
          </p:nvGrpSpPr>
          <p:grpSpPr>
            <a:xfrm>
              <a:off x="2235199" y="3792257"/>
              <a:ext cx="952502" cy="952498"/>
              <a:chOff x="3095624" y="3067051"/>
              <a:chExt cx="723902" cy="723900"/>
            </a:xfrm>
          </p:grpSpPr>
          <p:sp useBgFill="1">
            <p:nvSpPr>
              <p:cNvPr id="311" name="Rectangle: Rounded Corners 21">
                <a:extLst>
                  <a:ext uri="{FF2B5EF4-FFF2-40B4-BE49-F238E27FC236}">
                    <a16:creationId xmlns="" xmlns:a16="http://schemas.microsoft.com/office/drawing/2014/main" id="{7554B9E5-A429-B840-B8B7-54BB4EECDBD0}"/>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312" name="Rectangle: Rounded Corners 22">
                <a:extLst>
                  <a:ext uri="{FF2B5EF4-FFF2-40B4-BE49-F238E27FC236}">
                    <a16:creationId xmlns="" xmlns:a16="http://schemas.microsoft.com/office/drawing/2014/main" id="{E285665E-5DE5-744C-8E73-E86F0CC0BEC4}"/>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310" name="Oval 51">
              <a:extLst>
                <a:ext uri="{FF2B5EF4-FFF2-40B4-BE49-F238E27FC236}">
                  <a16:creationId xmlns="" xmlns:a16="http://schemas.microsoft.com/office/drawing/2014/main" id="{D4F8CF7D-EE8A-1E42-9CE3-6CEF05C4D129}"/>
                </a:ext>
              </a:extLst>
            </p:cNvPr>
            <p:cNvSpPr>
              <a:spLocks noChangeArrowheads="1"/>
            </p:cNvSpPr>
            <p:nvPr/>
          </p:nvSpPr>
          <p:spPr bwMode="auto">
            <a:xfrm>
              <a:off x="2294808" y="3850810"/>
              <a:ext cx="833285" cy="835392"/>
            </a:xfrm>
            <a:prstGeom prst="ellipse">
              <a:avLst/>
            </a:prstGeom>
            <a:solidFill>
              <a:schemeClr val="accent3"/>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195" name="IC5">
            <a:extLst>
              <a:ext uri="{FF2B5EF4-FFF2-40B4-BE49-F238E27FC236}">
                <a16:creationId xmlns="" xmlns:a16="http://schemas.microsoft.com/office/drawing/2014/main" id="{62420313-5784-744F-80D2-6737047D1B83}"/>
              </a:ext>
            </a:extLst>
          </p:cNvPr>
          <p:cNvGrpSpPr>
            <a:grpSpLocks noChangeAspect="1"/>
          </p:cNvGrpSpPr>
          <p:nvPr/>
        </p:nvGrpSpPr>
        <p:grpSpPr>
          <a:xfrm>
            <a:off x="5555997" y="3015526"/>
            <a:ext cx="1080006" cy="1080000"/>
            <a:chOff x="2235199" y="3792257"/>
            <a:chExt cx="952502" cy="952498"/>
          </a:xfrm>
        </p:grpSpPr>
        <p:grpSp>
          <p:nvGrpSpPr>
            <p:cNvPr id="203" name="Group 33">
              <a:extLst>
                <a:ext uri="{FF2B5EF4-FFF2-40B4-BE49-F238E27FC236}">
                  <a16:creationId xmlns="" xmlns:a16="http://schemas.microsoft.com/office/drawing/2014/main" id="{499857F4-EF3A-DF40-BE46-004E9268DBE8}"/>
                </a:ext>
              </a:extLst>
            </p:cNvPr>
            <p:cNvGrpSpPr/>
            <p:nvPr/>
          </p:nvGrpSpPr>
          <p:grpSpPr>
            <a:xfrm>
              <a:off x="2235199" y="3792257"/>
              <a:ext cx="952502" cy="952498"/>
              <a:chOff x="3095624" y="3067051"/>
              <a:chExt cx="723902" cy="723900"/>
            </a:xfrm>
          </p:grpSpPr>
          <p:sp useBgFill="1">
            <p:nvSpPr>
              <p:cNvPr id="205" name="Rectangle: Rounded Corners 21">
                <a:extLst>
                  <a:ext uri="{FF2B5EF4-FFF2-40B4-BE49-F238E27FC236}">
                    <a16:creationId xmlns="" xmlns:a16="http://schemas.microsoft.com/office/drawing/2014/main" id="{C1352973-62B6-2E42-81B3-CD83071BE46A}"/>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206" name="Rectangle: Rounded Corners 22">
                <a:extLst>
                  <a:ext uri="{FF2B5EF4-FFF2-40B4-BE49-F238E27FC236}">
                    <a16:creationId xmlns="" xmlns:a16="http://schemas.microsoft.com/office/drawing/2014/main" id="{66D06927-194D-6E42-A228-B9DDDEEB610B}"/>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204" name="Oval 51">
              <a:extLst>
                <a:ext uri="{FF2B5EF4-FFF2-40B4-BE49-F238E27FC236}">
                  <a16:creationId xmlns="" xmlns:a16="http://schemas.microsoft.com/office/drawing/2014/main" id="{5191DD0C-54AF-A047-A937-E3BC155F415B}"/>
                </a:ext>
              </a:extLst>
            </p:cNvPr>
            <p:cNvSpPr>
              <a:spLocks noChangeArrowheads="1"/>
            </p:cNvSpPr>
            <p:nvPr/>
          </p:nvSpPr>
          <p:spPr bwMode="auto">
            <a:xfrm>
              <a:off x="2294808" y="3850810"/>
              <a:ext cx="833285" cy="835392"/>
            </a:xfrm>
            <a:prstGeom prst="ellipse">
              <a:avLst/>
            </a:prstGeom>
            <a:solidFill>
              <a:schemeClr val="accent2"/>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171" name="IC5">
            <a:extLst>
              <a:ext uri="{FF2B5EF4-FFF2-40B4-BE49-F238E27FC236}">
                <a16:creationId xmlns="" xmlns:a16="http://schemas.microsoft.com/office/drawing/2014/main" id="{4D3C7CB5-2A15-4C46-BE6E-2BCBB65A3BD9}"/>
              </a:ext>
            </a:extLst>
          </p:cNvPr>
          <p:cNvGrpSpPr>
            <a:grpSpLocks noChangeAspect="1"/>
          </p:cNvGrpSpPr>
          <p:nvPr/>
        </p:nvGrpSpPr>
        <p:grpSpPr>
          <a:xfrm>
            <a:off x="5555997" y="1729110"/>
            <a:ext cx="1080006" cy="1080000"/>
            <a:chOff x="2235199" y="3792257"/>
            <a:chExt cx="952502" cy="952498"/>
          </a:xfrm>
        </p:grpSpPr>
        <p:grpSp>
          <p:nvGrpSpPr>
            <p:cNvPr id="172" name="Group 33">
              <a:extLst>
                <a:ext uri="{FF2B5EF4-FFF2-40B4-BE49-F238E27FC236}">
                  <a16:creationId xmlns="" xmlns:a16="http://schemas.microsoft.com/office/drawing/2014/main" id="{21FABC1A-9F27-B848-9562-9869FD214414}"/>
                </a:ext>
              </a:extLst>
            </p:cNvPr>
            <p:cNvGrpSpPr/>
            <p:nvPr/>
          </p:nvGrpSpPr>
          <p:grpSpPr>
            <a:xfrm>
              <a:off x="2235199" y="3792257"/>
              <a:ext cx="952502" cy="952498"/>
              <a:chOff x="3095624" y="3067051"/>
              <a:chExt cx="723902" cy="723900"/>
            </a:xfrm>
          </p:grpSpPr>
          <p:sp useBgFill="1">
            <p:nvSpPr>
              <p:cNvPr id="181" name="Rectangle: Rounded Corners 21">
                <a:extLst>
                  <a:ext uri="{FF2B5EF4-FFF2-40B4-BE49-F238E27FC236}">
                    <a16:creationId xmlns="" xmlns:a16="http://schemas.microsoft.com/office/drawing/2014/main" id="{C7D19C94-72B8-8045-AE17-418CC6A0E013}"/>
                  </a:ext>
                </a:extLst>
              </p:cNvPr>
              <p:cNvSpPr/>
              <p:nvPr/>
            </p:nvSpPr>
            <p:spPr>
              <a:xfrm>
                <a:off x="3095624" y="3067051"/>
                <a:ext cx="723902" cy="723900"/>
              </a:xfrm>
              <a:prstGeom prst="ellipse">
                <a:avLst/>
              </a:prstGeom>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182" name="Rectangle: Rounded Corners 22">
                <a:extLst>
                  <a:ext uri="{FF2B5EF4-FFF2-40B4-BE49-F238E27FC236}">
                    <a16:creationId xmlns="" xmlns:a16="http://schemas.microsoft.com/office/drawing/2014/main" id="{EB31ED39-2C86-3F4D-A9F6-2D7CD51D7D63}"/>
                  </a:ext>
                </a:extLst>
              </p:cNvPr>
              <p:cNvSpPr/>
              <p:nvPr/>
            </p:nvSpPr>
            <p:spPr>
              <a:xfrm>
                <a:off x="3095624" y="3067051"/>
                <a:ext cx="723902" cy="723900"/>
              </a:xfrm>
              <a:prstGeom prst="ellipse">
                <a:avLst/>
              </a:prstGeom>
              <a:ln>
                <a:noFill/>
              </a:ln>
              <a:effectLst>
                <a:outerShdw blurRad="254000" dist="1905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sp>
          <p:nvSpPr>
            <p:cNvPr id="173" name="Oval 51">
              <a:extLst>
                <a:ext uri="{FF2B5EF4-FFF2-40B4-BE49-F238E27FC236}">
                  <a16:creationId xmlns="" xmlns:a16="http://schemas.microsoft.com/office/drawing/2014/main" id="{111DD365-6418-0645-94EA-68264A9C1C12}"/>
                </a:ext>
              </a:extLst>
            </p:cNvPr>
            <p:cNvSpPr>
              <a:spLocks noChangeArrowheads="1"/>
            </p:cNvSpPr>
            <p:nvPr/>
          </p:nvSpPr>
          <p:spPr bwMode="auto">
            <a:xfrm>
              <a:off x="2294808" y="3850810"/>
              <a:ext cx="833285" cy="835392"/>
            </a:xfrm>
            <a:prstGeom prst="ellipse">
              <a:avLst/>
            </a:prstGeom>
            <a:solidFill>
              <a:schemeClr val="accent1"/>
            </a:solidFill>
            <a:ln>
              <a:noFill/>
            </a:ln>
            <a:effectLst>
              <a:outerShdw blurRad="800100" dist="698500" dir="2700000" sx="94000" sy="94000" algn="tl" rotWithShape="0">
                <a:prstClr val="black">
                  <a:alpha val="25000"/>
                </a:prst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pic>
        <p:nvPicPr>
          <p:cNvPr id="2" name="Imagem 1" descr="Cabeça de girafa&#10;&#10;Descrição gerada automaticamente">
            <a:hlinkClick r:id="" action="ppaction://noaction"/>
            <a:extLst>
              <a:ext uri="{FF2B5EF4-FFF2-40B4-BE49-F238E27FC236}">
                <a16:creationId xmlns="" xmlns:a16="http://schemas.microsoft.com/office/drawing/2014/main" id="{0DC9005B-B029-95D3-D566-71B6F1F10ED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99212" l="2740" r="89772">
                        <a14:foregroundMark x1="9772" y1="83990" x2="1735" y2="93936"/>
                        <a14:foregroundMark x1="1735" y1="93936" x2="10594" y2="97878"/>
                        <a14:foregroundMark x1="10594" y1="97878" x2="26575" y2="97878"/>
                        <a14:foregroundMark x1="26575" y1="97878" x2="29863" y2="90904"/>
                        <a14:foregroundMark x1="29863" y1="90904" x2="29863" y2="90661"/>
                        <a14:foregroundMark x1="5753" y1="88842" x2="5023" y2="98423"/>
                        <a14:foregroundMark x1="5023" y1="98423" x2="19178" y2="99272"/>
                        <a14:foregroundMark x1="19178" y1="99272" x2="26301" y2="94482"/>
                        <a14:foregroundMark x1="4292" y1="89509" x2="2740" y2="98666"/>
                      </a14:backgroundRemoval>
                    </a14:imgEffect>
                  </a14:imgLayer>
                </a14:imgProps>
              </a:ext>
              <a:ext uri="{28A0092B-C50C-407E-A947-70E740481C1C}">
                <a14:useLocalDpi xmlns:a14="http://schemas.microsoft.com/office/drawing/2010/main" val="0"/>
              </a:ext>
            </a:extLst>
          </a:blip>
          <a:stretch>
            <a:fillRect/>
          </a:stretch>
        </p:blipFill>
        <p:spPr>
          <a:xfrm>
            <a:off x="11871" y="0"/>
            <a:ext cx="4554939" cy="6857999"/>
          </a:xfrm>
          <a:prstGeom prst="rect">
            <a:avLst/>
          </a:prstGeom>
          <a:effectLst>
            <a:softEdge rad="0"/>
          </a:effectLst>
          <a:scene3d>
            <a:camera prst="orthographicFront"/>
            <a:lightRig rig="chilly" dir="t"/>
          </a:scene3d>
          <a:sp3d>
            <a:extrusionClr>
              <a:schemeClr val="tx1">
                <a:lumMod val="75000"/>
              </a:schemeClr>
            </a:extrusionClr>
            <a:contourClr>
              <a:schemeClr val="tx1">
                <a:lumMod val="75000"/>
              </a:schemeClr>
            </a:contourClr>
          </a:sp3d>
        </p:spPr>
      </p:pic>
      <p:pic>
        <p:nvPicPr>
          <p:cNvPr id="3" name="Gráfico 2" descr="Olho com preenchimento sólido">
            <a:hlinkClick r:id="" action="ppaction://noaction"/>
            <a:extLst>
              <a:ext uri="{FF2B5EF4-FFF2-40B4-BE49-F238E27FC236}">
                <a16:creationId xmlns="" xmlns:a16="http://schemas.microsoft.com/office/drawing/2014/main" id="{B7CE970D-48DC-E93D-31D0-A2FDCABB62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813334" y="1976896"/>
            <a:ext cx="591443" cy="591443"/>
          </a:xfrm>
          <a:prstGeom prst="rect">
            <a:avLst/>
          </a:prstGeom>
        </p:spPr>
      </p:pic>
      <p:pic>
        <p:nvPicPr>
          <p:cNvPr id="5" name="Gráfico 4" descr="Comentar com coração com preenchimento sólido">
            <a:hlinkClick r:id="" action="ppaction://noaction"/>
            <a:extLst>
              <a:ext uri="{FF2B5EF4-FFF2-40B4-BE49-F238E27FC236}">
                <a16:creationId xmlns="" xmlns:a16="http://schemas.microsoft.com/office/drawing/2014/main" id="{99007CB7-F3F5-D1DC-02FD-6C37D5C087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775588" y="5900764"/>
            <a:ext cx="615507" cy="615507"/>
          </a:xfrm>
          <a:prstGeom prst="rect">
            <a:avLst/>
          </a:prstGeom>
        </p:spPr>
      </p:pic>
      <p:pic>
        <p:nvPicPr>
          <p:cNvPr id="7" name="Gráfico 6" descr="Mão aberta com preenchimento sólido">
            <a:hlinkClick r:id="" action="ppaction://noaction"/>
            <a:extLst>
              <a:ext uri="{FF2B5EF4-FFF2-40B4-BE49-F238E27FC236}">
                <a16:creationId xmlns="" xmlns:a16="http://schemas.microsoft.com/office/drawing/2014/main" id="{69AFD474-D853-B1DD-3FF4-ADAF788DC4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765256" y="4597399"/>
            <a:ext cx="591443" cy="591443"/>
          </a:xfrm>
          <a:prstGeom prst="rect">
            <a:avLst/>
          </a:prstGeom>
        </p:spPr>
      </p:pic>
      <p:pic>
        <p:nvPicPr>
          <p:cNvPr id="26" name="Gráfico 25" descr="Cadeado de coração com preenchimento sólido">
            <a:hlinkClick r:id="" action="ppaction://noaction"/>
            <a:extLst>
              <a:ext uri="{FF2B5EF4-FFF2-40B4-BE49-F238E27FC236}">
                <a16:creationId xmlns="" xmlns:a16="http://schemas.microsoft.com/office/drawing/2014/main" id="{BAA9FF92-CDF1-B6C9-BDD2-C50766D097E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799652" y="3262171"/>
            <a:ext cx="591443" cy="591443"/>
          </a:xfrm>
          <a:prstGeom prst="rect">
            <a:avLst/>
          </a:prstGeom>
        </p:spPr>
      </p:pic>
    </p:spTree>
    <p:extLst>
      <p:ext uri="{BB962C8B-B14F-4D97-AF65-F5344CB8AC3E}">
        <p14:creationId xmlns:p14="http://schemas.microsoft.com/office/powerpoint/2010/main" val="187584525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42" presetClass="path" presetSubtype="0" decel="100000" fill="hold" grpId="1" nodeType="withEffect">
                                  <p:stCondLst>
                                    <p:cond delay="0"/>
                                  </p:stCondLst>
                                  <p:childTnLst>
                                    <p:animMotion origin="layout" path="M 0 1.11111E-6 L 0.01237 0.02847 " pathEditMode="relative" rAng="0" ptsTypes="AA">
                                      <p:cBhvr>
                                        <p:cTn id="9" dur="1000" spd="-100000" fill="hold"/>
                                        <p:tgtEl>
                                          <p:spTgt spid="85"/>
                                        </p:tgtEl>
                                        <p:attrNameLst>
                                          <p:attrName>ppt_x</p:attrName>
                                          <p:attrName>ppt_y</p:attrName>
                                        </p:attrNameLst>
                                      </p:cBhvr>
                                      <p:rCtr x="612" y="1412"/>
                                    </p:animMotion>
                                  </p:childTnLst>
                                </p:cTn>
                              </p:par>
                              <p:par>
                                <p:cTn id="10" presetID="49" presetClass="entr" presetSubtype="0" decel="100000" fill="hold" grpId="0" nodeType="withEffect">
                                  <p:stCondLst>
                                    <p:cond delay="250"/>
                                  </p:stCondLst>
                                  <p:childTnLst>
                                    <p:set>
                                      <p:cBhvr>
                                        <p:cTn id="11" dur="1" fill="hold">
                                          <p:stCondLst>
                                            <p:cond delay="0"/>
                                          </p:stCondLst>
                                        </p:cTn>
                                        <p:tgtEl>
                                          <p:spTgt spid="86"/>
                                        </p:tgtEl>
                                        <p:attrNameLst>
                                          <p:attrName>style.visibility</p:attrName>
                                        </p:attrNameLst>
                                      </p:cBhvr>
                                      <p:to>
                                        <p:strVal val="visible"/>
                                      </p:to>
                                    </p:set>
                                    <p:anim calcmode="lin" valueType="num">
                                      <p:cBhvr>
                                        <p:cTn id="12" dur="500" fill="hold"/>
                                        <p:tgtEl>
                                          <p:spTgt spid="86"/>
                                        </p:tgtEl>
                                        <p:attrNameLst>
                                          <p:attrName>ppt_w</p:attrName>
                                        </p:attrNameLst>
                                      </p:cBhvr>
                                      <p:tavLst>
                                        <p:tav tm="0">
                                          <p:val>
                                            <p:fltVal val="0"/>
                                          </p:val>
                                        </p:tav>
                                        <p:tav tm="100000">
                                          <p:val>
                                            <p:strVal val="#ppt_w"/>
                                          </p:val>
                                        </p:tav>
                                      </p:tavLst>
                                    </p:anim>
                                    <p:anim calcmode="lin" valueType="num">
                                      <p:cBhvr>
                                        <p:cTn id="13" dur="500" fill="hold"/>
                                        <p:tgtEl>
                                          <p:spTgt spid="86"/>
                                        </p:tgtEl>
                                        <p:attrNameLst>
                                          <p:attrName>ppt_h</p:attrName>
                                        </p:attrNameLst>
                                      </p:cBhvr>
                                      <p:tavLst>
                                        <p:tav tm="0">
                                          <p:val>
                                            <p:fltVal val="0"/>
                                          </p:val>
                                        </p:tav>
                                        <p:tav tm="100000">
                                          <p:val>
                                            <p:strVal val="#ppt_h"/>
                                          </p:val>
                                        </p:tav>
                                      </p:tavLst>
                                    </p:anim>
                                    <p:anim calcmode="lin" valueType="num">
                                      <p:cBhvr>
                                        <p:cTn id="14" dur="500" fill="hold"/>
                                        <p:tgtEl>
                                          <p:spTgt spid="86"/>
                                        </p:tgtEl>
                                        <p:attrNameLst>
                                          <p:attrName>style.rotation</p:attrName>
                                        </p:attrNameLst>
                                      </p:cBhvr>
                                      <p:tavLst>
                                        <p:tav tm="0">
                                          <p:val>
                                            <p:fltVal val="360"/>
                                          </p:val>
                                        </p:tav>
                                        <p:tav tm="100000">
                                          <p:val>
                                            <p:fltVal val="0"/>
                                          </p:val>
                                        </p:tav>
                                      </p:tavLst>
                                    </p:anim>
                                    <p:animEffect transition="in" filter="fade">
                                      <p:cBhvr>
                                        <p:cTn id="15" dur="500"/>
                                        <p:tgtEl>
                                          <p:spTgt spid="86"/>
                                        </p:tgtEl>
                                      </p:cBhvr>
                                    </p:animEffect>
                                  </p:childTnLst>
                                </p:cTn>
                              </p:par>
                              <p:par>
                                <p:cTn id="16" presetID="63" presetClass="path" presetSubtype="0" accel="86667" decel="13333" autoRev="1" fill="hold" grpId="1" nodeType="withEffect">
                                  <p:stCondLst>
                                    <p:cond delay="250"/>
                                  </p:stCondLst>
                                  <p:childTnLst>
                                    <p:animMotion origin="layout" path="M -2.91667E-6 -4.44444E-6 L 0.03894 -4.44444E-6 " pathEditMode="relative" rAng="0" ptsTypes="AA">
                                      <p:cBhvr>
                                        <p:cTn id="17" dur="500" fill="hold"/>
                                        <p:tgtEl>
                                          <p:spTgt spid="86"/>
                                        </p:tgtEl>
                                        <p:attrNameLst>
                                          <p:attrName>ppt_x</p:attrName>
                                          <p:attrName>ppt_y</p:attrName>
                                        </p:attrNameLst>
                                      </p:cBhvr>
                                      <p:rCtr x="1940" y="0"/>
                                    </p:animMotion>
                                  </p:childTnLst>
                                </p:cTn>
                              </p:par>
                              <p:par>
                                <p:cTn id="18" presetID="49" presetClass="entr" presetSubtype="0" decel="100000" fill="hold" grpId="0" nodeType="withEffect">
                                  <p:stCondLst>
                                    <p:cond delay="250"/>
                                  </p:stCondLst>
                                  <p:childTnLst>
                                    <p:set>
                                      <p:cBhvr>
                                        <p:cTn id="19" dur="1" fill="hold">
                                          <p:stCondLst>
                                            <p:cond delay="0"/>
                                          </p:stCondLst>
                                        </p:cTn>
                                        <p:tgtEl>
                                          <p:spTgt spid="87"/>
                                        </p:tgtEl>
                                        <p:attrNameLst>
                                          <p:attrName>style.visibility</p:attrName>
                                        </p:attrNameLst>
                                      </p:cBhvr>
                                      <p:to>
                                        <p:strVal val="visible"/>
                                      </p:to>
                                    </p:set>
                                    <p:anim calcmode="lin" valueType="num">
                                      <p:cBhvr>
                                        <p:cTn id="20" dur="600" fill="hold"/>
                                        <p:tgtEl>
                                          <p:spTgt spid="87"/>
                                        </p:tgtEl>
                                        <p:attrNameLst>
                                          <p:attrName>ppt_w</p:attrName>
                                        </p:attrNameLst>
                                      </p:cBhvr>
                                      <p:tavLst>
                                        <p:tav tm="0">
                                          <p:val>
                                            <p:fltVal val="0"/>
                                          </p:val>
                                        </p:tav>
                                        <p:tav tm="100000">
                                          <p:val>
                                            <p:strVal val="#ppt_w"/>
                                          </p:val>
                                        </p:tav>
                                      </p:tavLst>
                                    </p:anim>
                                    <p:anim calcmode="lin" valueType="num">
                                      <p:cBhvr>
                                        <p:cTn id="21" dur="600" fill="hold"/>
                                        <p:tgtEl>
                                          <p:spTgt spid="87"/>
                                        </p:tgtEl>
                                        <p:attrNameLst>
                                          <p:attrName>ppt_h</p:attrName>
                                        </p:attrNameLst>
                                      </p:cBhvr>
                                      <p:tavLst>
                                        <p:tav tm="0">
                                          <p:val>
                                            <p:fltVal val="0"/>
                                          </p:val>
                                        </p:tav>
                                        <p:tav tm="100000">
                                          <p:val>
                                            <p:strVal val="#ppt_h"/>
                                          </p:val>
                                        </p:tav>
                                      </p:tavLst>
                                    </p:anim>
                                    <p:anim calcmode="lin" valueType="num">
                                      <p:cBhvr>
                                        <p:cTn id="22" dur="600" fill="hold"/>
                                        <p:tgtEl>
                                          <p:spTgt spid="87"/>
                                        </p:tgtEl>
                                        <p:attrNameLst>
                                          <p:attrName>style.rotation</p:attrName>
                                        </p:attrNameLst>
                                      </p:cBhvr>
                                      <p:tavLst>
                                        <p:tav tm="0">
                                          <p:val>
                                            <p:fltVal val="360"/>
                                          </p:val>
                                        </p:tav>
                                        <p:tav tm="100000">
                                          <p:val>
                                            <p:fltVal val="0"/>
                                          </p:val>
                                        </p:tav>
                                      </p:tavLst>
                                    </p:anim>
                                    <p:animEffect transition="in" filter="fade">
                                      <p:cBhvr>
                                        <p:cTn id="23" dur="600"/>
                                        <p:tgtEl>
                                          <p:spTgt spid="87"/>
                                        </p:tgtEl>
                                      </p:cBhvr>
                                    </p:animEffect>
                                  </p:childTnLst>
                                </p:cTn>
                              </p:par>
                              <p:par>
                                <p:cTn id="24" presetID="63" presetClass="path" presetSubtype="0" accel="86667" decel="13333" autoRev="1" fill="hold" grpId="1" nodeType="withEffect">
                                  <p:stCondLst>
                                    <p:cond delay="250"/>
                                  </p:stCondLst>
                                  <p:childTnLst>
                                    <p:animMotion origin="layout" path="M -3.95833E-6 -4.44444E-6 L -0.01953 -4.44444E-6 " pathEditMode="relative" rAng="0" ptsTypes="AA">
                                      <p:cBhvr>
                                        <p:cTn id="25" dur="600" fill="hold"/>
                                        <p:tgtEl>
                                          <p:spTgt spid="87"/>
                                        </p:tgtEl>
                                        <p:attrNameLst>
                                          <p:attrName>ppt_x</p:attrName>
                                          <p:attrName>ppt_y</p:attrName>
                                        </p:attrNameLst>
                                      </p:cBhvr>
                                      <p:rCtr x="-977" y="0"/>
                                    </p:animMotion>
                                  </p:childTnLst>
                                </p:cTn>
                              </p:par>
                              <p:par>
                                <p:cTn id="26" presetID="49" presetClass="entr" presetSubtype="0" decel="100000" fill="hold" grpId="0" nodeType="withEffect">
                                  <p:stCondLst>
                                    <p:cond delay="250"/>
                                  </p:stCondLst>
                                  <p:childTnLst>
                                    <p:set>
                                      <p:cBhvr>
                                        <p:cTn id="27" dur="1" fill="hold">
                                          <p:stCondLst>
                                            <p:cond delay="0"/>
                                          </p:stCondLst>
                                        </p:cTn>
                                        <p:tgtEl>
                                          <p:spTgt spid="88"/>
                                        </p:tgtEl>
                                        <p:attrNameLst>
                                          <p:attrName>style.visibility</p:attrName>
                                        </p:attrNameLst>
                                      </p:cBhvr>
                                      <p:to>
                                        <p:strVal val="visible"/>
                                      </p:to>
                                    </p:set>
                                    <p:anim calcmode="lin" valueType="num">
                                      <p:cBhvr>
                                        <p:cTn id="28" dur="700" fill="hold"/>
                                        <p:tgtEl>
                                          <p:spTgt spid="88"/>
                                        </p:tgtEl>
                                        <p:attrNameLst>
                                          <p:attrName>ppt_w</p:attrName>
                                        </p:attrNameLst>
                                      </p:cBhvr>
                                      <p:tavLst>
                                        <p:tav tm="0">
                                          <p:val>
                                            <p:fltVal val="0"/>
                                          </p:val>
                                        </p:tav>
                                        <p:tav tm="100000">
                                          <p:val>
                                            <p:strVal val="#ppt_w"/>
                                          </p:val>
                                        </p:tav>
                                      </p:tavLst>
                                    </p:anim>
                                    <p:anim calcmode="lin" valueType="num">
                                      <p:cBhvr>
                                        <p:cTn id="29" dur="700" fill="hold"/>
                                        <p:tgtEl>
                                          <p:spTgt spid="88"/>
                                        </p:tgtEl>
                                        <p:attrNameLst>
                                          <p:attrName>ppt_h</p:attrName>
                                        </p:attrNameLst>
                                      </p:cBhvr>
                                      <p:tavLst>
                                        <p:tav tm="0">
                                          <p:val>
                                            <p:fltVal val="0"/>
                                          </p:val>
                                        </p:tav>
                                        <p:tav tm="100000">
                                          <p:val>
                                            <p:strVal val="#ppt_h"/>
                                          </p:val>
                                        </p:tav>
                                      </p:tavLst>
                                    </p:anim>
                                    <p:anim calcmode="lin" valueType="num">
                                      <p:cBhvr>
                                        <p:cTn id="30" dur="700" fill="hold"/>
                                        <p:tgtEl>
                                          <p:spTgt spid="88"/>
                                        </p:tgtEl>
                                        <p:attrNameLst>
                                          <p:attrName>style.rotation</p:attrName>
                                        </p:attrNameLst>
                                      </p:cBhvr>
                                      <p:tavLst>
                                        <p:tav tm="0">
                                          <p:val>
                                            <p:fltVal val="360"/>
                                          </p:val>
                                        </p:tav>
                                        <p:tav tm="100000">
                                          <p:val>
                                            <p:fltVal val="0"/>
                                          </p:val>
                                        </p:tav>
                                      </p:tavLst>
                                    </p:anim>
                                    <p:animEffect transition="in" filter="fade">
                                      <p:cBhvr>
                                        <p:cTn id="31" dur="700"/>
                                        <p:tgtEl>
                                          <p:spTgt spid="88"/>
                                        </p:tgtEl>
                                      </p:cBhvr>
                                    </p:animEffect>
                                  </p:childTnLst>
                                </p:cTn>
                              </p:par>
                              <p:par>
                                <p:cTn id="32" presetID="63" presetClass="path" presetSubtype="0" accel="86667" decel="13333" autoRev="1" fill="hold" grpId="1" nodeType="withEffect">
                                  <p:stCondLst>
                                    <p:cond delay="250"/>
                                  </p:stCondLst>
                                  <p:childTnLst>
                                    <p:animMotion origin="layout" path="M 4.79167E-6 -4.44444E-6 L -0.03894 -4.44444E-6 " pathEditMode="relative" rAng="0" ptsTypes="AA">
                                      <p:cBhvr>
                                        <p:cTn id="33" dur="700" fill="hold"/>
                                        <p:tgtEl>
                                          <p:spTgt spid="88"/>
                                        </p:tgtEl>
                                        <p:attrNameLst>
                                          <p:attrName>ppt_x</p:attrName>
                                          <p:attrName>ppt_y</p:attrName>
                                        </p:attrNameLst>
                                      </p:cBhvr>
                                      <p:rCtr x="-1953" y="0"/>
                                    </p:animMotion>
                                  </p:childTnLst>
                                </p:cTn>
                              </p:par>
                              <p:par>
                                <p:cTn id="34" presetID="12" presetClass="entr" presetSubtype="8" fill="hold" grpId="0" nodeType="withEffect">
                                  <p:stCondLst>
                                    <p:cond delay="25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p:tgtEl>
                                          <p:spTgt spid="8"/>
                                        </p:tgtEl>
                                        <p:attrNameLst>
                                          <p:attrName>ppt_x</p:attrName>
                                        </p:attrNameLst>
                                      </p:cBhvr>
                                      <p:tavLst>
                                        <p:tav tm="0">
                                          <p:val>
                                            <p:strVal val="#ppt_x-#ppt_w*1.125000"/>
                                          </p:val>
                                        </p:tav>
                                        <p:tav tm="100000">
                                          <p:val>
                                            <p:strVal val="#ppt_x"/>
                                          </p:val>
                                        </p:tav>
                                      </p:tavLst>
                                    </p:anim>
                                    <p:animEffect transition="in" filter="wipe(right)">
                                      <p:cBhvr>
                                        <p:cTn id="37" dur="750"/>
                                        <p:tgtEl>
                                          <p:spTgt spid="8"/>
                                        </p:tgtEl>
                                      </p:cBhvr>
                                    </p:animEffect>
                                  </p:childTnLst>
                                </p:cTn>
                              </p:par>
                              <p:par>
                                <p:cTn id="38" presetID="12" presetClass="entr" presetSubtype="8" fill="hold" grpId="0" nodeType="withEffect">
                                  <p:stCondLst>
                                    <p:cond delay="250"/>
                                  </p:stCondLst>
                                  <p:childTnLst>
                                    <p:set>
                                      <p:cBhvr>
                                        <p:cTn id="39" dur="1" fill="hold">
                                          <p:stCondLst>
                                            <p:cond delay="0"/>
                                          </p:stCondLst>
                                        </p:cTn>
                                        <p:tgtEl>
                                          <p:spTgt spid="244"/>
                                        </p:tgtEl>
                                        <p:attrNameLst>
                                          <p:attrName>style.visibility</p:attrName>
                                        </p:attrNameLst>
                                      </p:cBhvr>
                                      <p:to>
                                        <p:strVal val="visible"/>
                                      </p:to>
                                    </p:set>
                                    <p:anim calcmode="lin" valueType="num">
                                      <p:cBhvr additive="base">
                                        <p:cTn id="40" dur="750"/>
                                        <p:tgtEl>
                                          <p:spTgt spid="244"/>
                                        </p:tgtEl>
                                        <p:attrNameLst>
                                          <p:attrName>ppt_x</p:attrName>
                                        </p:attrNameLst>
                                      </p:cBhvr>
                                      <p:tavLst>
                                        <p:tav tm="0">
                                          <p:val>
                                            <p:strVal val="#ppt_x-#ppt_w*1.125000"/>
                                          </p:val>
                                        </p:tav>
                                        <p:tav tm="100000">
                                          <p:val>
                                            <p:strVal val="#ppt_x"/>
                                          </p:val>
                                        </p:tav>
                                      </p:tavLst>
                                    </p:anim>
                                    <p:animEffect transition="in" filter="wipe(right)">
                                      <p:cBhvr>
                                        <p:cTn id="41" dur="750"/>
                                        <p:tgtEl>
                                          <p:spTgt spid="244"/>
                                        </p:tgtEl>
                                      </p:cBhvr>
                                    </p:animEffect>
                                  </p:childTnLst>
                                </p:cTn>
                              </p:par>
                              <p:par>
                                <p:cTn id="42" presetID="12" presetClass="entr" presetSubtype="8" fill="hold" grpId="0" nodeType="withEffect">
                                  <p:stCondLst>
                                    <p:cond delay="250"/>
                                  </p:stCondLst>
                                  <p:childTnLst>
                                    <p:set>
                                      <p:cBhvr>
                                        <p:cTn id="43" dur="1" fill="hold">
                                          <p:stCondLst>
                                            <p:cond delay="0"/>
                                          </p:stCondLst>
                                        </p:cTn>
                                        <p:tgtEl>
                                          <p:spTgt spid="322"/>
                                        </p:tgtEl>
                                        <p:attrNameLst>
                                          <p:attrName>style.visibility</p:attrName>
                                        </p:attrNameLst>
                                      </p:cBhvr>
                                      <p:to>
                                        <p:strVal val="visible"/>
                                      </p:to>
                                    </p:set>
                                    <p:anim calcmode="lin" valueType="num">
                                      <p:cBhvr additive="base">
                                        <p:cTn id="44" dur="750"/>
                                        <p:tgtEl>
                                          <p:spTgt spid="322"/>
                                        </p:tgtEl>
                                        <p:attrNameLst>
                                          <p:attrName>ppt_x</p:attrName>
                                        </p:attrNameLst>
                                      </p:cBhvr>
                                      <p:tavLst>
                                        <p:tav tm="0">
                                          <p:val>
                                            <p:strVal val="#ppt_x-#ppt_w*1.125000"/>
                                          </p:val>
                                        </p:tav>
                                        <p:tav tm="100000">
                                          <p:val>
                                            <p:strVal val="#ppt_x"/>
                                          </p:val>
                                        </p:tav>
                                      </p:tavLst>
                                    </p:anim>
                                    <p:animEffect transition="in" filter="wipe(right)">
                                      <p:cBhvr>
                                        <p:cTn id="45" dur="750"/>
                                        <p:tgtEl>
                                          <p:spTgt spid="322"/>
                                        </p:tgtEl>
                                      </p:cBhvr>
                                    </p:animEffect>
                                  </p:childTnLst>
                                </p:cTn>
                              </p:par>
                              <p:par>
                                <p:cTn id="46" presetID="12" presetClass="entr" presetSubtype="8" fill="hold" grpId="0" nodeType="withEffect">
                                  <p:stCondLst>
                                    <p:cond delay="250"/>
                                  </p:stCondLst>
                                  <p:childTnLst>
                                    <p:set>
                                      <p:cBhvr>
                                        <p:cTn id="47" dur="1" fill="hold">
                                          <p:stCondLst>
                                            <p:cond delay="0"/>
                                          </p:stCondLst>
                                        </p:cTn>
                                        <p:tgtEl>
                                          <p:spTgt spid="324"/>
                                        </p:tgtEl>
                                        <p:attrNameLst>
                                          <p:attrName>style.visibility</p:attrName>
                                        </p:attrNameLst>
                                      </p:cBhvr>
                                      <p:to>
                                        <p:strVal val="visible"/>
                                      </p:to>
                                    </p:set>
                                    <p:anim calcmode="lin" valueType="num">
                                      <p:cBhvr additive="base">
                                        <p:cTn id="48" dur="750"/>
                                        <p:tgtEl>
                                          <p:spTgt spid="324"/>
                                        </p:tgtEl>
                                        <p:attrNameLst>
                                          <p:attrName>ppt_x</p:attrName>
                                        </p:attrNameLst>
                                      </p:cBhvr>
                                      <p:tavLst>
                                        <p:tav tm="0">
                                          <p:val>
                                            <p:strVal val="#ppt_x-#ppt_w*1.125000"/>
                                          </p:val>
                                        </p:tav>
                                        <p:tav tm="100000">
                                          <p:val>
                                            <p:strVal val="#ppt_x"/>
                                          </p:val>
                                        </p:tav>
                                      </p:tavLst>
                                    </p:anim>
                                    <p:animEffect transition="in" filter="wipe(right)">
                                      <p:cBhvr>
                                        <p:cTn id="49" dur="75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24" grpId="0" animBg="1"/>
      <p:bldP spid="244" grpId="0" animBg="1"/>
      <p:bldP spid="8" grpId="0" animBg="1"/>
      <p:bldP spid="85" grpId="0"/>
      <p:bldP spid="85" grpId="1"/>
      <p:bldP spid="86" grpId="0" animBg="1"/>
      <p:bldP spid="86" grpId="1" animBg="1"/>
      <p:bldP spid="87" grpId="0" animBg="1"/>
      <p:bldP spid="87" grpId="1" animBg="1"/>
      <p:bldP spid="88" grpId="0" animBg="1"/>
      <p:bldP spid="8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697" name="Cabeca">
            <a:extLst>
              <a:ext uri="{FF2B5EF4-FFF2-40B4-BE49-F238E27FC236}">
                <a16:creationId xmlns="" xmlns:a16="http://schemas.microsoft.com/office/drawing/2014/main" id="{A3BF9E40-2C3E-F32A-F9E3-BCA003136BF6}"/>
              </a:ext>
            </a:extLst>
          </p:cNvPr>
          <p:cNvGrpSpPr/>
          <p:nvPr/>
        </p:nvGrpSpPr>
        <p:grpSpPr>
          <a:xfrm>
            <a:off x="1778542" y="914401"/>
            <a:ext cx="4927058" cy="5943600"/>
            <a:chOff x="-1273668" y="3529795"/>
            <a:chExt cx="4415145" cy="5057504"/>
          </a:xfrm>
        </p:grpSpPr>
        <p:sp useBgFill="1">
          <p:nvSpPr>
            <p:cNvPr id="698" name="Forma Livre 36">
              <a:extLst>
                <a:ext uri="{FF2B5EF4-FFF2-40B4-BE49-F238E27FC236}">
                  <a16:creationId xmlns="" xmlns:a16="http://schemas.microsoft.com/office/drawing/2014/main" id="{6FF4C92D-53C6-7E26-D60D-A51E73505FDD}"/>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useBgFill="1">
          <p:nvSpPr>
            <p:cNvPr id="699" name="Forma Livre 35">
              <a:extLst>
                <a:ext uri="{FF2B5EF4-FFF2-40B4-BE49-F238E27FC236}">
                  <a16:creationId xmlns="" xmlns:a16="http://schemas.microsoft.com/office/drawing/2014/main" id="{BE25A3C9-6B5A-270F-7F7C-62A64D900B21}"/>
                </a:ext>
              </a:extLst>
            </p:cNvPr>
            <p:cNvSpPr/>
            <p:nvPr/>
          </p:nvSpPr>
          <p:spPr>
            <a:xfrm>
              <a:off x="-1273668" y="3529795"/>
              <a:ext cx="4415145" cy="5057504"/>
            </a:xfrm>
            <a:custGeom>
              <a:avLst/>
              <a:gdLst>
                <a:gd name="connsiteX0" fmla="*/ 2625443 w 4415145"/>
                <a:gd name="connsiteY0" fmla="*/ 227 h 5057504"/>
                <a:gd name="connsiteX1" fmla="*/ 3244505 w 4415145"/>
                <a:gd name="connsiteY1" fmla="*/ 64189 h 5057504"/>
                <a:gd name="connsiteX2" fmla="*/ 3676981 w 4415145"/>
                <a:gd name="connsiteY2" fmla="*/ 904146 h 5057504"/>
                <a:gd name="connsiteX3" fmla="*/ 3886419 w 4415145"/>
                <a:gd name="connsiteY3" fmla="*/ 1264166 h 5057504"/>
                <a:gd name="connsiteX4" fmla="*/ 3970537 w 4415145"/>
                <a:gd name="connsiteY4" fmla="*/ 1657276 h 5057504"/>
                <a:gd name="connsiteX5" fmla="*/ 4095988 w 4415145"/>
                <a:gd name="connsiteY5" fmla="*/ 1889038 h 5057504"/>
                <a:gd name="connsiteX6" fmla="*/ 4032999 w 4415145"/>
                <a:gd name="connsiteY6" fmla="*/ 2141846 h 5057504"/>
                <a:gd name="connsiteX7" fmla="*/ 3995495 w 4415145"/>
                <a:gd name="connsiteY7" fmla="*/ 2309017 h 5057504"/>
                <a:gd name="connsiteX8" fmla="*/ 4209423 w 4415145"/>
                <a:gd name="connsiteY8" fmla="*/ 2676184 h 5057504"/>
                <a:gd name="connsiteX9" fmla="*/ 4414503 w 4415145"/>
                <a:gd name="connsiteY9" fmla="*/ 3075780 h 5057504"/>
                <a:gd name="connsiteX10" fmla="*/ 4313350 w 4415145"/>
                <a:gd name="connsiteY10" fmla="*/ 3247848 h 5057504"/>
                <a:gd name="connsiteX11" fmla="*/ 4168882 w 4415145"/>
                <a:gd name="connsiteY11" fmla="*/ 3294439 h 5057504"/>
                <a:gd name="connsiteX12" fmla="*/ 4157394 w 4415145"/>
                <a:gd name="connsiteY12" fmla="*/ 3519451 h 5057504"/>
                <a:gd name="connsiteX13" fmla="*/ 4188030 w 4415145"/>
                <a:gd name="connsiteY13" fmla="*/ 3596484 h 5057504"/>
                <a:gd name="connsiteX14" fmla="*/ 4227646 w 4415145"/>
                <a:gd name="connsiteY14" fmla="*/ 3721300 h 5057504"/>
                <a:gd name="connsiteX15" fmla="*/ 4150130 w 4415145"/>
                <a:gd name="connsiteY15" fmla="*/ 3798201 h 5057504"/>
                <a:gd name="connsiteX16" fmla="*/ 4192255 w 4415145"/>
                <a:gd name="connsiteY16" fmla="*/ 3865838 h 5057504"/>
                <a:gd name="connsiteX17" fmla="*/ 4192255 w 4415145"/>
                <a:gd name="connsiteY17" fmla="*/ 4002831 h 5057504"/>
                <a:gd name="connsiteX18" fmla="*/ 4074728 w 4415145"/>
                <a:gd name="connsiteY18" fmla="*/ 4124999 h 5057504"/>
                <a:gd name="connsiteX19" fmla="*/ 4146961 w 4415145"/>
                <a:gd name="connsiteY19" fmla="*/ 4438163 h 5057504"/>
                <a:gd name="connsiteX20" fmla="*/ 3998532 w 4415145"/>
                <a:gd name="connsiteY20" fmla="*/ 4698912 h 5057504"/>
                <a:gd name="connsiteX21" fmla="*/ 3340508 w 4415145"/>
                <a:gd name="connsiteY21" fmla="*/ 4740739 h 5057504"/>
                <a:gd name="connsiteX22" fmla="*/ 2990564 w 4415145"/>
                <a:gd name="connsiteY22" fmla="*/ 4750268 h 5057504"/>
                <a:gd name="connsiteX23" fmla="*/ 2868366 w 4415145"/>
                <a:gd name="connsiteY23" fmla="*/ 5001753 h 5057504"/>
                <a:gd name="connsiteX24" fmla="*/ 2862477 w 4415145"/>
                <a:gd name="connsiteY24" fmla="*/ 5057504 h 5057504"/>
                <a:gd name="connsiteX25" fmla="*/ 848321 w 4415145"/>
                <a:gd name="connsiteY25" fmla="*/ 5057504 h 5057504"/>
                <a:gd name="connsiteX26" fmla="*/ 860114 w 4415145"/>
                <a:gd name="connsiteY26" fmla="*/ 5011469 h 5057504"/>
                <a:gd name="connsiteX27" fmla="*/ 956142 w 4415145"/>
                <a:gd name="connsiteY27" fmla="*/ 4579656 h 5057504"/>
                <a:gd name="connsiteX28" fmla="*/ 1003814 w 4415145"/>
                <a:gd name="connsiteY28" fmla="*/ 4089129 h 5057504"/>
                <a:gd name="connsiteX29" fmla="*/ 828314 w 4415145"/>
                <a:gd name="connsiteY29" fmla="*/ 4089923 h 5057504"/>
                <a:gd name="connsiteX30" fmla="*/ 377878 w 4415145"/>
                <a:gd name="connsiteY30" fmla="*/ 3486228 h 5057504"/>
                <a:gd name="connsiteX31" fmla="*/ 81418 w 4415145"/>
                <a:gd name="connsiteY31" fmla="*/ 1518165 h 5057504"/>
                <a:gd name="connsiteX32" fmla="*/ 1366830 w 4415145"/>
                <a:gd name="connsiteY32" fmla="*/ 159885 h 5057504"/>
                <a:gd name="connsiteX33" fmla="*/ 2625443 w 4415145"/>
                <a:gd name="connsiteY33" fmla="*/ 227 h 50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5145" h="5057504">
                  <a:moveTo>
                    <a:pt x="2625443" y="227"/>
                  </a:moveTo>
                  <a:cubicBezTo>
                    <a:pt x="2854025" y="2660"/>
                    <a:pt x="3063508" y="24630"/>
                    <a:pt x="3244505" y="64189"/>
                  </a:cubicBezTo>
                  <a:cubicBezTo>
                    <a:pt x="4030225" y="236257"/>
                    <a:pt x="3676981" y="904146"/>
                    <a:pt x="3676981" y="904146"/>
                  </a:cubicBezTo>
                  <a:cubicBezTo>
                    <a:pt x="3707618" y="937236"/>
                    <a:pt x="3855915" y="1144777"/>
                    <a:pt x="3886419" y="1264166"/>
                  </a:cubicBezTo>
                  <a:cubicBezTo>
                    <a:pt x="3916923" y="1383555"/>
                    <a:pt x="3946239" y="1570448"/>
                    <a:pt x="3970537" y="1657276"/>
                  </a:cubicBezTo>
                  <a:cubicBezTo>
                    <a:pt x="3994836" y="1744104"/>
                    <a:pt x="4078029" y="1831991"/>
                    <a:pt x="4095988" y="1889038"/>
                  </a:cubicBezTo>
                  <a:cubicBezTo>
                    <a:pt x="4113948" y="1946086"/>
                    <a:pt x="4078029" y="2091284"/>
                    <a:pt x="4032999" y="2141846"/>
                  </a:cubicBezTo>
                  <a:cubicBezTo>
                    <a:pt x="3987968" y="2192408"/>
                    <a:pt x="3982290" y="2291149"/>
                    <a:pt x="3995495" y="2309017"/>
                  </a:cubicBezTo>
                  <a:cubicBezTo>
                    <a:pt x="4008701" y="2326886"/>
                    <a:pt x="4183672" y="2630652"/>
                    <a:pt x="4209423" y="2676184"/>
                  </a:cubicBezTo>
                  <a:cubicBezTo>
                    <a:pt x="4235173" y="2721716"/>
                    <a:pt x="4408560" y="3011320"/>
                    <a:pt x="4414503" y="3075780"/>
                  </a:cubicBezTo>
                  <a:cubicBezTo>
                    <a:pt x="4420445" y="3140239"/>
                    <a:pt x="4385054" y="3235406"/>
                    <a:pt x="4313350" y="3247848"/>
                  </a:cubicBezTo>
                  <a:cubicBezTo>
                    <a:pt x="4263473" y="3257391"/>
                    <a:pt x="4214955" y="3273050"/>
                    <a:pt x="4168882" y="3294439"/>
                  </a:cubicBezTo>
                  <a:cubicBezTo>
                    <a:pt x="4168882" y="3294439"/>
                    <a:pt x="4116721" y="3352412"/>
                    <a:pt x="4157394" y="3519451"/>
                  </a:cubicBezTo>
                  <a:cubicBezTo>
                    <a:pt x="4166373" y="3556644"/>
                    <a:pt x="4164921" y="3577292"/>
                    <a:pt x="4188030" y="3596484"/>
                  </a:cubicBezTo>
                  <a:cubicBezTo>
                    <a:pt x="4221492" y="3628674"/>
                    <a:pt x="4236402" y="3675649"/>
                    <a:pt x="4227646" y="3721300"/>
                  </a:cubicBezTo>
                  <a:cubicBezTo>
                    <a:pt x="4218006" y="3763787"/>
                    <a:pt x="4160695" y="3795421"/>
                    <a:pt x="4150130" y="3798201"/>
                  </a:cubicBezTo>
                  <a:cubicBezTo>
                    <a:pt x="4139566" y="3800981"/>
                    <a:pt x="4176542" y="3836056"/>
                    <a:pt x="4192255" y="3865838"/>
                  </a:cubicBezTo>
                  <a:cubicBezTo>
                    <a:pt x="4207970" y="3895618"/>
                    <a:pt x="4225269" y="3955975"/>
                    <a:pt x="4192255" y="4002831"/>
                  </a:cubicBezTo>
                  <a:cubicBezTo>
                    <a:pt x="4159242" y="4049686"/>
                    <a:pt x="4063768" y="4069011"/>
                    <a:pt x="4074728" y="4124999"/>
                  </a:cubicBezTo>
                  <a:cubicBezTo>
                    <a:pt x="4085688" y="4180987"/>
                    <a:pt x="4150659" y="4357953"/>
                    <a:pt x="4146961" y="4438163"/>
                  </a:cubicBezTo>
                  <a:cubicBezTo>
                    <a:pt x="4143264" y="4518373"/>
                    <a:pt x="4079746" y="4647689"/>
                    <a:pt x="3998532" y="4698912"/>
                  </a:cubicBezTo>
                  <a:cubicBezTo>
                    <a:pt x="3860272" y="4785476"/>
                    <a:pt x="3473750" y="4781902"/>
                    <a:pt x="3340508" y="4740739"/>
                  </a:cubicBezTo>
                  <a:cubicBezTo>
                    <a:pt x="3207397" y="4699574"/>
                    <a:pt x="3048801" y="4689912"/>
                    <a:pt x="2990564" y="4750268"/>
                  </a:cubicBezTo>
                  <a:cubicBezTo>
                    <a:pt x="2912917" y="4830810"/>
                    <a:pt x="2882512" y="4917903"/>
                    <a:pt x="2868366" y="5001753"/>
                  </a:cubicBezTo>
                  <a:lnTo>
                    <a:pt x="2862477" y="5057504"/>
                  </a:lnTo>
                  <a:lnTo>
                    <a:pt x="848321" y="5057504"/>
                  </a:lnTo>
                  <a:lnTo>
                    <a:pt x="860114" y="5011469"/>
                  </a:lnTo>
                  <a:cubicBezTo>
                    <a:pt x="907718" y="4813716"/>
                    <a:pt x="938216" y="4654109"/>
                    <a:pt x="956142" y="4579656"/>
                  </a:cubicBezTo>
                  <a:cubicBezTo>
                    <a:pt x="1005663" y="4373571"/>
                    <a:pt x="1003814" y="4089129"/>
                    <a:pt x="1003814" y="4089129"/>
                  </a:cubicBezTo>
                  <a:lnTo>
                    <a:pt x="828314" y="4089923"/>
                  </a:lnTo>
                  <a:cubicBezTo>
                    <a:pt x="660494" y="3902568"/>
                    <a:pt x="509746" y="3700533"/>
                    <a:pt x="377878" y="3486228"/>
                  </a:cubicBezTo>
                  <a:cubicBezTo>
                    <a:pt x="193003" y="3180609"/>
                    <a:pt x="-159449" y="2434495"/>
                    <a:pt x="81418" y="1518165"/>
                  </a:cubicBezTo>
                  <a:cubicBezTo>
                    <a:pt x="222715" y="979460"/>
                    <a:pt x="657041" y="341483"/>
                    <a:pt x="1366830" y="159885"/>
                  </a:cubicBezTo>
                  <a:cubicBezTo>
                    <a:pt x="1810449" y="46386"/>
                    <a:pt x="2244473" y="-3828"/>
                    <a:pt x="2625443" y="227"/>
                  </a:cubicBezTo>
                  <a:close/>
                </a:path>
              </a:pathLst>
            </a:custGeom>
            <a:solidFill>
              <a:srgbClr val="ECF0F3"/>
            </a:solidFill>
            <a:ln>
              <a:noFill/>
            </a:ln>
            <a:effectLst>
              <a:outerShdw blurRad="254000" dist="228600" dir="13500000" sx="98000" sy="98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700" name="Cerebro">
            <a:extLst>
              <a:ext uri="{FF2B5EF4-FFF2-40B4-BE49-F238E27FC236}">
                <a16:creationId xmlns="" xmlns:a16="http://schemas.microsoft.com/office/drawing/2014/main" id="{A2EF8AFE-E2F8-9F49-6C1D-CAE02671E62A}"/>
              </a:ext>
            </a:extLst>
          </p:cNvPr>
          <p:cNvGrpSpPr/>
          <p:nvPr/>
        </p:nvGrpSpPr>
        <p:grpSpPr>
          <a:xfrm>
            <a:off x="2094862" y="1973939"/>
            <a:ext cx="3474906" cy="2935541"/>
            <a:chOff x="1003122" y="2269430"/>
            <a:chExt cx="3216946" cy="2624550"/>
          </a:xfrm>
        </p:grpSpPr>
        <p:sp>
          <p:nvSpPr>
            <p:cNvPr id="701" name="Oval 14">
              <a:extLst>
                <a:ext uri="{FF2B5EF4-FFF2-40B4-BE49-F238E27FC236}">
                  <a16:creationId xmlns="" xmlns:a16="http://schemas.microsoft.com/office/drawing/2014/main" id="{407793C1-0581-C213-6F1C-6A759238E6B4}"/>
                </a:ext>
              </a:extLst>
            </p:cNvPr>
            <p:cNvSpPr/>
            <p:nvPr/>
          </p:nvSpPr>
          <p:spPr>
            <a:xfrm>
              <a:off x="1007991" y="35049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2" name="Oval 39">
              <a:extLst>
                <a:ext uri="{FF2B5EF4-FFF2-40B4-BE49-F238E27FC236}">
                  <a16:creationId xmlns="" xmlns:a16="http://schemas.microsoft.com/office/drawing/2014/main" id="{6ABDB039-ECF2-C3F5-D451-7B7105B38F5A}"/>
                </a:ext>
              </a:extLst>
            </p:cNvPr>
            <p:cNvSpPr/>
            <p:nvPr/>
          </p:nvSpPr>
          <p:spPr>
            <a:xfrm>
              <a:off x="1102234" y="32382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3" name="Oval 40">
              <a:extLst>
                <a:ext uri="{FF2B5EF4-FFF2-40B4-BE49-F238E27FC236}">
                  <a16:creationId xmlns="" xmlns:a16="http://schemas.microsoft.com/office/drawing/2014/main" id="{747EBFFE-B78F-4A8D-7ECE-3F750ACC604D}"/>
                </a:ext>
              </a:extLst>
            </p:cNvPr>
            <p:cNvSpPr/>
            <p:nvPr/>
          </p:nvSpPr>
          <p:spPr>
            <a:xfrm>
              <a:off x="1205590" y="30491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4" name="Oval 41">
              <a:extLst>
                <a:ext uri="{FF2B5EF4-FFF2-40B4-BE49-F238E27FC236}">
                  <a16:creationId xmlns="" xmlns:a16="http://schemas.microsoft.com/office/drawing/2014/main" id="{F60D9FE4-C6B6-F58C-88E9-0FF956CDA648}"/>
                </a:ext>
              </a:extLst>
            </p:cNvPr>
            <p:cNvSpPr/>
            <p:nvPr/>
          </p:nvSpPr>
          <p:spPr>
            <a:xfrm>
              <a:off x="1365365" y="286635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5" name="Oval 42">
              <a:extLst>
                <a:ext uri="{FF2B5EF4-FFF2-40B4-BE49-F238E27FC236}">
                  <a16:creationId xmlns="" xmlns:a16="http://schemas.microsoft.com/office/drawing/2014/main" id="{7321C978-FA21-1659-EDCC-86E6257EB3BD}"/>
                </a:ext>
              </a:extLst>
            </p:cNvPr>
            <p:cNvSpPr/>
            <p:nvPr/>
          </p:nvSpPr>
          <p:spPr>
            <a:xfrm>
              <a:off x="1534920" y="270311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6" name="Oval 43">
              <a:extLst>
                <a:ext uri="{FF2B5EF4-FFF2-40B4-BE49-F238E27FC236}">
                  <a16:creationId xmlns="" xmlns:a16="http://schemas.microsoft.com/office/drawing/2014/main" id="{F6240A0A-4137-C9CB-D8ED-D4D66D7363B6}"/>
                </a:ext>
              </a:extLst>
            </p:cNvPr>
            <p:cNvSpPr/>
            <p:nvPr/>
          </p:nvSpPr>
          <p:spPr>
            <a:xfrm>
              <a:off x="1688600" y="25975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7" name="Oval 44">
              <a:extLst>
                <a:ext uri="{FF2B5EF4-FFF2-40B4-BE49-F238E27FC236}">
                  <a16:creationId xmlns="" xmlns:a16="http://schemas.microsoft.com/office/drawing/2014/main" id="{2380446B-36A3-C593-4313-7B43B0D5F3B5}"/>
                </a:ext>
              </a:extLst>
            </p:cNvPr>
            <p:cNvSpPr/>
            <p:nvPr/>
          </p:nvSpPr>
          <p:spPr>
            <a:xfrm rot="671474">
              <a:off x="1874030" y="247930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8" name="Oval 45">
              <a:extLst>
                <a:ext uri="{FF2B5EF4-FFF2-40B4-BE49-F238E27FC236}">
                  <a16:creationId xmlns="" xmlns:a16="http://schemas.microsoft.com/office/drawing/2014/main" id="{EE5BE007-0AA6-4D5B-ED43-F16B694A707A}"/>
                </a:ext>
              </a:extLst>
            </p:cNvPr>
            <p:cNvSpPr/>
            <p:nvPr/>
          </p:nvSpPr>
          <p:spPr>
            <a:xfrm rot="20642023">
              <a:off x="2102265" y="23796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09" name="Oval 48">
              <a:extLst>
                <a:ext uri="{FF2B5EF4-FFF2-40B4-BE49-F238E27FC236}">
                  <a16:creationId xmlns="" xmlns:a16="http://schemas.microsoft.com/office/drawing/2014/main" id="{884959DD-9C3F-770D-FE5C-19E435EFD539}"/>
                </a:ext>
              </a:extLst>
            </p:cNvPr>
            <p:cNvSpPr/>
            <p:nvPr/>
          </p:nvSpPr>
          <p:spPr>
            <a:xfrm rot="20992598">
              <a:off x="2276710" y="23435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0" name="Oval 49">
              <a:extLst>
                <a:ext uri="{FF2B5EF4-FFF2-40B4-BE49-F238E27FC236}">
                  <a16:creationId xmlns="" xmlns:a16="http://schemas.microsoft.com/office/drawing/2014/main" id="{FEF19CCE-FD27-B4BF-0144-4C3CFE4A8E08}"/>
                </a:ext>
              </a:extLst>
            </p:cNvPr>
            <p:cNvSpPr/>
            <p:nvPr/>
          </p:nvSpPr>
          <p:spPr>
            <a:xfrm rot="20565400">
              <a:off x="2441375" y="23123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1" name="Oval 51">
              <a:extLst>
                <a:ext uri="{FF2B5EF4-FFF2-40B4-BE49-F238E27FC236}">
                  <a16:creationId xmlns="" xmlns:a16="http://schemas.microsoft.com/office/drawing/2014/main" id="{5B414DE2-3EE4-EAB3-F9CB-E81DCC136243}"/>
                </a:ext>
              </a:extLst>
            </p:cNvPr>
            <p:cNvSpPr/>
            <p:nvPr/>
          </p:nvSpPr>
          <p:spPr>
            <a:xfrm>
              <a:off x="2630490" y="23984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2" name="Oval 56">
              <a:extLst>
                <a:ext uri="{FF2B5EF4-FFF2-40B4-BE49-F238E27FC236}">
                  <a16:creationId xmlns="" xmlns:a16="http://schemas.microsoft.com/office/drawing/2014/main" id="{4F68D869-9292-4CAB-FD70-3A7E3EEBD7D7}"/>
                </a:ext>
              </a:extLst>
            </p:cNvPr>
            <p:cNvSpPr/>
            <p:nvPr/>
          </p:nvSpPr>
          <p:spPr>
            <a:xfrm>
              <a:off x="2765816" y="226943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3" name="Oval 58">
              <a:extLst>
                <a:ext uri="{FF2B5EF4-FFF2-40B4-BE49-F238E27FC236}">
                  <a16:creationId xmlns="" xmlns:a16="http://schemas.microsoft.com/office/drawing/2014/main" id="{C45975D6-EBAA-4D10-A0F3-0C29B9773ADA}"/>
                </a:ext>
              </a:extLst>
            </p:cNvPr>
            <p:cNvSpPr/>
            <p:nvPr/>
          </p:nvSpPr>
          <p:spPr>
            <a:xfrm>
              <a:off x="2994052" y="228222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4" name="Oval 63">
              <a:extLst>
                <a:ext uri="{FF2B5EF4-FFF2-40B4-BE49-F238E27FC236}">
                  <a16:creationId xmlns="" xmlns:a16="http://schemas.microsoft.com/office/drawing/2014/main" id="{6086230F-B4E9-6C68-0668-563920C89B33}"/>
                </a:ext>
              </a:extLst>
            </p:cNvPr>
            <p:cNvSpPr/>
            <p:nvPr/>
          </p:nvSpPr>
          <p:spPr>
            <a:xfrm rot="1098080">
              <a:off x="3310308" y="23390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5" name="Oval 64">
              <a:extLst>
                <a:ext uri="{FF2B5EF4-FFF2-40B4-BE49-F238E27FC236}">
                  <a16:creationId xmlns="" xmlns:a16="http://schemas.microsoft.com/office/drawing/2014/main" id="{7616C7AA-565A-3B07-A8A4-C7FDC591F69A}"/>
                </a:ext>
              </a:extLst>
            </p:cNvPr>
            <p:cNvSpPr/>
            <p:nvPr/>
          </p:nvSpPr>
          <p:spPr>
            <a:xfrm rot="20574702">
              <a:off x="3504315" y="241540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6" name="Oval 65">
              <a:extLst>
                <a:ext uri="{FF2B5EF4-FFF2-40B4-BE49-F238E27FC236}">
                  <a16:creationId xmlns="" xmlns:a16="http://schemas.microsoft.com/office/drawing/2014/main" id="{5109E83B-CF1C-B66E-DF1F-BDD46C270338}"/>
                </a:ext>
              </a:extLst>
            </p:cNvPr>
            <p:cNvSpPr/>
            <p:nvPr/>
          </p:nvSpPr>
          <p:spPr>
            <a:xfrm rot="1344904">
              <a:off x="3708102" y="247709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7" name="Oval 66">
              <a:extLst>
                <a:ext uri="{FF2B5EF4-FFF2-40B4-BE49-F238E27FC236}">
                  <a16:creationId xmlns="" xmlns:a16="http://schemas.microsoft.com/office/drawing/2014/main" id="{D2FCF988-91EB-9E62-418B-389B917C6C4F}"/>
                </a:ext>
              </a:extLst>
            </p:cNvPr>
            <p:cNvSpPr/>
            <p:nvPr/>
          </p:nvSpPr>
          <p:spPr>
            <a:xfrm>
              <a:off x="3902109" y="26072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8" name="Oval 67">
              <a:extLst>
                <a:ext uri="{FF2B5EF4-FFF2-40B4-BE49-F238E27FC236}">
                  <a16:creationId xmlns="" xmlns:a16="http://schemas.microsoft.com/office/drawing/2014/main" id="{D9AED5F4-C25C-56D9-F105-B32FB19DE0F1}"/>
                </a:ext>
              </a:extLst>
            </p:cNvPr>
            <p:cNvSpPr/>
            <p:nvPr/>
          </p:nvSpPr>
          <p:spPr>
            <a:xfrm rot="1037527">
              <a:off x="4066776" y="28743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19" name="Oval 68">
              <a:extLst>
                <a:ext uri="{FF2B5EF4-FFF2-40B4-BE49-F238E27FC236}">
                  <a16:creationId xmlns="" xmlns:a16="http://schemas.microsoft.com/office/drawing/2014/main" id="{75879473-29F2-2EBA-47A5-D8B635773D29}"/>
                </a:ext>
              </a:extLst>
            </p:cNvPr>
            <p:cNvSpPr/>
            <p:nvPr/>
          </p:nvSpPr>
          <p:spPr>
            <a:xfrm>
              <a:off x="4138533" y="306316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0" name="Oval 69">
              <a:extLst>
                <a:ext uri="{FF2B5EF4-FFF2-40B4-BE49-F238E27FC236}">
                  <a16:creationId xmlns="" xmlns:a16="http://schemas.microsoft.com/office/drawing/2014/main" id="{FB77DE7A-11EE-6FCF-6460-8571E240CC07}"/>
                </a:ext>
              </a:extLst>
            </p:cNvPr>
            <p:cNvSpPr/>
            <p:nvPr/>
          </p:nvSpPr>
          <p:spPr>
            <a:xfrm>
              <a:off x="4146721" y="33351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1" name="Oval 70">
              <a:extLst>
                <a:ext uri="{FF2B5EF4-FFF2-40B4-BE49-F238E27FC236}">
                  <a16:creationId xmlns="" xmlns:a16="http://schemas.microsoft.com/office/drawing/2014/main" id="{1D85BAD8-3D12-968C-BA25-DC7C1A6E8A10}"/>
                </a:ext>
              </a:extLst>
            </p:cNvPr>
            <p:cNvSpPr/>
            <p:nvPr/>
          </p:nvSpPr>
          <p:spPr>
            <a:xfrm>
              <a:off x="411089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2" name="Oval 71">
              <a:extLst>
                <a:ext uri="{FF2B5EF4-FFF2-40B4-BE49-F238E27FC236}">
                  <a16:creationId xmlns="" xmlns:a16="http://schemas.microsoft.com/office/drawing/2014/main" id="{D2B3DACC-1AB9-FFAC-D560-111ED9065605}"/>
                </a:ext>
              </a:extLst>
            </p:cNvPr>
            <p:cNvSpPr/>
            <p:nvPr/>
          </p:nvSpPr>
          <p:spPr>
            <a:xfrm rot="20468215">
              <a:off x="3967497" y="379300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3" name="Oval 72">
              <a:extLst>
                <a:ext uri="{FF2B5EF4-FFF2-40B4-BE49-F238E27FC236}">
                  <a16:creationId xmlns="" xmlns:a16="http://schemas.microsoft.com/office/drawing/2014/main" id="{813D8527-8954-8B73-A2C8-09E59862195C}"/>
                </a:ext>
              </a:extLst>
            </p:cNvPr>
            <p:cNvSpPr/>
            <p:nvPr/>
          </p:nvSpPr>
          <p:spPr>
            <a:xfrm>
              <a:off x="3706735" y="392608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4" name="Oval 73">
              <a:extLst>
                <a:ext uri="{FF2B5EF4-FFF2-40B4-BE49-F238E27FC236}">
                  <a16:creationId xmlns="" xmlns:a16="http://schemas.microsoft.com/office/drawing/2014/main" id="{259F6C1D-8106-BDFC-8B22-46A631C12C9C}"/>
                </a:ext>
              </a:extLst>
            </p:cNvPr>
            <p:cNvSpPr/>
            <p:nvPr/>
          </p:nvSpPr>
          <p:spPr>
            <a:xfrm>
              <a:off x="3348176" y="39535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5" name="Oval 74">
              <a:extLst>
                <a:ext uri="{FF2B5EF4-FFF2-40B4-BE49-F238E27FC236}">
                  <a16:creationId xmlns="" xmlns:a16="http://schemas.microsoft.com/office/drawing/2014/main" id="{A1295758-02E5-911C-CDB2-C30991485D15}"/>
                </a:ext>
              </a:extLst>
            </p:cNvPr>
            <p:cNvSpPr/>
            <p:nvPr/>
          </p:nvSpPr>
          <p:spPr>
            <a:xfrm rot="861920">
              <a:off x="2886927" y="400546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6" name="Oval 75">
              <a:extLst>
                <a:ext uri="{FF2B5EF4-FFF2-40B4-BE49-F238E27FC236}">
                  <a16:creationId xmlns="" xmlns:a16="http://schemas.microsoft.com/office/drawing/2014/main" id="{5EC1593A-43D2-3277-3280-5ED05FAF62F7}"/>
                </a:ext>
              </a:extLst>
            </p:cNvPr>
            <p:cNvSpPr/>
            <p:nvPr/>
          </p:nvSpPr>
          <p:spPr>
            <a:xfrm>
              <a:off x="2668891" y="409886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7" name="Oval 76">
              <a:extLst>
                <a:ext uri="{FF2B5EF4-FFF2-40B4-BE49-F238E27FC236}">
                  <a16:creationId xmlns="" xmlns:a16="http://schemas.microsoft.com/office/drawing/2014/main" id="{F2ADB338-344A-003F-9743-BB6779421513}"/>
                </a:ext>
              </a:extLst>
            </p:cNvPr>
            <p:cNvSpPr/>
            <p:nvPr/>
          </p:nvSpPr>
          <p:spPr>
            <a:xfrm>
              <a:off x="2336069" y="4211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8" name="Oval 77">
              <a:extLst>
                <a:ext uri="{FF2B5EF4-FFF2-40B4-BE49-F238E27FC236}">
                  <a16:creationId xmlns="" xmlns:a16="http://schemas.microsoft.com/office/drawing/2014/main" id="{DFA86223-A236-2660-772D-41FCB51AE811}"/>
                </a:ext>
              </a:extLst>
            </p:cNvPr>
            <p:cNvSpPr/>
            <p:nvPr/>
          </p:nvSpPr>
          <p:spPr>
            <a:xfrm>
              <a:off x="2632767" y="433236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29" name="Oval 78">
              <a:extLst>
                <a:ext uri="{FF2B5EF4-FFF2-40B4-BE49-F238E27FC236}">
                  <a16:creationId xmlns="" xmlns:a16="http://schemas.microsoft.com/office/drawing/2014/main" id="{25C77698-50F4-10A4-E17E-8753EB4110E9}"/>
                </a:ext>
              </a:extLst>
            </p:cNvPr>
            <p:cNvSpPr/>
            <p:nvPr/>
          </p:nvSpPr>
          <p:spPr>
            <a:xfrm>
              <a:off x="2567610" y="457499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0" name="Oval 79">
              <a:extLst>
                <a:ext uri="{FF2B5EF4-FFF2-40B4-BE49-F238E27FC236}">
                  <a16:creationId xmlns="" xmlns:a16="http://schemas.microsoft.com/office/drawing/2014/main" id="{CE0FB74F-6B91-6B32-DC9D-E6B526AE72D8}"/>
                </a:ext>
              </a:extLst>
            </p:cNvPr>
            <p:cNvSpPr/>
            <p:nvPr/>
          </p:nvSpPr>
          <p:spPr>
            <a:xfrm>
              <a:off x="2199282" y="478338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1" name="Oval 80">
              <a:extLst>
                <a:ext uri="{FF2B5EF4-FFF2-40B4-BE49-F238E27FC236}">
                  <a16:creationId xmlns="" xmlns:a16="http://schemas.microsoft.com/office/drawing/2014/main" id="{F874AD69-EC7A-44D6-BC47-3C681978BBBE}"/>
                </a:ext>
              </a:extLst>
            </p:cNvPr>
            <p:cNvSpPr/>
            <p:nvPr/>
          </p:nvSpPr>
          <p:spPr>
            <a:xfrm>
              <a:off x="1816284" y="48206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2" name="Oval 81">
              <a:extLst>
                <a:ext uri="{FF2B5EF4-FFF2-40B4-BE49-F238E27FC236}">
                  <a16:creationId xmlns="" xmlns:a16="http://schemas.microsoft.com/office/drawing/2014/main" id="{36B9F789-B355-F6A1-6EF7-91F84C1E2E65}"/>
                </a:ext>
              </a:extLst>
            </p:cNvPr>
            <p:cNvSpPr/>
            <p:nvPr/>
          </p:nvSpPr>
          <p:spPr>
            <a:xfrm>
              <a:off x="1496856" y="469161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3" name="Oval 82">
              <a:extLst>
                <a:ext uri="{FF2B5EF4-FFF2-40B4-BE49-F238E27FC236}">
                  <a16:creationId xmlns="" xmlns:a16="http://schemas.microsoft.com/office/drawing/2014/main" id="{E802809E-63B0-D633-ED56-73DB10626E88}"/>
                </a:ext>
              </a:extLst>
            </p:cNvPr>
            <p:cNvSpPr/>
            <p:nvPr/>
          </p:nvSpPr>
          <p:spPr>
            <a:xfrm>
              <a:off x="1319238" y="453815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4" name="Oval 83">
              <a:extLst>
                <a:ext uri="{FF2B5EF4-FFF2-40B4-BE49-F238E27FC236}">
                  <a16:creationId xmlns="" xmlns:a16="http://schemas.microsoft.com/office/drawing/2014/main" id="{2EA792CC-0702-5793-3187-22F01DF58739}"/>
                </a:ext>
              </a:extLst>
            </p:cNvPr>
            <p:cNvSpPr/>
            <p:nvPr/>
          </p:nvSpPr>
          <p:spPr>
            <a:xfrm>
              <a:off x="1073160" y="421843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5" name="Oval 84">
              <a:extLst>
                <a:ext uri="{FF2B5EF4-FFF2-40B4-BE49-F238E27FC236}">
                  <a16:creationId xmlns="" xmlns:a16="http://schemas.microsoft.com/office/drawing/2014/main" id="{3B643314-99CB-97F8-B2F6-44B6D83F5A12}"/>
                </a:ext>
              </a:extLst>
            </p:cNvPr>
            <p:cNvSpPr/>
            <p:nvPr/>
          </p:nvSpPr>
          <p:spPr>
            <a:xfrm>
              <a:off x="1003122" y="385470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6" name="Oval 85">
              <a:extLst>
                <a:ext uri="{FF2B5EF4-FFF2-40B4-BE49-F238E27FC236}">
                  <a16:creationId xmlns="" xmlns:a16="http://schemas.microsoft.com/office/drawing/2014/main" id="{FA9F1049-9DC6-3AD7-3B62-EF78AA6CCF58}"/>
                </a:ext>
              </a:extLst>
            </p:cNvPr>
            <p:cNvSpPr/>
            <p:nvPr/>
          </p:nvSpPr>
          <p:spPr>
            <a:xfrm>
              <a:off x="1294938" y="3490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7" name="Oval 86">
              <a:extLst>
                <a:ext uri="{FF2B5EF4-FFF2-40B4-BE49-F238E27FC236}">
                  <a16:creationId xmlns="" xmlns:a16="http://schemas.microsoft.com/office/drawing/2014/main" id="{8882019D-A7F6-D4C3-2FB0-A7DDF072E7BC}"/>
                </a:ext>
              </a:extLst>
            </p:cNvPr>
            <p:cNvSpPr/>
            <p:nvPr/>
          </p:nvSpPr>
          <p:spPr>
            <a:xfrm>
              <a:off x="1415605" y="307833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8" name="Oval 87">
              <a:extLst>
                <a:ext uri="{FF2B5EF4-FFF2-40B4-BE49-F238E27FC236}">
                  <a16:creationId xmlns="" xmlns:a16="http://schemas.microsoft.com/office/drawing/2014/main" id="{E749CFAE-F5A3-B7ED-F925-85E5BA3B6126}"/>
                </a:ext>
              </a:extLst>
            </p:cNvPr>
            <p:cNvSpPr/>
            <p:nvPr/>
          </p:nvSpPr>
          <p:spPr>
            <a:xfrm>
              <a:off x="1565612" y="33942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39" name="Oval 88">
              <a:extLst>
                <a:ext uri="{FF2B5EF4-FFF2-40B4-BE49-F238E27FC236}">
                  <a16:creationId xmlns="" xmlns:a16="http://schemas.microsoft.com/office/drawing/2014/main" id="{E168F662-A0EC-4036-D1F7-260E0E1B1866}"/>
                </a:ext>
              </a:extLst>
            </p:cNvPr>
            <p:cNvSpPr/>
            <p:nvPr/>
          </p:nvSpPr>
          <p:spPr>
            <a:xfrm>
              <a:off x="1691169" y="35586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0" name="Oval 89">
              <a:extLst>
                <a:ext uri="{FF2B5EF4-FFF2-40B4-BE49-F238E27FC236}">
                  <a16:creationId xmlns="" xmlns:a16="http://schemas.microsoft.com/office/drawing/2014/main" id="{EBB43969-8D04-D696-FC33-74EB9EA89AA1}"/>
                </a:ext>
              </a:extLst>
            </p:cNvPr>
            <p:cNvSpPr/>
            <p:nvPr/>
          </p:nvSpPr>
          <p:spPr>
            <a:xfrm>
              <a:off x="1674918" y="370348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1" name="Oval 90">
              <a:extLst>
                <a:ext uri="{FF2B5EF4-FFF2-40B4-BE49-F238E27FC236}">
                  <a16:creationId xmlns="" xmlns:a16="http://schemas.microsoft.com/office/drawing/2014/main" id="{AD61E76A-3AF3-3581-AA76-AF7EF25DE5E6}"/>
                </a:ext>
              </a:extLst>
            </p:cNvPr>
            <p:cNvSpPr/>
            <p:nvPr/>
          </p:nvSpPr>
          <p:spPr>
            <a:xfrm rot="1021570">
              <a:off x="1409283" y="377494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2" name="Oval 91">
              <a:extLst>
                <a:ext uri="{FF2B5EF4-FFF2-40B4-BE49-F238E27FC236}">
                  <a16:creationId xmlns="" xmlns:a16="http://schemas.microsoft.com/office/drawing/2014/main" id="{6B5503FC-2FBD-6F8B-1AFC-F58E21383015}"/>
                </a:ext>
              </a:extLst>
            </p:cNvPr>
            <p:cNvSpPr/>
            <p:nvPr/>
          </p:nvSpPr>
          <p:spPr>
            <a:xfrm>
              <a:off x="1319686" y="395399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3" name="Oval 92">
              <a:extLst>
                <a:ext uri="{FF2B5EF4-FFF2-40B4-BE49-F238E27FC236}">
                  <a16:creationId xmlns="" xmlns:a16="http://schemas.microsoft.com/office/drawing/2014/main" id="{3B3C6897-5573-88C3-61FD-D8548D31A966}"/>
                </a:ext>
              </a:extLst>
            </p:cNvPr>
            <p:cNvSpPr/>
            <p:nvPr/>
          </p:nvSpPr>
          <p:spPr>
            <a:xfrm>
              <a:off x="1401239" y="41770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4" name="Oval 93">
              <a:extLst>
                <a:ext uri="{FF2B5EF4-FFF2-40B4-BE49-F238E27FC236}">
                  <a16:creationId xmlns="" xmlns:a16="http://schemas.microsoft.com/office/drawing/2014/main" id="{CC771B52-82C1-49E0-6AAF-FBF3EA5F7777}"/>
                </a:ext>
              </a:extLst>
            </p:cNvPr>
            <p:cNvSpPr/>
            <p:nvPr/>
          </p:nvSpPr>
          <p:spPr>
            <a:xfrm>
              <a:off x="1533529" y="436252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5" name="Oval 94">
              <a:extLst>
                <a:ext uri="{FF2B5EF4-FFF2-40B4-BE49-F238E27FC236}">
                  <a16:creationId xmlns="" xmlns:a16="http://schemas.microsoft.com/office/drawing/2014/main" id="{E87EBC74-282C-4B32-D3CD-AC7CB9F04568}"/>
                </a:ext>
              </a:extLst>
            </p:cNvPr>
            <p:cNvSpPr/>
            <p:nvPr/>
          </p:nvSpPr>
          <p:spPr>
            <a:xfrm>
              <a:off x="1676815" y="41341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6" name="Oval 95">
              <a:extLst>
                <a:ext uri="{FF2B5EF4-FFF2-40B4-BE49-F238E27FC236}">
                  <a16:creationId xmlns="" xmlns:a16="http://schemas.microsoft.com/office/drawing/2014/main" id="{CB098699-7687-69A8-9EF5-B9F77AB0224D}"/>
                </a:ext>
              </a:extLst>
            </p:cNvPr>
            <p:cNvSpPr/>
            <p:nvPr/>
          </p:nvSpPr>
          <p:spPr>
            <a:xfrm>
              <a:off x="1861058" y="435231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7" name="Oval 96">
              <a:extLst>
                <a:ext uri="{FF2B5EF4-FFF2-40B4-BE49-F238E27FC236}">
                  <a16:creationId xmlns="" xmlns:a16="http://schemas.microsoft.com/office/drawing/2014/main" id="{FB82B2AA-BAF6-FD84-58A3-72ED500B0D93}"/>
                </a:ext>
              </a:extLst>
            </p:cNvPr>
            <p:cNvSpPr/>
            <p:nvPr/>
          </p:nvSpPr>
          <p:spPr>
            <a:xfrm>
              <a:off x="2130260" y="43784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8" name="Oval 97">
              <a:extLst>
                <a:ext uri="{FF2B5EF4-FFF2-40B4-BE49-F238E27FC236}">
                  <a16:creationId xmlns="" xmlns:a16="http://schemas.microsoft.com/office/drawing/2014/main" id="{DA0202C2-5F01-2D44-2531-8164BE03FC43}"/>
                </a:ext>
              </a:extLst>
            </p:cNvPr>
            <p:cNvSpPr/>
            <p:nvPr/>
          </p:nvSpPr>
          <p:spPr>
            <a:xfrm>
              <a:off x="2107297" y="410404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49" name="Oval 98">
              <a:extLst>
                <a:ext uri="{FF2B5EF4-FFF2-40B4-BE49-F238E27FC236}">
                  <a16:creationId xmlns="" xmlns:a16="http://schemas.microsoft.com/office/drawing/2014/main" id="{51430E7C-EECF-1999-C598-2A2D35CE2D3A}"/>
                </a:ext>
              </a:extLst>
            </p:cNvPr>
            <p:cNvSpPr/>
            <p:nvPr/>
          </p:nvSpPr>
          <p:spPr>
            <a:xfrm>
              <a:off x="2032373" y="389677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0" name="Oval 99">
              <a:extLst>
                <a:ext uri="{FF2B5EF4-FFF2-40B4-BE49-F238E27FC236}">
                  <a16:creationId xmlns="" xmlns:a16="http://schemas.microsoft.com/office/drawing/2014/main" id="{7462A37E-96F9-8AC3-719F-C6B17C3BA805}"/>
                </a:ext>
              </a:extLst>
            </p:cNvPr>
            <p:cNvSpPr/>
            <p:nvPr/>
          </p:nvSpPr>
          <p:spPr>
            <a:xfrm>
              <a:off x="2025909" y="345968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1" name="Oval 100">
              <a:extLst>
                <a:ext uri="{FF2B5EF4-FFF2-40B4-BE49-F238E27FC236}">
                  <a16:creationId xmlns="" xmlns:a16="http://schemas.microsoft.com/office/drawing/2014/main" id="{29F576EE-90A8-CBA3-AE56-A01928BB3F96}"/>
                </a:ext>
              </a:extLst>
            </p:cNvPr>
            <p:cNvSpPr/>
            <p:nvPr/>
          </p:nvSpPr>
          <p:spPr>
            <a:xfrm>
              <a:off x="1867857" y="32817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2" name="Oval 101">
              <a:extLst>
                <a:ext uri="{FF2B5EF4-FFF2-40B4-BE49-F238E27FC236}">
                  <a16:creationId xmlns="" xmlns:a16="http://schemas.microsoft.com/office/drawing/2014/main" id="{F8F0A484-22AE-FBC6-89D5-7EF6CEFE12A6}"/>
                </a:ext>
              </a:extLst>
            </p:cNvPr>
            <p:cNvSpPr/>
            <p:nvPr/>
          </p:nvSpPr>
          <p:spPr>
            <a:xfrm>
              <a:off x="2010576" y="308276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3" name="Oval 102">
              <a:extLst>
                <a:ext uri="{FF2B5EF4-FFF2-40B4-BE49-F238E27FC236}">
                  <a16:creationId xmlns="" xmlns:a16="http://schemas.microsoft.com/office/drawing/2014/main" id="{F1035767-3E9A-8D93-17C0-D30EB7616A72}"/>
                </a:ext>
              </a:extLst>
            </p:cNvPr>
            <p:cNvSpPr/>
            <p:nvPr/>
          </p:nvSpPr>
          <p:spPr>
            <a:xfrm>
              <a:off x="1855009" y="292034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4" name="Oval 103">
              <a:extLst>
                <a:ext uri="{FF2B5EF4-FFF2-40B4-BE49-F238E27FC236}">
                  <a16:creationId xmlns="" xmlns:a16="http://schemas.microsoft.com/office/drawing/2014/main" id="{BD9C151D-B2A7-0635-6154-FF9B87B01E15}"/>
                </a:ext>
              </a:extLst>
            </p:cNvPr>
            <p:cNvSpPr/>
            <p:nvPr/>
          </p:nvSpPr>
          <p:spPr>
            <a:xfrm>
              <a:off x="2938663" y="287921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5" name="Oval 104">
              <a:extLst>
                <a:ext uri="{FF2B5EF4-FFF2-40B4-BE49-F238E27FC236}">
                  <a16:creationId xmlns="" xmlns:a16="http://schemas.microsoft.com/office/drawing/2014/main" id="{D19BDC4D-CCB5-B202-C402-0AAD1EFF910E}"/>
                </a:ext>
              </a:extLst>
            </p:cNvPr>
            <p:cNvSpPr/>
            <p:nvPr/>
          </p:nvSpPr>
          <p:spPr>
            <a:xfrm>
              <a:off x="3260200" y="298552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6" name="Oval 105">
              <a:extLst>
                <a:ext uri="{FF2B5EF4-FFF2-40B4-BE49-F238E27FC236}">
                  <a16:creationId xmlns="" xmlns:a16="http://schemas.microsoft.com/office/drawing/2014/main" id="{E1BD8570-91DD-F1AD-7D39-EF03DBBAB6D2}"/>
                </a:ext>
              </a:extLst>
            </p:cNvPr>
            <p:cNvSpPr/>
            <p:nvPr/>
          </p:nvSpPr>
          <p:spPr>
            <a:xfrm rot="2149918">
              <a:off x="3348219"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7" name="Oval 106">
              <a:extLst>
                <a:ext uri="{FF2B5EF4-FFF2-40B4-BE49-F238E27FC236}">
                  <a16:creationId xmlns="" xmlns:a16="http://schemas.microsoft.com/office/drawing/2014/main" id="{E590375B-5B43-7F85-94E4-1613754752B4}"/>
                </a:ext>
              </a:extLst>
            </p:cNvPr>
            <p:cNvSpPr/>
            <p:nvPr/>
          </p:nvSpPr>
          <p:spPr>
            <a:xfrm>
              <a:off x="3223526" y="25186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8" name="Oval 107">
              <a:extLst>
                <a:ext uri="{FF2B5EF4-FFF2-40B4-BE49-F238E27FC236}">
                  <a16:creationId xmlns="" xmlns:a16="http://schemas.microsoft.com/office/drawing/2014/main" id="{27A2EFB1-8A49-58E1-22DD-18688A114DB2}"/>
                </a:ext>
              </a:extLst>
            </p:cNvPr>
            <p:cNvSpPr/>
            <p:nvPr/>
          </p:nvSpPr>
          <p:spPr>
            <a:xfrm>
              <a:off x="2937650" y="252409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59" name="Oval 109">
              <a:extLst>
                <a:ext uri="{FF2B5EF4-FFF2-40B4-BE49-F238E27FC236}">
                  <a16:creationId xmlns="" xmlns:a16="http://schemas.microsoft.com/office/drawing/2014/main" id="{86EF0D27-2017-D13D-00C4-90D435169FFF}"/>
                </a:ext>
              </a:extLst>
            </p:cNvPr>
            <p:cNvSpPr/>
            <p:nvPr/>
          </p:nvSpPr>
          <p:spPr>
            <a:xfrm>
              <a:off x="2573998" y="263802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0" name="Oval 110">
              <a:extLst>
                <a:ext uri="{FF2B5EF4-FFF2-40B4-BE49-F238E27FC236}">
                  <a16:creationId xmlns="" xmlns:a16="http://schemas.microsoft.com/office/drawing/2014/main" id="{39968655-7824-290E-DCC4-3418A1FFCE8C}"/>
                </a:ext>
              </a:extLst>
            </p:cNvPr>
            <p:cNvSpPr/>
            <p:nvPr/>
          </p:nvSpPr>
          <p:spPr>
            <a:xfrm>
              <a:off x="3030725" y="322818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1" name="Oval 111">
              <a:extLst>
                <a:ext uri="{FF2B5EF4-FFF2-40B4-BE49-F238E27FC236}">
                  <a16:creationId xmlns="" xmlns:a16="http://schemas.microsoft.com/office/drawing/2014/main" id="{BE53F805-6EF6-EF06-D7E5-9366A3B88B83}"/>
                </a:ext>
              </a:extLst>
            </p:cNvPr>
            <p:cNvSpPr/>
            <p:nvPr/>
          </p:nvSpPr>
          <p:spPr>
            <a:xfrm>
              <a:off x="3621908" y="366342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2" name="Oval 112">
              <a:extLst>
                <a:ext uri="{FF2B5EF4-FFF2-40B4-BE49-F238E27FC236}">
                  <a16:creationId xmlns="" xmlns:a16="http://schemas.microsoft.com/office/drawing/2014/main" id="{D27F5A3F-CFF5-DD9B-3FC9-233387EF334F}"/>
                </a:ext>
              </a:extLst>
            </p:cNvPr>
            <p:cNvSpPr/>
            <p:nvPr/>
          </p:nvSpPr>
          <p:spPr>
            <a:xfrm>
              <a:off x="3789037" y="336914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3" name="Oval 113">
              <a:extLst>
                <a:ext uri="{FF2B5EF4-FFF2-40B4-BE49-F238E27FC236}">
                  <a16:creationId xmlns="" xmlns:a16="http://schemas.microsoft.com/office/drawing/2014/main" id="{5E3C69A3-7E0A-9C01-0AF4-D34066E2036E}"/>
                </a:ext>
              </a:extLst>
            </p:cNvPr>
            <p:cNvSpPr/>
            <p:nvPr/>
          </p:nvSpPr>
          <p:spPr>
            <a:xfrm>
              <a:off x="3719275" y="309605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4" name="Oval 114">
              <a:extLst>
                <a:ext uri="{FF2B5EF4-FFF2-40B4-BE49-F238E27FC236}">
                  <a16:creationId xmlns="" xmlns:a16="http://schemas.microsoft.com/office/drawing/2014/main" id="{C50019B3-9C30-DA9B-DD5A-AEFD52500DB0}"/>
                </a:ext>
              </a:extLst>
            </p:cNvPr>
            <p:cNvSpPr/>
            <p:nvPr/>
          </p:nvSpPr>
          <p:spPr>
            <a:xfrm>
              <a:off x="3621907" y="2712286"/>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5" name="Oval 115">
              <a:extLst>
                <a:ext uri="{FF2B5EF4-FFF2-40B4-BE49-F238E27FC236}">
                  <a16:creationId xmlns="" xmlns:a16="http://schemas.microsoft.com/office/drawing/2014/main" id="{7EF66D32-7FDB-838E-4A97-95F8B1901AB7}"/>
                </a:ext>
              </a:extLst>
            </p:cNvPr>
            <p:cNvSpPr/>
            <p:nvPr/>
          </p:nvSpPr>
          <p:spPr>
            <a:xfrm rot="20027869">
              <a:off x="3566308" y="324793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6" name="Oval 116">
              <a:extLst>
                <a:ext uri="{FF2B5EF4-FFF2-40B4-BE49-F238E27FC236}">
                  <a16:creationId xmlns="" xmlns:a16="http://schemas.microsoft.com/office/drawing/2014/main" id="{0FAE88E2-91A8-4A21-36B1-8E7EDE5D7FE5}"/>
                </a:ext>
              </a:extLst>
            </p:cNvPr>
            <p:cNvSpPr/>
            <p:nvPr/>
          </p:nvSpPr>
          <p:spPr>
            <a:xfrm>
              <a:off x="3346981" y="320153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7" name="Oval 117">
              <a:extLst>
                <a:ext uri="{FF2B5EF4-FFF2-40B4-BE49-F238E27FC236}">
                  <a16:creationId xmlns="" xmlns:a16="http://schemas.microsoft.com/office/drawing/2014/main" id="{ACEA8BDD-0374-391F-32F4-E04CB9C8FF39}"/>
                </a:ext>
              </a:extLst>
            </p:cNvPr>
            <p:cNvSpPr/>
            <p:nvPr/>
          </p:nvSpPr>
          <p:spPr>
            <a:xfrm>
              <a:off x="2504227" y="338064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8" name="Oval 118">
              <a:extLst>
                <a:ext uri="{FF2B5EF4-FFF2-40B4-BE49-F238E27FC236}">
                  <a16:creationId xmlns="" xmlns:a16="http://schemas.microsoft.com/office/drawing/2014/main" id="{CCA06623-0E6B-4E96-3290-40D21CF62C62}"/>
                </a:ext>
              </a:extLst>
            </p:cNvPr>
            <p:cNvSpPr/>
            <p:nvPr/>
          </p:nvSpPr>
          <p:spPr>
            <a:xfrm>
              <a:off x="2255188" y="309499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69" name="Oval 119">
              <a:extLst>
                <a:ext uri="{FF2B5EF4-FFF2-40B4-BE49-F238E27FC236}">
                  <a16:creationId xmlns="" xmlns:a16="http://schemas.microsoft.com/office/drawing/2014/main" id="{4933F6EE-5A43-2F30-F986-822B7766F252}"/>
                </a:ext>
              </a:extLst>
            </p:cNvPr>
            <p:cNvSpPr/>
            <p:nvPr/>
          </p:nvSpPr>
          <p:spPr>
            <a:xfrm>
              <a:off x="1960541" y="2762480"/>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0" name="Oval 120">
              <a:extLst>
                <a:ext uri="{FF2B5EF4-FFF2-40B4-BE49-F238E27FC236}">
                  <a16:creationId xmlns="" xmlns:a16="http://schemas.microsoft.com/office/drawing/2014/main" id="{E0BC4348-B506-9B62-0958-9005A0CE7A2B}"/>
                </a:ext>
              </a:extLst>
            </p:cNvPr>
            <p:cNvSpPr/>
            <p:nvPr/>
          </p:nvSpPr>
          <p:spPr>
            <a:xfrm>
              <a:off x="2125935" y="2545457"/>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1" name="Oval 121">
              <a:extLst>
                <a:ext uri="{FF2B5EF4-FFF2-40B4-BE49-F238E27FC236}">
                  <a16:creationId xmlns="" xmlns:a16="http://schemas.microsoft.com/office/drawing/2014/main" id="{081E7CED-B446-1A4B-53F9-E236AAEF17B2}"/>
                </a:ext>
              </a:extLst>
            </p:cNvPr>
            <p:cNvSpPr/>
            <p:nvPr/>
          </p:nvSpPr>
          <p:spPr>
            <a:xfrm>
              <a:off x="2359607" y="280069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2" name="Oval 122">
              <a:extLst>
                <a:ext uri="{FF2B5EF4-FFF2-40B4-BE49-F238E27FC236}">
                  <a16:creationId xmlns="" xmlns:a16="http://schemas.microsoft.com/office/drawing/2014/main" id="{F9D1400C-8AD5-21C0-889B-051EE6A986D3}"/>
                </a:ext>
              </a:extLst>
            </p:cNvPr>
            <p:cNvSpPr/>
            <p:nvPr/>
          </p:nvSpPr>
          <p:spPr>
            <a:xfrm>
              <a:off x="2671809" y="3059221"/>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3" name="Oval 123">
              <a:extLst>
                <a:ext uri="{FF2B5EF4-FFF2-40B4-BE49-F238E27FC236}">
                  <a16:creationId xmlns="" xmlns:a16="http://schemas.microsoft.com/office/drawing/2014/main" id="{A24A4149-B041-FB2F-AC39-1833B14A269A}"/>
                </a:ext>
              </a:extLst>
            </p:cNvPr>
            <p:cNvSpPr/>
            <p:nvPr/>
          </p:nvSpPr>
          <p:spPr>
            <a:xfrm>
              <a:off x="2881579" y="35435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4" name="Oval 124">
              <a:extLst>
                <a:ext uri="{FF2B5EF4-FFF2-40B4-BE49-F238E27FC236}">
                  <a16:creationId xmlns="" xmlns:a16="http://schemas.microsoft.com/office/drawing/2014/main" id="{F307F70E-71EB-8A48-BA81-CE02BE9C9BAF}"/>
                </a:ext>
              </a:extLst>
            </p:cNvPr>
            <p:cNvSpPr/>
            <p:nvPr/>
          </p:nvSpPr>
          <p:spPr>
            <a:xfrm>
              <a:off x="2857702" y="384237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5" name="Oval 125">
              <a:extLst>
                <a:ext uri="{FF2B5EF4-FFF2-40B4-BE49-F238E27FC236}">
                  <a16:creationId xmlns="" xmlns:a16="http://schemas.microsoft.com/office/drawing/2014/main" id="{C73D3E7F-D999-23D8-7214-66ABAC842E61}"/>
                </a:ext>
              </a:extLst>
            </p:cNvPr>
            <p:cNvSpPr/>
            <p:nvPr/>
          </p:nvSpPr>
          <p:spPr>
            <a:xfrm>
              <a:off x="3296873" y="350242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6" name="Oval 126">
              <a:extLst>
                <a:ext uri="{FF2B5EF4-FFF2-40B4-BE49-F238E27FC236}">
                  <a16:creationId xmlns="" xmlns:a16="http://schemas.microsoft.com/office/drawing/2014/main" id="{A58ECA9C-1D4A-CE04-E0FD-2BDFDC4E3FE3}"/>
                </a:ext>
              </a:extLst>
            </p:cNvPr>
            <p:cNvSpPr/>
            <p:nvPr/>
          </p:nvSpPr>
          <p:spPr>
            <a:xfrm>
              <a:off x="3472179" y="370364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7" name="Oval 127">
              <a:extLst>
                <a:ext uri="{FF2B5EF4-FFF2-40B4-BE49-F238E27FC236}">
                  <a16:creationId xmlns="" xmlns:a16="http://schemas.microsoft.com/office/drawing/2014/main" id="{37FA4572-2AC6-A053-F4D5-8830DFFD56A8}"/>
                </a:ext>
              </a:extLst>
            </p:cNvPr>
            <p:cNvSpPr/>
            <p:nvPr/>
          </p:nvSpPr>
          <p:spPr>
            <a:xfrm rot="779333">
              <a:off x="3157161" y="3772615"/>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8" name="Oval 128">
              <a:extLst>
                <a:ext uri="{FF2B5EF4-FFF2-40B4-BE49-F238E27FC236}">
                  <a16:creationId xmlns="" xmlns:a16="http://schemas.microsoft.com/office/drawing/2014/main" id="{A7FF110A-3645-C9A1-AEC6-56201CF3FCC3}"/>
                </a:ext>
              </a:extLst>
            </p:cNvPr>
            <p:cNvSpPr/>
            <p:nvPr/>
          </p:nvSpPr>
          <p:spPr>
            <a:xfrm>
              <a:off x="3018053" y="388020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79" name="Oval 129">
              <a:extLst>
                <a:ext uri="{FF2B5EF4-FFF2-40B4-BE49-F238E27FC236}">
                  <a16:creationId xmlns="" xmlns:a16="http://schemas.microsoft.com/office/drawing/2014/main" id="{670000F4-497A-4117-6D30-413994F89200}"/>
                </a:ext>
              </a:extLst>
            </p:cNvPr>
            <p:cNvSpPr/>
            <p:nvPr/>
          </p:nvSpPr>
          <p:spPr>
            <a:xfrm>
              <a:off x="2593816" y="3825154"/>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0" name="Oval 130">
              <a:extLst>
                <a:ext uri="{FF2B5EF4-FFF2-40B4-BE49-F238E27FC236}">
                  <a16:creationId xmlns="" xmlns:a16="http://schemas.microsoft.com/office/drawing/2014/main" id="{7C5FDAAE-209F-71A0-BB62-1C097F1F18BA}"/>
                </a:ext>
              </a:extLst>
            </p:cNvPr>
            <p:cNvSpPr/>
            <p:nvPr/>
          </p:nvSpPr>
          <p:spPr>
            <a:xfrm>
              <a:off x="2269155"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1" name="Oval 131">
              <a:extLst>
                <a:ext uri="{FF2B5EF4-FFF2-40B4-BE49-F238E27FC236}">
                  <a16:creationId xmlns="" xmlns:a16="http://schemas.microsoft.com/office/drawing/2014/main" id="{F7A24E46-9653-9B68-8DF9-A232705ACE18}"/>
                </a:ext>
              </a:extLst>
            </p:cNvPr>
            <p:cNvSpPr/>
            <p:nvPr/>
          </p:nvSpPr>
          <p:spPr>
            <a:xfrm>
              <a:off x="2600260" y="3556303"/>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2" name="Oval 132">
              <a:extLst>
                <a:ext uri="{FF2B5EF4-FFF2-40B4-BE49-F238E27FC236}">
                  <a16:creationId xmlns="" xmlns:a16="http://schemas.microsoft.com/office/drawing/2014/main" id="{5946B6B1-9C85-2F41-C0B5-E120CBD895EA}"/>
                </a:ext>
              </a:extLst>
            </p:cNvPr>
            <p:cNvSpPr/>
            <p:nvPr/>
          </p:nvSpPr>
          <p:spPr>
            <a:xfrm>
              <a:off x="2349813" y="3869422"/>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83" name="Oval 133">
              <a:extLst>
                <a:ext uri="{FF2B5EF4-FFF2-40B4-BE49-F238E27FC236}">
                  <a16:creationId xmlns="" xmlns:a16="http://schemas.microsoft.com/office/drawing/2014/main" id="{D16FD0CA-6A66-2F0A-E862-9DDAA852D6EC}"/>
                </a:ext>
              </a:extLst>
            </p:cNvPr>
            <p:cNvSpPr/>
            <p:nvPr/>
          </p:nvSpPr>
          <p:spPr>
            <a:xfrm>
              <a:off x="2647345" y="2863969"/>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784" name="Conector Reto 20">
              <a:extLst>
                <a:ext uri="{FF2B5EF4-FFF2-40B4-BE49-F238E27FC236}">
                  <a16:creationId xmlns="" xmlns:a16="http://schemas.microsoft.com/office/drawing/2014/main" id="{EFC6FEF4-167E-832C-CA1C-50BA30D454B4}"/>
                </a:ext>
              </a:extLst>
            </p:cNvPr>
            <p:cNvCxnSpPr>
              <a:cxnSpLocks/>
              <a:stCxn id="712" idx="6"/>
              <a:endCxn id="713" idx="2"/>
            </p:cNvCxnSpPr>
            <p:nvPr/>
          </p:nvCxnSpPr>
          <p:spPr>
            <a:xfrm>
              <a:off x="2839163" y="2306104"/>
              <a:ext cx="154889" cy="127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5" name="Conector Reto 23">
              <a:extLst>
                <a:ext uri="{FF2B5EF4-FFF2-40B4-BE49-F238E27FC236}">
                  <a16:creationId xmlns="" xmlns:a16="http://schemas.microsoft.com/office/drawing/2014/main" id="{130E730C-BCB9-081B-1CC7-5B653DEC5840}"/>
                </a:ext>
              </a:extLst>
            </p:cNvPr>
            <p:cNvCxnSpPr>
              <a:stCxn id="713" idx="6"/>
              <a:endCxn id="714" idx="2"/>
            </p:cNvCxnSpPr>
            <p:nvPr/>
          </p:nvCxnSpPr>
          <p:spPr>
            <a:xfrm>
              <a:off x="3067399" y="2318901"/>
              <a:ext cx="244764" cy="452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6" name="Conector Reto 28">
              <a:extLst>
                <a:ext uri="{FF2B5EF4-FFF2-40B4-BE49-F238E27FC236}">
                  <a16:creationId xmlns="" xmlns:a16="http://schemas.microsoft.com/office/drawing/2014/main" id="{99FFD4ED-55C0-4ECD-E363-3FDE4CCAA803}"/>
                </a:ext>
              </a:extLst>
            </p:cNvPr>
            <p:cNvCxnSpPr>
              <a:cxnSpLocks/>
              <a:stCxn id="714" idx="6"/>
              <a:endCxn id="715" idx="1"/>
            </p:cNvCxnSpPr>
            <p:nvPr/>
          </p:nvCxnSpPr>
          <p:spPr>
            <a:xfrm>
              <a:off x="3381800" y="2387224"/>
              <a:ext cx="126781" cy="476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7" name="Conector Reto 34">
              <a:extLst>
                <a:ext uri="{FF2B5EF4-FFF2-40B4-BE49-F238E27FC236}">
                  <a16:creationId xmlns="" xmlns:a16="http://schemas.microsoft.com/office/drawing/2014/main" id="{40F4FDFB-55E5-A26C-C738-AAAE7EBE9A64}"/>
                </a:ext>
              </a:extLst>
            </p:cNvPr>
            <p:cNvCxnSpPr>
              <a:stCxn id="715" idx="5"/>
              <a:endCxn id="716" idx="2"/>
            </p:cNvCxnSpPr>
            <p:nvPr/>
          </p:nvCxnSpPr>
          <p:spPr>
            <a:xfrm>
              <a:off x="3573396" y="2469241"/>
              <a:ext cx="137477" cy="305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8" name="Conector Reto 135">
              <a:extLst>
                <a:ext uri="{FF2B5EF4-FFF2-40B4-BE49-F238E27FC236}">
                  <a16:creationId xmlns="" xmlns:a16="http://schemas.microsoft.com/office/drawing/2014/main" id="{54CF325A-184F-8983-8EA0-EAEB4157F401}"/>
                </a:ext>
              </a:extLst>
            </p:cNvPr>
            <p:cNvCxnSpPr>
              <a:cxnSpLocks/>
              <a:stCxn id="716" idx="6"/>
              <a:endCxn id="717" idx="1"/>
            </p:cNvCxnSpPr>
            <p:nvPr/>
          </p:nvCxnSpPr>
          <p:spPr>
            <a:xfrm>
              <a:off x="3778678" y="2527754"/>
              <a:ext cx="134172" cy="90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9" name="Conector Reto 137">
              <a:extLst>
                <a:ext uri="{FF2B5EF4-FFF2-40B4-BE49-F238E27FC236}">
                  <a16:creationId xmlns="" xmlns:a16="http://schemas.microsoft.com/office/drawing/2014/main" id="{3FA9F70F-C4C1-B389-692C-1D4DBFC4748E}"/>
                </a:ext>
              </a:extLst>
            </p:cNvPr>
            <p:cNvCxnSpPr>
              <a:stCxn id="717" idx="5"/>
              <a:endCxn id="718" idx="1"/>
            </p:cNvCxnSpPr>
            <p:nvPr/>
          </p:nvCxnSpPr>
          <p:spPr>
            <a:xfrm>
              <a:off x="3964715" y="2669858"/>
              <a:ext cx="121682" cy="2086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0" name="Conector Reto 141">
              <a:extLst>
                <a:ext uri="{FF2B5EF4-FFF2-40B4-BE49-F238E27FC236}">
                  <a16:creationId xmlns="" xmlns:a16="http://schemas.microsoft.com/office/drawing/2014/main" id="{8080694F-6990-667E-8AF8-F7901D58F563}"/>
                </a:ext>
              </a:extLst>
            </p:cNvPr>
            <p:cNvCxnSpPr>
              <a:cxnSpLocks/>
              <a:stCxn id="718" idx="5"/>
              <a:endCxn id="719" idx="0"/>
            </p:cNvCxnSpPr>
            <p:nvPr/>
          </p:nvCxnSpPr>
          <p:spPr>
            <a:xfrm>
              <a:off x="4120502" y="2943470"/>
              <a:ext cx="54705" cy="1196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1" name="Conector Reto 144">
              <a:extLst>
                <a:ext uri="{FF2B5EF4-FFF2-40B4-BE49-F238E27FC236}">
                  <a16:creationId xmlns="" xmlns:a16="http://schemas.microsoft.com/office/drawing/2014/main" id="{BA0DF34C-94BF-4F8C-D389-0E0598C65FAE}"/>
                </a:ext>
              </a:extLst>
            </p:cNvPr>
            <p:cNvCxnSpPr>
              <a:stCxn id="719" idx="4"/>
              <a:endCxn id="720" idx="0"/>
            </p:cNvCxnSpPr>
            <p:nvPr/>
          </p:nvCxnSpPr>
          <p:spPr>
            <a:xfrm>
              <a:off x="4175207" y="3136511"/>
              <a:ext cx="8188" cy="1986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2" name="Conector Reto 146">
              <a:extLst>
                <a:ext uri="{FF2B5EF4-FFF2-40B4-BE49-F238E27FC236}">
                  <a16:creationId xmlns="" xmlns:a16="http://schemas.microsoft.com/office/drawing/2014/main" id="{05E3F0EF-DC87-1B4B-32D0-11F142DC933C}"/>
                </a:ext>
              </a:extLst>
            </p:cNvPr>
            <p:cNvCxnSpPr>
              <a:stCxn id="712" idx="2"/>
              <a:endCxn id="710" idx="6"/>
            </p:cNvCxnSpPr>
            <p:nvPr/>
          </p:nvCxnSpPr>
          <p:spPr>
            <a:xfrm flipH="1">
              <a:off x="2513074" y="2306104"/>
              <a:ext cx="252742" cy="3200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3" name="Conector Reto 148">
              <a:extLst>
                <a:ext uri="{FF2B5EF4-FFF2-40B4-BE49-F238E27FC236}">
                  <a16:creationId xmlns="" xmlns:a16="http://schemas.microsoft.com/office/drawing/2014/main" id="{B8927445-2280-6ED7-97D0-9FD58898BB08}"/>
                </a:ext>
              </a:extLst>
            </p:cNvPr>
            <p:cNvCxnSpPr>
              <a:stCxn id="710" idx="2"/>
              <a:endCxn id="709" idx="6"/>
            </p:cNvCxnSpPr>
            <p:nvPr/>
          </p:nvCxnSpPr>
          <p:spPr>
            <a:xfrm flipH="1">
              <a:off x="2349486" y="2359846"/>
              <a:ext cx="93537" cy="1390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4" name="Conector Reto 150">
              <a:extLst>
                <a:ext uri="{FF2B5EF4-FFF2-40B4-BE49-F238E27FC236}">
                  <a16:creationId xmlns="" xmlns:a16="http://schemas.microsoft.com/office/drawing/2014/main" id="{BF9EC1ED-E292-AA96-00D1-7DC236CDC21B}"/>
                </a:ext>
              </a:extLst>
            </p:cNvPr>
            <p:cNvCxnSpPr>
              <a:cxnSpLocks/>
              <a:stCxn id="709" idx="2"/>
              <a:endCxn id="708" idx="6"/>
            </p:cNvCxnSpPr>
            <p:nvPr/>
          </p:nvCxnSpPr>
          <p:spPr>
            <a:xfrm flipH="1">
              <a:off x="2174197" y="2386639"/>
              <a:ext cx="103084" cy="19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5" name="Conector Reto 153">
              <a:extLst>
                <a:ext uri="{FF2B5EF4-FFF2-40B4-BE49-F238E27FC236}">
                  <a16:creationId xmlns="" xmlns:a16="http://schemas.microsoft.com/office/drawing/2014/main" id="{C3CEADC5-7FB4-4349-CE10-2BA86CE5C508}"/>
                </a:ext>
              </a:extLst>
            </p:cNvPr>
            <p:cNvCxnSpPr>
              <a:stCxn id="708" idx="2"/>
              <a:endCxn id="707" idx="7"/>
            </p:cNvCxnSpPr>
            <p:nvPr/>
          </p:nvCxnSpPr>
          <p:spPr>
            <a:xfrm flipH="1">
              <a:off x="1941176" y="2426389"/>
              <a:ext cx="162504" cy="691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6" name="Conector Reto 155">
              <a:extLst>
                <a:ext uri="{FF2B5EF4-FFF2-40B4-BE49-F238E27FC236}">
                  <a16:creationId xmlns="" xmlns:a16="http://schemas.microsoft.com/office/drawing/2014/main" id="{AF0F26B5-3A37-6A4A-E19A-198D231EADD0}"/>
                </a:ext>
              </a:extLst>
            </p:cNvPr>
            <p:cNvCxnSpPr>
              <a:stCxn id="707" idx="3"/>
              <a:endCxn id="706" idx="7"/>
            </p:cNvCxnSpPr>
            <p:nvPr/>
          </p:nvCxnSpPr>
          <p:spPr>
            <a:xfrm flipH="1">
              <a:off x="1751206" y="2536385"/>
              <a:ext cx="129025" cy="719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7" name="Conector Reto 157">
              <a:extLst>
                <a:ext uri="{FF2B5EF4-FFF2-40B4-BE49-F238E27FC236}">
                  <a16:creationId xmlns="" xmlns:a16="http://schemas.microsoft.com/office/drawing/2014/main" id="{ABF8DA20-516C-ABC8-419C-A973C85B1820}"/>
                </a:ext>
              </a:extLst>
            </p:cNvPr>
            <p:cNvCxnSpPr>
              <a:cxnSpLocks/>
              <a:stCxn id="706" idx="3"/>
              <a:endCxn id="705" idx="7"/>
            </p:cNvCxnSpPr>
            <p:nvPr/>
          </p:nvCxnSpPr>
          <p:spPr>
            <a:xfrm flipH="1">
              <a:off x="1597526" y="2660199"/>
              <a:ext cx="101815" cy="536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8" name="Conector Reto 159">
              <a:extLst>
                <a:ext uri="{FF2B5EF4-FFF2-40B4-BE49-F238E27FC236}">
                  <a16:creationId xmlns="" xmlns:a16="http://schemas.microsoft.com/office/drawing/2014/main" id="{E2E047EE-7F07-0D80-95A9-D1E0A7B31BB5}"/>
                </a:ext>
              </a:extLst>
            </p:cNvPr>
            <p:cNvCxnSpPr>
              <a:stCxn id="705" idx="3"/>
              <a:endCxn id="704" idx="7"/>
            </p:cNvCxnSpPr>
            <p:nvPr/>
          </p:nvCxnSpPr>
          <p:spPr>
            <a:xfrm flipH="1">
              <a:off x="1427971" y="2765717"/>
              <a:ext cx="117690" cy="11138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9" name="Conector Reto 161">
              <a:extLst>
                <a:ext uri="{FF2B5EF4-FFF2-40B4-BE49-F238E27FC236}">
                  <a16:creationId xmlns="" xmlns:a16="http://schemas.microsoft.com/office/drawing/2014/main" id="{6CC6DB64-64E7-98B3-6EA5-6623F054A40C}"/>
                </a:ext>
              </a:extLst>
            </p:cNvPr>
            <p:cNvCxnSpPr>
              <a:stCxn id="704" idx="3"/>
              <a:endCxn id="703" idx="7"/>
            </p:cNvCxnSpPr>
            <p:nvPr/>
          </p:nvCxnSpPr>
          <p:spPr>
            <a:xfrm flipH="1">
              <a:off x="1268196" y="2928965"/>
              <a:ext cx="107910" cy="1309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0" name="Conector Reto 163">
              <a:extLst>
                <a:ext uri="{FF2B5EF4-FFF2-40B4-BE49-F238E27FC236}">
                  <a16:creationId xmlns="" xmlns:a16="http://schemas.microsoft.com/office/drawing/2014/main" id="{BD0A4D27-01B5-13D1-01C3-D43B3BE24618}"/>
                </a:ext>
              </a:extLst>
            </p:cNvPr>
            <p:cNvCxnSpPr>
              <a:stCxn id="703" idx="3"/>
              <a:endCxn id="702" idx="0"/>
            </p:cNvCxnSpPr>
            <p:nvPr/>
          </p:nvCxnSpPr>
          <p:spPr>
            <a:xfrm flipH="1">
              <a:off x="1138908" y="3111773"/>
              <a:ext cx="77423" cy="1264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1" name="Conector Reto 165">
              <a:extLst>
                <a:ext uri="{FF2B5EF4-FFF2-40B4-BE49-F238E27FC236}">
                  <a16:creationId xmlns="" xmlns:a16="http://schemas.microsoft.com/office/drawing/2014/main" id="{C14B680E-FD00-6D1A-93AF-8541CA4C7440}"/>
                </a:ext>
              </a:extLst>
            </p:cNvPr>
            <p:cNvCxnSpPr>
              <a:stCxn id="702" idx="3"/>
              <a:endCxn id="701" idx="0"/>
            </p:cNvCxnSpPr>
            <p:nvPr/>
          </p:nvCxnSpPr>
          <p:spPr>
            <a:xfrm flipH="1">
              <a:off x="1044665" y="3300818"/>
              <a:ext cx="68310" cy="204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2" name="Conector Reto 167">
              <a:extLst>
                <a:ext uri="{FF2B5EF4-FFF2-40B4-BE49-F238E27FC236}">
                  <a16:creationId xmlns="" xmlns:a16="http://schemas.microsoft.com/office/drawing/2014/main" id="{86BBE516-61C6-E492-39A6-3E0F5867E50F}"/>
                </a:ext>
              </a:extLst>
            </p:cNvPr>
            <p:cNvCxnSpPr>
              <a:stCxn id="701" idx="4"/>
              <a:endCxn id="735" idx="0"/>
            </p:cNvCxnSpPr>
            <p:nvPr/>
          </p:nvCxnSpPr>
          <p:spPr>
            <a:xfrm flipH="1">
              <a:off x="1039796" y="3578307"/>
              <a:ext cx="4869" cy="2763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3" name="Conector Reto 169">
              <a:extLst>
                <a:ext uri="{FF2B5EF4-FFF2-40B4-BE49-F238E27FC236}">
                  <a16:creationId xmlns="" xmlns:a16="http://schemas.microsoft.com/office/drawing/2014/main" id="{0072AFBD-BD26-7328-C18A-891CCE07BEE6}"/>
                </a:ext>
              </a:extLst>
            </p:cNvPr>
            <p:cNvCxnSpPr>
              <a:stCxn id="735" idx="4"/>
              <a:endCxn id="734" idx="0"/>
            </p:cNvCxnSpPr>
            <p:nvPr/>
          </p:nvCxnSpPr>
          <p:spPr>
            <a:xfrm>
              <a:off x="1039796" y="3928048"/>
              <a:ext cx="70038" cy="2903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4" name="Conector Reto 171">
              <a:extLst>
                <a:ext uri="{FF2B5EF4-FFF2-40B4-BE49-F238E27FC236}">
                  <a16:creationId xmlns="" xmlns:a16="http://schemas.microsoft.com/office/drawing/2014/main" id="{0278C3B3-C354-04B8-500B-40806F0DBDF9}"/>
                </a:ext>
              </a:extLst>
            </p:cNvPr>
            <p:cNvCxnSpPr>
              <a:cxnSpLocks/>
              <a:stCxn id="734" idx="5"/>
              <a:endCxn id="733" idx="1"/>
            </p:cNvCxnSpPr>
            <p:nvPr/>
          </p:nvCxnSpPr>
          <p:spPr>
            <a:xfrm>
              <a:off x="1135766" y="4281039"/>
              <a:ext cx="194213" cy="2678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5" name="Conector Reto 174">
              <a:extLst>
                <a:ext uri="{FF2B5EF4-FFF2-40B4-BE49-F238E27FC236}">
                  <a16:creationId xmlns="" xmlns:a16="http://schemas.microsoft.com/office/drawing/2014/main" id="{CFA06CE8-AC13-B969-CD66-6BEA8705964D}"/>
                </a:ext>
              </a:extLst>
            </p:cNvPr>
            <p:cNvCxnSpPr>
              <a:cxnSpLocks/>
              <a:stCxn id="733" idx="5"/>
              <a:endCxn id="732" idx="1"/>
            </p:cNvCxnSpPr>
            <p:nvPr/>
          </p:nvCxnSpPr>
          <p:spPr>
            <a:xfrm>
              <a:off x="1381844" y="4600761"/>
              <a:ext cx="125753" cy="1015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6" name="Conector Reto 177">
              <a:extLst>
                <a:ext uri="{FF2B5EF4-FFF2-40B4-BE49-F238E27FC236}">
                  <a16:creationId xmlns="" xmlns:a16="http://schemas.microsoft.com/office/drawing/2014/main" id="{6D3E5D0E-91C0-0BB9-FE68-985E613AADB2}"/>
                </a:ext>
              </a:extLst>
            </p:cNvPr>
            <p:cNvCxnSpPr>
              <a:stCxn id="732" idx="5"/>
              <a:endCxn id="731" idx="2"/>
            </p:cNvCxnSpPr>
            <p:nvPr/>
          </p:nvCxnSpPr>
          <p:spPr>
            <a:xfrm>
              <a:off x="1559462" y="4754225"/>
              <a:ext cx="256822" cy="1030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7" name="Conector Reto 179">
              <a:extLst>
                <a:ext uri="{FF2B5EF4-FFF2-40B4-BE49-F238E27FC236}">
                  <a16:creationId xmlns="" xmlns:a16="http://schemas.microsoft.com/office/drawing/2014/main" id="{AE964D95-3AC3-CB72-CD12-7D5F6C97F87C}"/>
                </a:ext>
              </a:extLst>
            </p:cNvPr>
            <p:cNvCxnSpPr>
              <a:stCxn id="731" idx="6"/>
            </p:cNvCxnSpPr>
            <p:nvPr/>
          </p:nvCxnSpPr>
          <p:spPr>
            <a:xfrm flipV="1">
              <a:off x="1889631" y="4828136"/>
              <a:ext cx="309593" cy="291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8" name="Conector Reto 181">
              <a:extLst>
                <a:ext uri="{FF2B5EF4-FFF2-40B4-BE49-F238E27FC236}">
                  <a16:creationId xmlns="" xmlns:a16="http://schemas.microsoft.com/office/drawing/2014/main" id="{AFF488F9-D0C2-0C8A-A77C-82194C8198CD}"/>
                </a:ext>
              </a:extLst>
            </p:cNvPr>
            <p:cNvCxnSpPr>
              <a:cxnSpLocks/>
              <a:stCxn id="730" idx="6"/>
              <a:endCxn id="729" idx="3"/>
            </p:cNvCxnSpPr>
            <p:nvPr/>
          </p:nvCxnSpPr>
          <p:spPr>
            <a:xfrm flipV="1">
              <a:off x="2272629" y="4637597"/>
              <a:ext cx="305722" cy="1824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9" name="Conector Reto 183">
              <a:extLst>
                <a:ext uri="{FF2B5EF4-FFF2-40B4-BE49-F238E27FC236}">
                  <a16:creationId xmlns="" xmlns:a16="http://schemas.microsoft.com/office/drawing/2014/main" id="{B58331AC-DFBC-AC41-CD36-1C00B2D2AAFC}"/>
                </a:ext>
              </a:extLst>
            </p:cNvPr>
            <p:cNvCxnSpPr>
              <a:cxnSpLocks/>
              <a:stCxn id="729" idx="7"/>
              <a:endCxn id="728" idx="4"/>
            </p:cNvCxnSpPr>
            <p:nvPr/>
          </p:nvCxnSpPr>
          <p:spPr>
            <a:xfrm flipV="1">
              <a:off x="2630216" y="4405714"/>
              <a:ext cx="39225" cy="1800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0" name="Conector Reto 186">
              <a:extLst>
                <a:ext uri="{FF2B5EF4-FFF2-40B4-BE49-F238E27FC236}">
                  <a16:creationId xmlns="" xmlns:a16="http://schemas.microsoft.com/office/drawing/2014/main" id="{B27750ED-2287-2D64-0E8B-DA4BDBCB66C7}"/>
                </a:ext>
              </a:extLst>
            </p:cNvPr>
            <p:cNvCxnSpPr>
              <a:stCxn id="728" idx="0"/>
              <a:endCxn id="726" idx="4"/>
            </p:cNvCxnSpPr>
            <p:nvPr/>
          </p:nvCxnSpPr>
          <p:spPr>
            <a:xfrm flipV="1">
              <a:off x="2669441" y="4172209"/>
              <a:ext cx="36124" cy="160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1" name="Conector Reto 188">
              <a:extLst>
                <a:ext uri="{FF2B5EF4-FFF2-40B4-BE49-F238E27FC236}">
                  <a16:creationId xmlns="" xmlns:a16="http://schemas.microsoft.com/office/drawing/2014/main" id="{7AFAB524-0D8F-3470-A8D7-C7CF30195886}"/>
                </a:ext>
              </a:extLst>
            </p:cNvPr>
            <p:cNvCxnSpPr>
              <a:cxnSpLocks/>
              <a:stCxn id="726" idx="7"/>
              <a:endCxn id="725" idx="3"/>
            </p:cNvCxnSpPr>
            <p:nvPr/>
          </p:nvCxnSpPr>
          <p:spPr>
            <a:xfrm flipV="1">
              <a:off x="2731497" y="4060827"/>
              <a:ext cx="160548" cy="48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2" name="Conector Reto 190">
              <a:extLst>
                <a:ext uri="{FF2B5EF4-FFF2-40B4-BE49-F238E27FC236}">
                  <a16:creationId xmlns="" xmlns:a16="http://schemas.microsoft.com/office/drawing/2014/main" id="{FF78330C-7188-6BF9-A835-0F019D30600D}"/>
                </a:ext>
              </a:extLst>
            </p:cNvPr>
            <p:cNvCxnSpPr>
              <a:cxnSpLocks/>
              <a:stCxn id="725" idx="7"/>
              <a:endCxn id="724" idx="2"/>
            </p:cNvCxnSpPr>
            <p:nvPr/>
          </p:nvCxnSpPr>
          <p:spPr>
            <a:xfrm flipV="1">
              <a:off x="2955156" y="3990223"/>
              <a:ext cx="393020" cy="332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3" name="Conector Reto 193">
              <a:extLst>
                <a:ext uri="{FF2B5EF4-FFF2-40B4-BE49-F238E27FC236}">
                  <a16:creationId xmlns="" xmlns:a16="http://schemas.microsoft.com/office/drawing/2014/main" id="{E2DEEE85-9BE1-A7A0-7535-A03DFF97DBB0}"/>
                </a:ext>
              </a:extLst>
            </p:cNvPr>
            <p:cNvCxnSpPr>
              <a:cxnSpLocks/>
              <a:stCxn id="724" idx="6"/>
              <a:endCxn id="723" idx="2"/>
            </p:cNvCxnSpPr>
            <p:nvPr/>
          </p:nvCxnSpPr>
          <p:spPr>
            <a:xfrm flipV="1">
              <a:off x="3421523" y="3962756"/>
              <a:ext cx="285212" cy="274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4" name="Conector Reto 197">
              <a:extLst>
                <a:ext uri="{FF2B5EF4-FFF2-40B4-BE49-F238E27FC236}">
                  <a16:creationId xmlns="" xmlns:a16="http://schemas.microsoft.com/office/drawing/2014/main" id="{E2F6CFD3-D2F0-1BD4-5A34-8C80060E4FEA}"/>
                </a:ext>
              </a:extLst>
            </p:cNvPr>
            <p:cNvCxnSpPr>
              <a:cxnSpLocks/>
              <a:stCxn id="723" idx="7"/>
              <a:endCxn id="722" idx="2"/>
            </p:cNvCxnSpPr>
            <p:nvPr/>
          </p:nvCxnSpPr>
          <p:spPr>
            <a:xfrm flipV="1">
              <a:off x="3769341" y="3841537"/>
              <a:ext cx="200126" cy="95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5" name="Conector Reto 201">
              <a:extLst>
                <a:ext uri="{FF2B5EF4-FFF2-40B4-BE49-F238E27FC236}">
                  <a16:creationId xmlns="" xmlns:a16="http://schemas.microsoft.com/office/drawing/2014/main" id="{165289AE-2B5F-B837-E1E0-AE3D49605CD4}"/>
                </a:ext>
              </a:extLst>
            </p:cNvPr>
            <p:cNvCxnSpPr>
              <a:stCxn id="722" idx="7"/>
              <a:endCxn id="721" idx="3"/>
            </p:cNvCxnSpPr>
            <p:nvPr/>
          </p:nvCxnSpPr>
          <p:spPr>
            <a:xfrm flipV="1">
              <a:off x="4020326" y="3606128"/>
              <a:ext cx="101314" cy="1906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6" name="Conector Reto 203">
              <a:extLst>
                <a:ext uri="{FF2B5EF4-FFF2-40B4-BE49-F238E27FC236}">
                  <a16:creationId xmlns="" xmlns:a16="http://schemas.microsoft.com/office/drawing/2014/main" id="{C5E12132-28E8-EA3D-9E18-BF33B211C35F}"/>
                </a:ext>
              </a:extLst>
            </p:cNvPr>
            <p:cNvCxnSpPr>
              <a:stCxn id="720" idx="4"/>
              <a:endCxn id="721" idx="0"/>
            </p:cNvCxnSpPr>
            <p:nvPr/>
          </p:nvCxnSpPr>
          <p:spPr>
            <a:xfrm flipH="1">
              <a:off x="4147573" y="3408475"/>
              <a:ext cx="35822" cy="1350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7" name="Conector Reto 234">
              <a:extLst>
                <a:ext uri="{FF2B5EF4-FFF2-40B4-BE49-F238E27FC236}">
                  <a16:creationId xmlns="" xmlns:a16="http://schemas.microsoft.com/office/drawing/2014/main" id="{5AAF0419-E4AB-DBCB-5B19-8D44C2D0EBAE}"/>
                </a:ext>
              </a:extLst>
            </p:cNvPr>
            <p:cNvCxnSpPr>
              <a:cxnSpLocks/>
              <a:stCxn id="708" idx="4"/>
              <a:endCxn id="770" idx="0"/>
            </p:cNvCxnSpPr>
            <p:nvPr/>
          </p:nvCxnSpPr>
          <p:spPr>
            <a:xfrm>
              <a:off x="2149027" y="2451559"/>
              <a:ext cx="13582" cy="938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8" name="Conector Reto 238">
              <a:extLst>
                <a:ext uri="{FF2B5EF4-FFF2-40B4-BE49-F238E27FC236}">
                  <a16:creationId xmlns="" xmlns:a16="http://schemas.microsoft.com/office/drawing/2014/main" id="{6815B00E-7404-4B97-76F9-827264D76F87}"/>
                </a:ext>
              </a:extLst>
            </p:cNvPr>
            <p:cNvCxnSpPr>
              <a:cxnSpLocks/>
              <a:endCxn id="770" idx="7"/>
            </p:cNvCxnSpPr>
            <p:nvPr/>
          </p:nvCxnSpPr>
          <p:spPr>
            <a:xfrm flipH="1">
              <a:off x="2188541" y="2413336"/>
              <a:ext cx="102290" cy="1428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9" name="Conector Reto 240">
              <a:extLst>
                <a:ext uri="{FF2B5EF4-FFF2-40B4-BE49-F238E27FC236}">
                  <a16:creationId xmlns="" xmlns:a16="http://schemas.microsoft.com/office/drawing/2014/main" id="{49CF733B-401F-4EED-A9D1-394192BB7792}"/>
                </a:ext>
              </a:extLst>
            </p:cNvPr>
            <p:cNvCxnSpPr>
              <a:cxnSpLocks/>
              <a:stCxn id="710" idx="3"/>
              <a:endCxn id="771" idx="0"/>
            </p:cNvCxnSpPr>
            <p:nvPr/>
          </p:nvCxnSpPr>
          <p:spPr>
            <a:xfrm flipH="1">
              <a:off x="2396281" y="2381429"/>
              <a:ext cx="64688" cy="4192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0" name="Conector Reto 244">
              <a:extLst>
                <a:ext uri="{FF2B5EF4-FFF2-40B4-BE49-F238E27FC236}">
                  <a16:creationId xmlns="" xmlns:a16="http://schemas.microsoft.com/office/drawing/2014/main" id="{073916C5-B497-0C8D-11C5-10090B2BE00B}"/>
                </a:ext>
              </a:extLst>
            </p:cNvPr>
            <p:cNvCxnSpPr>
              <a:stCxn id="770" idx="5"/>
              <a:endCxn id="771" idx="1"/>
            </p:cNvCxnSpPr>
            <p:nvPr/>
          </p:nvCxnSpPr>
          <p:spPr>
            <a:xfrm>
              <a:off x="2188541" y="2608063"/>
              <a:ext cx="181807" cy="2033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1" name="Conector Reto 246">
              <a:extLst>
                <a:ext uri="{FF2B5EF4-FFF2-40B4-BE49-F238E27FC236}">
                  <a16:creationId xmlns="" xmlns:a16="http://schemas.microsoft.com/office/drawing/2014/main" id="{02D905F4-D462-DDA5-04AD-6B66F80F54C7}"/>
                </a:ext>
              </a:extLst>
            </p:cNvPr>
            <p:cNvCxnSpPr>
              <a:cxnSpLocks/>
              <a:stCxn id="707" idx="6"/>
              <a:endCxn id="770" idx="2"/>
            </p:cNvCxnSpPr>
            <p:nvPr/>
          </p:nvCxnSpPr>
          <p:spPr>
            <a:xfrm>
              <a:off x="1946680" y="2523097"/>
              <a:ext cx="179255" cy="590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2" name="Conector Reto 248">
              <a:extLst>
                <a:ext uri="{FF2B5EF4-FFF2-40B4-BE49-F238E27FC236}">
                  <a16:creationId xmlns="" xmlns:a16="http://schemas.microsoft.com/office/drawing/2014/main" id="{458843A9-7954-EC40-C1C3-29CF980FA2B0}"/>
                </a:ext>
              </a:extLst>
            </p:cNvPr>
            <p:cNvCxnSpPr>
              <a:cxnSpLocks/>
              <a:stCxn id="707" idx="5"/>
              <a:endCxn id="769" idx="0"/>
            </p:cNvCxnSpPr>
            <p:nvPr/>
          </p:nvCxnSpPr>
          <p:spPr>
            <a:xfrm>
              <a:off x="1931110" y="2546451"/>
              <a:ext cx="66105" cy="2160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3" name="Conector Reto 251">
              <a:extLst>
                <a:ext uri="{FF2B5EF4-FFF2-40B4-BE49-F238E27FC236}">
                  <a16:creationId xmlns="" xmlns:a16="http://schemas.microsoft.com/office/drawing/2014/main" id="{623CF6C6-4EDA-D694-9C4F-79741C5A1512}"/>
                </a:ext>
              </a:extLst>
            </p:cNvPr>
            <p:cNvCxnSpPr>
              <a:cxnSpLocks/>
              <a:stCxn id="707" idx="4"/>
              <a:endCxn id="753" idx="0"/>
            </p:cNvCxnSpPr>
            <p:nvPr/>
          </p:nvCxnSpPr>
          <p:spPr>
            <a:xfrm flipH="1">
              <a:off x="1891683" y="2551955"/>
              <a:ext cx="11903" cy="3683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4" name="Conector Reto 254">
              <a:extLst>
                <a:ext uri="{FF2B5EF4-FFF2-40B4-BE49-F238E27FC236}">
                  <a16:creationId xmlns="" xmlns:a16="http://schemas.microsoft.com/office/drawing/2014/main" id="{CA033EE3-6812-2060-BD20-7E7893A47A3B}"/>
                </a:ext>
              </a:extLst>
            </p:cNvPr>
            <p:cNvCxnSpPr>
              <a:cxnSpLocks/>
              <a:stCxn id="706" idx="5"/>
              <a:endCxn id="753" idx="1"/>
            </p:cNvCxnSpPr>
            <p:nvPr/>
          </p:nvCxnSpPr>
          <p:spPr>
            <a:xfrm>
              <a:off x="1751206" y="2660199"/>
              <a:ext cx="114544" cy="2708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5" name="Conector Reto 257">
              <a:extLst>
                <a:ext uri="{FF2B5EF4-FFF2-40B4-BE49-F238E27FC236}">
                  <a16:creationId xmlns="" xmlns:a16="http://schemas.microsoft.com/office/drawing/2014/main" id="{975634AA-89ED-9764-5DD5-F9CF1EC834E3}"/>
                </a:ext>
              </a:extLst>
            </p:cNvPr>
            <p:cNvCxnSpPr>
              <a:cxnSpLocks/>
              <a:endCxn id="753" idx="7"/>
            </p:cNvCxnSpPr>
            <p:nvPr/>
          </p:nvCxnSpPr>
          <p:spPr>
            <a:xfrm flipH="1">
              <a:off x="1917615" y="2829475"/>
              <a:ext cx="57054" cy="1016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6" name="Conector Reto 260">
              <a:extLst>
                <a:ext uri="{FF2B5EF4-FFF2-40B4-BE49-F238E27FC236}">
                  <a16:creationId xmlns="" xmlns:a16="http://schemas.microsoft.com/office/drawing/2014/main" id="{BBD4CD38-A903-D79F-707E-892E1CCAA1BA}"/>
                </a:ext>
              </a:extLst>
            </p:cNvPr>
            <p:cNvCxnSpPr>
              <a:cxnSpLocks/>
              <a:stCxn id="705" idx="5"/>
              <a:endCxn id="753" idx="1"/>
            </p:cNvCxnSpPr>
            <p:nvPr/>
          </p:nvCxnSpPr>
          <p:spPr>
            <a:xfrm>
              <a:off x="1597526" y="2765717"/>
              <a:ext cx="268224" cy="1653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7" name="Conector Reto 264">
              <a:extLst>
                <a:ext uri="{FF2B5EF4-FFF2-40B4-BE49-F238E27FC236}">
                  <a16:creationId xmlns="" xmlns:a16="http://schemas.microsoft.com/office/drawing/2014/main" id="{954BCF40-692C-152F-D729-E0DFD9A7859D}"/>
                </a:ext>
              </a:extLst>
            </p:cNvPr>
            <p:cNvCxnSpPr>
              <a:cxnSpLocks/>
              <a:stCxn id="704" idx="5"/>
              <a:endCxn id="737" idx="0"/>
            </p:cNvCxnSpPr>
            <p:nvPr/>
          </p:nvCxnSpPr>
          <p:spPr>
            <a:xfrm>
              <a:off x="1427971" y="2928965"/>
              <a:ext cx="24308" cy="1493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8" name="Conector Reto 267">
              <a:extLst>
                <a:ext uri="{FF2B5EF4-FFF2-40B4-BE49-F238E27FC236}">
                  <a16:creationId xmlns="" xmlns:a16="http://schemas.microsoft.com/office/drawing/2014/main" id="{57C926BC-36E7-B165-DF7D-AC8F8B97C969}"/>
                </a:ext>
              </a:extLst>
            </p:cNvPr>
            <p:cNvCxnSpPr>
              <a:stCxn id="703" idx="6"/>
              <a:endCxn id="737" idx="2"/>
            </p:cNvCxnSpPr>
            <p:nvPr/>
          </p:nvCxnSpPr>
          <p:spPr>
            <a:xfrm>
              <a:off x="1278937" y="3085841"/>
              <a:ext cx="136668" cy="2917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9" name="Conector Reto 269">
              <a:extLst>
                <a:ext uri="{FF2B5EF4-FFF2-40B4-BE49-F238E27FC236}">
                  <a16:creationId xmlns="" xmlns:a16="http://schemas.microsoft.com/office/drawing/2014/main" id="{95BA0171-4CE2-8EB7-F792-01E7308465B7}"/>
                </a:ext>
              </a:extLst>
            </p:cNvPr>
            <p:cNvCxnSpPr>
              <a:stCxn id="702" idx="5"/>
              <a:endCxn id="736" idx="1"/>
            </p:cNvCxnSpPr>
            <p:nvPr/>
          </p:nvCxnSpPr>
          <p:spPr>
            <a:xfrm>
              <a:off x="1164840" y="3300818"/>
              <a:ext cx="140839" cy="200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0" name="Conector Reto 271">
              <a:extLst>
                <a:ext uri="{FF2B5EF4-FFF2-40B4-BE49-F238E27FC236}">
                  <a16:creationId xmlns="" xmlns:a16="http://schemas.microsoft.com/office/drawing/2014/main" id="{5C7F931E-9471-5BE3-5275-074BA6F7E0B2}"/>
                </a:ext>
              </a:extLst>
            </p:cNvPr>
            <p:cNvCxnSpPr>
              <a:stCxn id="701" idx="6"/>
              <a:endCxn id="736" idx="2"/>
            </p:cNvCxnSpPr>
            <p:nvPr/>
          </p:nvCxnSpPr>
          <p:spPr>
            <a:xfrm flipV="1">
              <a:off x="1081338" y="3527643"/>
              <a:ext cx="213600" cy="13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1" name="Conector Reto 273">
              <a:extLst>
                <a:ext uri="{FF2B5EF4-FFF2-40B4-BE49-F238E27FC236}">
                  <a16:creationId xmlns="" xmlns:a16="http://schemas.microsoft.com/office/drawing/2014/main" id="{2E5CDEE0-677C-F01D-53A8-7E70FA4A82DD}"/>
                </a:ext>
              </a:extLst>
            </p:cNvPr>
            <p:cNvCxnSpPr>
              <a:stCxn id="735" idx="6"/>
              <a:endCxn id="741" idx="2"/>
            </p:cNvCxnSpPr>
            <p:nvPr/>
          </p:nvCxnSpPr>
          <p:spPr>
            <a:xfrm flipV="1">
              <a:off x="1076469" y="3800882"/>
              <a:ext cx="334421" cy="904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2" name="Conector Reto 275">
              <a:extLst>
                <a:ext uri="{FF2B5EF4-FFF2-40B4-BE49-F238E27FC236}">
                  <a16:creationId xmlns="" xmlns:a16="http://schemas.microsoft.com/office/drawing/2014/main" id="{E598A721-16EF-E7E0-08D4-93C54D7185A7}"/>
                </a:ext>
              </a:extLst>
            </p:cNvPr>
            <p:cNvCxnSpPr>
              <a:stCxn id="735" idx="7"/>
              <a:endCxn id="736" idx="3"/>
            </p:cNvCxnSpPr>
            <p:nvPr/>
          </p:nvCxnSpPr>
          <p:spPr>
            <a:xfrm flipV="1">
              <a:off x="1065728" y="3553575"/>
              <a:ext cx="239951" cy="31186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3" name="Conector Reto 277">
              <a:extLst>
                <a:ext uri="{FF2B5EF4-FFF2-40B4-BE49-F238E27FC236}">
                  <a16:creationId xmlns="" xmlns:a16="http://schemas.microsoft.com/office/drawing/2014/main" id="{3EF4CBD8-F7F9-177D-3511-A875A0AF913D}"/>
                </a:ext>
              </a:extLst>
            </p:cNvPr>
            <p:cNvCxnSpPr>
              <a:cxnSpLocks/>
              <a:stCxn id="735" idx="7"/>
              <a:endCxn id="737" idx="3"/>
            </p:cNvCxnSpPr>
            <p:nvPr/>
          </p:nvCxnSpPr>
          <p:spPr>
            <a:xfrm flipV="1">
              <a:off x="1065728" y="3140943"/>
              <a:ext cx="360618" cy="7244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4" name="Conector Reto 280">
              <a:extLst>
                <a:ext uri="{FF2B5EF4-FFF2-40B4-BE49-F238E27FC236}">
                  <a16:creationId xmlns="" xmlns:a16="http://schemas.microsoft.com/office/drawing/2014/main" id="{2BDD9D1F-6D25-8E1B-D98F-C5AB0AE9674F}"/>
                </a:ext>
              </a:extLst>
            </p:cNvPr>
            <p:cNvCxnSpPr>
              <a:cxnSpLocks/>
              <a:stCxn id="703" idx="5"/>
              <a:endCxn id="745" idx="1"/>
            </p:cNvCxnSpPr>
            <p:nvPr/>
          </p:nvCxnSpPr>
          <p:spPr>
            <a:xfrm>
              <a:off x="1268196" y="3111773"/>
              <a:ext cx="419360" cy="10331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5" name="Conector Reto 284">
              <a:extLst>
                <a:ext uri="{FF2B5EF4-FFF2-40B4-BE49-F238E27FC236}">
                  <a16:creationId xmlns="" xmlns:a16="http://schemas.microsoft.com/office/drawing/2014/main" id="{A3FC2EFA-2EDB-73E7-E78F-DBC67B4B1557}"/>
                </a:ext>
              </a:extLst>
            </p:cNvPr>
            <p:cNvCxnSpPr>
              <a:cxnSpLocks/>
              <a:stCxn id="736" idx="6"/>
              <a:endCxn id="738" idx="3"/>
            </p:cNvCxnSpPr>
            <p:nvPr/>
          </p:nvCxnSpPr>
          <p:spPr>
            <a:xfrm flipV="1">
              <a:off x="1368285" y="3456904"/>
              <a:ext cx="208068" cy="70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6" name="Conector Reto 287">
              <a:extLst>
                <a:ext uri="{FF2B5EF4-FFF2-40B4-BE49-F238E27FC236}">
                  <a16:creationId xmlns="" xmlns:a16="http://schemas.microsoft.com/office/drawing/2014/main" id="{51FBD99F-C4DF-5540-B822-9267AF1C9B64}"/>
                </a:ext>
              </a:extLst>
            </p:cNvPr>
            <p:cNvCxnSpPr>
              <a:cxnSpLocks/>
              <a:stCxn id="736" idx="4"/>
              <a:endCxn id="741" idx="1"/>
            </p:cNvCxnSpPr>
            <p:nvPr/>
          </p:nvCxnSpPr>
          <p:spPr>
            <a:xfrm>
              <a:off x="1331612" y="3564316"/>
              <a:ext cx="97142" cy="2149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7" name="Conector Reto 290">
              <a:extLst>
                <a:ext uri="{FF2B5EF4-FFF2-40B4-BE49-F238E27FC236}">
                  <a16:creationId xmlns="" xmlns:a16="http://schemas.microsoft.com/office/drawing/2014/main" id="{796AFDF6-A6FD-A291-F361-EB9AE7400927}"/>
                </a:ext>
              </a:extLst>
            </p:cNvPr>
            <p:cNvCxnSpPr>
              <a:cxnSpLocks/>
              <a:stCxn id="741" idx="0"/>
              <a:endCxn id="738" idx="4"/>
            </p:cNvCxnSpPr>
            <p:nvPr/>
          </p:nvCxnSpPr>
          <p:spPr>
            <a:xfrm flipV="1">
              <a:off x="1456695" y="3467645"/>
              <a:ext cx="145591" cy="30890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8" name="Conector Reto 292">
              <a:extLst>
                <a:ext uri="{FF2B5EF4-FFF2-40B4-BE49-F238E27FC236}">
                  <a16:creationId xmlns="" xmlns:a16="http://schemas.microsoft.com/office/drawing/2014/main" id="{35682193-1032-C6CF-FA92-0B1E9CBCAFA0}"/>
                </a:ext>
              </a:extLst>
            </p:cNvPr>
            <p:cNvCxnSpPr>
              <a:endCxn id="737" idx="5"/>
            </p:cNvCxnSpPr>
            <p:nvPr/>
          </p:nvCxnSpPr>
          <p:spPr>
            <a:xfrm flipH="1" flipV="1">
              <a:off x="1478211" y="3140943"/>
              <a:ext cx="107766" cy="253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9" name="Conector Reto 294">
              <a:extLst>
                <a:ext uri="{FF2B5EF4-FFF2-40B4-BE49-F238E27FC236}">
                  <a16:creationId xmlns="" xmlns:a16="http://schemas.microsoft.com/office/drawing/2014/main" id="{20075714-80DA-2324-0293-5BF7F2D9FB85}"/>
                </a:ext>
              </a:extLst>
            </p:cNvPr>
            <p:cNvCxnSpPr>
              <a:cxnSpLocks/>
              <a:stCxn id="738" idx="0"/>
              <a:endCxn id="705" idx="4"/>
            </p:cNvCxnSpPr>
            <p:nvPr/>
          </p:nvCxnSpPr>
          <p:spPr>
            <a:xfrm flipH="1" flipV="1">
              <a:off x="1571594" y="2776458"/>
              <a:ext cx="30692" cy="617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0" name="Conector Reto 297">
              <a:extLst>
                <a:ext uri="{FF2B5EF4-FFF2-40B4-BE49-F238E27FC236}">
                  <a16:creationId xmlns="" xmlns:a16="http://schemas.microsoft.com/office/drawing/2014/main" id="{F8F7C5ED-735C-1DEE-58C5-8DFA3112B85A}"/>
                </a:ext>
              </a:extLst>
            </p:cNvPr>
            <p:cNvCxnSpPr>
              <a:stCxn id="738" idx="6"/>
              <a:endCxn id="751" idx="3"/>
            </p:cNvCxnSpPr>
            <p:nvPr/>
          </p:nvCxnSpPr>
          <p:spPr>
            <a:xfrm flipV="1">
              <a:off x="1638959" y="3344374"/>
              <a:ext cx="239639" cy="865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1" name="Conector Reto 299">
              <a:extLst>
                <a:ext uri="{FF2B5EF4-FFF2-40B4-BE49-F238E27FC236}">
                  <a16:creationId xmlns="" xmlns:a16="http://schemas.microsoft.com/office/drawing/2014/main" id="{9FF50E91-B802-37B9-941E-00E9044C82BE}"/>
                </a:ext>
              </a:extLst>
            </p:cNvPr>
            <p:cNvCxnSpPr>
              <a:stCxn id="753" idx="4"/>
              <a:endCxn id="751" idx="0"/>
            </p:cNvCxnSpPr>
            <p:nvPr/>
          </p:nvCxnSpPr>
          <p:spPr>
            <a:xfrm>
              <a:off x="1891683" y="2993694"/>
              <a:ext cx="12848" cy="288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2" name="Conector Reto 301">
              <a:extLst>
                <a:ext uri="{FF2B5EF4-FFF2-40B4-BE49-F238E27FC236}">
                  <a16:creationId xmlns="" xmlns:a16="http://schemas.microsoft.com/office/drawing/2014/main" id="{1D7DE3F1-534E-B169-6565-7184EA3BF7F4}"/>
                </a:ext>
              </a:extLst>
            </p:cNvPr>
            <p:cNvCxnSpPr>
              <a:stCxn id="753" idx="3"/>
              <a:endCxn id="738" idx="7"/>
            </p:cNvCxnSpPr>
            <p:nvPr/>
          </p:nvCxnSpPr>
          <p:spPr>
            <a:xfrm flipH="1">
              <a:off x="1628218" y="2982953"/>
              <a:ext cx="237532" cy="4220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3" name="Conector Reto 303">
              <a:extLst>
                <a:ext uri="{FF2B5EF4-FFF2-40B4-BE49-F238E27FC236}">
                  <a16:creationId xmlns="" xmlns:a16="http://schemas.microsoft.com/office/drawing/2014/main" id="{C3CB31C0-4ABA-E6D3-83E9-547E62AC6591}"/>
                </a:ext>
              </a:extLst>
            </p:cNvPr>
            <p:cNvCxnSpPr>
              <a:stCxn id="737" idx="6"/>
              <a:endCxn id="753" idx="2"/>
            </p:cNvCxnSpPr>
            <p:nvPr/>
          </p:nvCxnSpPr>
          <p:spPr>
            <a:xfrm flipV="1">
              <a:off x="1488952" y="2957021"/>
              <a:ext cx="366057" cy="15799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4" name="Conector Reto 305">
              <a:extLst>
                <a:ext uri="{FF2B5EF4-FFF2-40B4-BE49-F238E27FC236}">
                  <a16:creationId xmlns="" xmlns:a16="http://schemas.microsoft.com/office/drawing/2014/main" id="{54F14F83-866D-DEC6-68CA-327082EB77AB}"/>
                </a:ext>
              </a:extLst>
            </p:cNvPr>
            <p:cNvCxnSpPr>
              <a:stCxn id="705" idx="4"/>
              <a:endCxn id="751" idx="1"/>
            </p:cNvCxnSpPr>
            <p:nvPr/>
          </p:nvCxnSpPr>
          <p:spPr>
            <a:xfrm>
              <a:off x="1571594" y="2776458"/>
              <a:ext cx="307004" cy="5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5" name="Conector Reto 308">
              <a:extLst>
                <a:ext uri="{FF2B5EF4-FFF2-40B4-BE49-F238E27FC236}">
                  <a16:creationId xmlns="" xmlns:a16="http://schemas.microsoft.com/office/drawing/2014/main" id="{EBACE626-2375-415A-09FC-F54ECAB2343E}"/>
                </a:ext>
              </a:extLst>
            </p:cNvPr>
            <p:cNvCxnSpPr>
              <a:stCxn id="741" idx="7"/>
              <a:endCxn id="739" idx="3"/>
            </p:cNvCxnSpPr>
            <p:nvPr/>
          </p:nvCxnSpPr>
          <p:spPr>
            <a:xfrm flipV="1">
              <a:off x="1478346" y="3621275"/>
              <a:ext cx="223564" cy="17314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6" name="Conector Reto 310">
              <a:extLst>
                <a:ext uri="{FF2B5EF4-FFF2-40B4-BE49-F238E27FC236}">
                  <a16:creationId xmlns="" xmlns:a16="http://schemas.microsoft.com/office/drawing/2014/main" id="{E8326687-5B2D-89BE-A3F6-5F17B72300AD}"/>
                </a:ext>
              </a:extLst>
            </p:cNvPr>
            <p:cNvCxnSpPr>
              <a:stCxn id="738" idx="5"/>
              <a:endCxn id="739" idx="1"/>
            </p:cNvCxnSpPr>
            <p:nvPr/>
          </p:nvCxnSpPr>
          <p:spPr>
            <a:xfrm>
              <a:off x="1628218" y="3456904"/>
              <a:ext cx="73692" cy="1125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7" name="Conector Reto 312">
              <a:extLst>
                <a:ext uri="{FF2B5EF4-FFF2-40B4-BE49-F238E27FC236}">
                  <a16:creationId xmlns="" xmlns:a16="http://schemas.microsoft.com/office/drawing/2014/main" id="{EE24B652-B679-D2E0-3764-CCED86F29D60}"/>
                </a:ext>
              </a:extLst>
            </p:cNvPr>
            <p:cNvCxnSpPr>
              <a:stCxn id="751" idx="5"/>
              <a:endCxn id="750" idx="1"/>
            </p:cNvCxnSpPr>
            <p:nvPr/>
          </p:nvCxnSpPr>
          <p:spPr>
            <a:xfrm>
              <a:off x="1930463" y="3344374"/>
              <a:ext cx="106187" cy="12605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8" name="Conector Reto 314">
              <a:extLst>
                <a:ext uri="{FF2B5EF4-FFF2-40B4-BE49-F238E27FC236}">
                  <a16:creationId xmlns="" xmlns:a16="http://schemas.microsoft.com/office/drawing/2014/main" id="{67EB1E68-32D2-4842-4F5F-8A15CC265754}"/>
                </a:ext>
              </a:extLst>
            </p:cNvPr>
            <p:cNvCxnSpPr>
              <a:cxnSpLocks/>
              <a:stCxn id="752" idx="1"/>
              <a:endCxn id="753" idx="5"/>
            </p:cNvCxnSpPr>
            <p:nvPr/>
          </p:nvCxnSpPr>
          <p:spPr>
            <a:xfrm flipH="1" flipV="1">
              <a:off x="1917615" y="2982953"/>
              <a:ext cx="103702" cy="1105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9" name="Conector Reto 316">
              <a:extLst>
                <a:ext uri="{FF2B5EF4-FFF2-40B4-BE49-F238E27FC236}">
                  <a16:creationId xmlns="" xmlns:a16="http://schemas.microsoft.com/office/drawing/2014/main" id="{2D68E02D-15D3-B73A-8DC4-4C6F73F49323}"/>
                </a:ext>
              </a:extLst>
            </p:cNvPr>
            <p:cNvCxnSpPr>
              <a:stCxn id="769" idx="5"/>
              <a:endCxn id="768" idx="1"/>
            </p:cNvCxnSpPr>
            <p:nvPr/>
          </p:nvCxnSpPr>
          <p:spPr>
            <a:xfrm>
              <a:off x="2023147" y="2825086"/>
              <a:ext cx="242782" cy="2806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0" name="Conector Reto 320">
              <a:extLst>
                <a:ext uri="{FF2B5EF4-FFF2-40B4-BE49-F238E27FC236}">
                  <a16:creationId xmlns="" xmlns:a16="http://schemas.microsoft.com/office/drawing/2014/main" id="{584BC853-7708-7E90-45C6-0DE9B156EE8F}"/>
                </a:ext>
              </a:extLst>
            </p:cNvPr>
            <p:cNvCxnSpPr>
              <a:stCxn id="769" idx="4"/>
              <a:endCxn id="752" idx="0"/>
            </p:cNvCxnSpPr>
            <p:nvPr/>
          </p:nvCxnSpPr>
          <p:spPr>
            <a:xfrm>
              <a:off x="1997215" y="2835827"/>
              <a:ext cx="50035" cy="2469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1" name="Conector Reto 322">
              <a:extLst>
                <a:ext uri="{FF2B5EF4-FFF2-40B4-BE49-F238E27FC236}">
                  <a16:creationId xmlns="" xmlns:a16="http://schemas.microsoft.com/office/drawing/2014/main" id="{3739A3E9-E127-782B-D62D-6D3DFFC34DEF}"/>
                </a:ext>
              </a:extLst>
            </p:cNvPr>
            <p:cNvCxnSpPr>
              <a:cxnSpLocks/>
              <a:stCxn id="770" idx="4"/>
              <a:endCxn id="768" idx="0"/>
            </p:cNvCxnSpPr>
            <p:nvPr/>
          </p:nvCxnSpPr>
          <p:spPr>
            <a:xfrm>
              <a:off x="2162609" y="2618804"/>
              <a:ext cx="129253" cy="4761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2" name="Conector Reto 326">
              <a:extLst>
                <a:ext uri="{FF2B5EF4-FFF2-40B4-BE49-F238E27FC236}">
                  <a16:creationId xmlns="" xmlns:a16="http://schemas.microsoft.com/office/drawing/2014/main" id="{AE7E5713-FE0F-344F-00C2-D4F0FA414FD0}"/>
                </a:ext>
              </a:extLst>
            </p:cNvPr>
            <p:cNvCxnSpPr>
              <a:stCxn id="734" idx="7"/>
              <a:endCxn id="742" idx="3"/>
            </p:cNvCxnSpPr>
            <p:nvPr/>
          </p:nvCxnSpPr>
          <p:spPr>
            <a:xfrm flipV="1">
              <a:off x="1135766" y="4016596"/>
              <a:ext cx="194661" cy="212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3" name="Conector Reto 328">
              <a:extLst>
                <a:ext uri="{FF2B5EF4-FFF2-40B4-BE49-F238E27FC236}">
                  <a16:creationId xmlns="" xmlns:a16="http://schemas.microsoft.com/office/drawing/2014/main" id="{78F09CD2-C627-81C4-B34B-028F2DE3BD01}"/>
                </a:ext>
              </a:extLst>
            </p:cNvPr>
            <p:cNvCxnSpPr>
              <a:stCxn id="742" idx="0"/>
              <a:endCxn id="736" idx="4"/>
            </p:cNvCxnSpPr>
            <p:nvPr/>
          </p:nvCxnSpPr>
          <p:spPr>
            <a:xfrm flipH="1" flipV="1">
              <a:off x="1331612" y="3564316"/>
              <a:ext cx="24748" cy="389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4" name="Conector Reto 330">
              <a:extLst>
                <a:ext uri="{FF2B5EF4-FFF2-40B4-BE49-F238E27FC236}">
                  <a16:creationId xmlns="" xmlns:a16="http://schemas.microsoft.com/office/drawing/2014/main" id="{D49B73E8-1FD2-EAE5-098A-F8066220CB12}"/>
                </a:ext>
              </a:extLst>
            </p:cNvPr>
            <p:cNvCxnSpPr>
              <a:stCxn id="735" idx="5"/>
              <a:endCxn id="743" idx="1"/>
            </p:cNvCxnSpPr>
            <p:nvPr/>
          </p:nvCxnSpPr>
          <p:spPr>
            <a:xfrm>
              <a:off x="1065728" y="3917307"/>
              <a:ext cx="346252" cy="2704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5" name="Conector Reto 332">
              <a:extLst>
                <a:ext uri="{FF2B5EF4-FFF2-40B4-BE49-F238E27FC236}">
                  <a16:creationId xmlns="" xmlns:a16="http://schemas.microsoft.com/office/drawing/2014/main" id="{14C25FD4-B890-649C-62C4-C03F4AE8DF54}"/>
                </a:ext>
              </a:extLst>
            </p:cNvPr>
            <p:cNvCxnSpPr>
              <a:endCxn id="742" idx="4"/>
            </p:cNvCxnSpPr>
            <p:nvPr/>
          </p:nvCxnSpPr>
          <p:spPr>
            <a:xfrm flipH="1" flipV="1">
              <a:off x="1356360" y="4027337"/>
              <a:ext cx="58156" cy="15147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6" name="Conector Reto 334">
              <a:extLst>
                <a:ext uri="{FF2B5EF4-FFF2-40B4-BE49-F238E27FC236}">
                  <a16:creationId xmlns="" xmlns:a16="http://schemas.microsoft.com/office/drawing/2014/main" id="{98AEC48B-0706-70AD-71F0-A6AE9884D130}"/>
                </a:ext>
              </a:extLst>
            </p:cNvPr>
            <p:cNvCxnSpPr>
              <a:stCxn id="742" idx="5"/>
              <a:endCxn id="745" idx="1"/>
            </p:cNvCxnSpPr>
            <p:nvPr/>
          </p:nvCxnSpPr>
          <p:spPr>
            <a:xfrm>
              <a:off x="1382292" y="4016596"/>
              <a:ext cx="305264" cy="1282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7" name="Conector Reto 336">
              <a:extLst>
                <a:ext uri="{FF2B5EF4-FFF2-40B4-BE49-F238E27FC236}">
                  <a16:creationId xmlns="" xmlns:a16="http://schemas.microsoft.com/office/drawing/2014/main" id="{47019EF8-B23F-4B48-5522-6ABF6C53403B}"/>
                </a:ext>
              </a:extLst>
            </p:cNvPr>
            <p:cNvCxnSpPr>
              <a:stCxn id="741" idx="5"/>
              <a:endCxn id="745" idx="1"/>
            </p:cNvCxnSpPr>
            <p:nvPr/>
          </p:nvCxnSpPr>
          <p:spPr>
            <a:xfrm>
              <a:off x="1463159" y="3844009"/>
              <a:ext cx="224397" cy="3008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8" name="Conector Reto 338">
              <a:extLst>
                <a:ext uri="{FF2B5EF4-FFF2-40B4-BE49-F238E27FC236}">
                  <a16:creationId xmlns="" xmlns:a16="http://schemas.microsoft.com/office/drawing/2014/main" id="{3AD6E1C5-5FBA-562F-9F77-4C42EDF4778C}"/>
                </a:ext>
              </a:extLst>
            </p:cNvPr>
            <p:cNvCxnSpPr>
              <a:stCxn id="742" idx="7"/>
              <a:endCxn id="741" idx="4"/>
            </p:cNvCxnSpPr>
            <p:nvPr/>
          </p:nvCxnSpPr>
          <p:spPr>
            <a:xfrm flipV="1">
              <a:off x="1382292" y="3846686"/>
              <a:ext cx="52927" cy="11804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9" name="Conector Reto 340">
              <a:extLst>
                <a:ext uri="{FF2B5EF4-FFF2-40B4-BE49-F238E27FC236}">
                  <a16:creationId xmlns="" xmlns:a16="http://schemas.microsoft.com/office/drawing/2014/main" id="{B6936A34-87FA-BB4F-771C-3822BBC66884}"/>
                </a:ext>
              </a:extLst>
            </p:cNvPr>
            <p:cNvCxnSpPr>
              <a:stCxn id="745" idx="5"/>
              <a:endCxn id="746" idx="1"/>
            </p:cNvCxnSpPr>
            <p:nvPr/>
          </p:nvCxnSpPr>
          <p:spPr>
            <a:xfrm>
              <a:off x="1739421" y="4196758"/>
              <a:ext cx="132378" cy="1662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0" name="Conector Reto 348">
              <a:extLst>
                <a:ext uri="{FF2B5EF4-FFF2-40B4-BE49-F238E27FC236}">
                  <a16:creationId xmlns="" xmlns:a16="http://schemas.microsoft.com/office/drawing/2014/main" id="{1880ABE6-A31D-EE9D-C74A-F55239254E33}"/>
                </a:ext>
              </a:extLst>
            </p:cNvPr>
            <p:cNvCxnSpPr>
              <a:stCxn id="743" idx="5"/>
              <a:endCxn id="744" idx="1"/>
            </p:cNvCxnSpPr>
            <p:nvPr/>
          </p:nvCxnSpPr>
          <p:spPr>
            <a:xfrm>
              <a:off x="1463845" y="4239650"/>
              <a:ext cx="80425" cy="133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1" name="Conector Reto 350">
              <a:extLst>
                <a:ext uri="{FF2B5EF4-FFF2-40B4-BE49-F238E27FC236}">
                  <a16:creationId xmlns="" xmlns:a16="http://schemas.microsoft.com/office/drawing/2014/main" id="{0D3AD0E1-A44C-71E5-CBA5-6F11FD195165}"/>
                </a:ext>
              </a:extLst>
            </p:cNvPr>
            <p:cNvCxnSpPr>
              <a:endCxn id="740" idx="1"/>
            </p:cNvCxnSpPr>
            <p:nvPr/>
          </p:nvCxnSpPr>
          <p:spPr>
            <a:xfrm>
              <a:off x="1621384" y="3459689"/>
              <a:ext cx="64275" cy="25453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2" name="Conector Reto 352">
              <a:extLst>
                <a:ext uri="{FF2B5EF4-FFF2-40B4-BE49-F238E27FC236}">
                  <a16:creationId xmlns="" xmlns:a16="http://schemas.microsoft.com/office/drawing/2014/main" id="{40589841-2E83-962C-E14A-704AFACD905F}"/>
                </a:ext>
              </a:extLst>
            </p:cNvPr>
            <p:cNvCxnSpPr>
              <a:stCxn id="740" idx="5"/>
              <a:endCxn id="749" idx="2"/>
            </p:cNvCxnSpPr>
            <p:nvPr/>
          </p:nvCxnSpPr>
          <p:spPr>
            <a:xfrm>
              <a:off x="1737524" y="3766087"/>
              <a:ext cx="294849" cy="167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3" name="Conector Reto 354">
              <a:extLst>
                <a:ext uri="{FF2B5EF4-FFF2-40B4-BE49-F238E27FC236}">
                  <a16:creationId xmlns="" xmlns:a16="http://schemas.microsoft.com/office/drawing/2014/main" id="{6CAC753F-F6AC-740F-9443-25D349CC77A7}"/>
                </a:ext>
              </a:extLst>
            </p:cNvPr>
            <p:cNvCxnSpPr>
              <a:stCxn id="750" idx="4"/>
              <a:endCxn id="749" idx="0"/>
            </p:cNvCxnSpPr>
            <p:nvPr/>
          </p:nvCxnSpPr>
          <p:spPr>
            <a:xfrm>
              <a:off x="2062583" y="3533036"/>
              <a:ext cx="6464" cy="3637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4" name="Conector Reto 356">
              <a:extLst>
                <a:ext uri="{FF2B5EF4-FFF2-40B4-BE49-F238E27FC236}">
                  <a16:creationId xmlns="" xmlns:a16="http://schemas.microsoft.com/office/drawing/2014/main" id="{C545F2EE-E178-5903-C302-2ACD09710EC6}"/>
                </a:ext>
              </a:extLst>
            </p:cNvPr>
            <p:cNvCxnSpPr>
              <a:cxnSpLocks/>
              <a:stCxn id="739" idx="6"/>
              <a:endCxn id="750" idx="3"/>
            </p:cNvCxnSpPr>
            <p:nvPr/>
          </p:nvCxnSpPr>
          <p:spPr>
            <a:xfrm flipV="1">
              <a:off x="1764516" y="3522295"/>
              <a:ext cx="272134" cy="73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5" name="Conector Reto 359">
              <a:extLst>
                <a:ext uri="{FF2B5EF4-FFF2-40B4-BE49-F238E27FC236}">
                  <a16:creationId xmlns="" xmlns:a16="http://schemas.microsoft.com/office/drawing/2014/main" id="{DC498FEB-0E97-1802-C207-5CDE330B8BD0}"/>
                </a:ext>
              </a:extLst>
            </p:cNvPr>
            <p:cNvCxnSpPr>
              <a:cxnSpLocks/>
              <a:stCxn id="739" idx="5"/>
              <a:endCxn id="749" idx="1"/>
            </p:cNvCxnSpPr>
            <p:nvPr/>
          </p:nvCxnSpPr>
          <p:spPr>
            <a:xfrm>
              <a:off x="1753775" y="3621275"/>
              <a:ext cx="289339" cy="2862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6" name="Conector Reto 361">
              <a:extLst>
                <a:ext uri="{FF2B5EF4-FFF2-40B4-BE49-F238E27FC236}">
                  <a16:creationId xmlns="" xmlns:a16="http://schemas.microsoft.com/office/drawing/2014/main" id="{01EC9849-1439-443A-26C6-E2271B3E2ED2}"/>
                </a:ext>
              </a:extLst>
            </p:cNvPr>
            <p:cNvCxnSpPr>
              <a:stCxn id="734" idx="6"/>
              <a:endCxn id="743" idx="2"/>
            </p:cNvCxnSpPr>
            <p:nvPr/>
          </p:nvCxnSpPr>
          <p:spPr>
            <a:xfrm flipV="1">
              <a:off x="1146507" y="4213718"/>
              <a:ext cx="254732" cy="4138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7" name="Conector Reto 363">
              <a:extLst>
                <a:ext uri="{FF2B5EF4-FFF2-40B4-BE49-F238E27FC236}">
                  <a16:creationId xmlns="" xmlns:a16="http://schemas.microsoft.com/office/drawing/2014/main" id="{240CA798-F3F8-1AC3-6227-BD4292811AF4}"/>
                </a:ext>
              </a:extLst>
            </p:cNvPr>
            <p:cNvCxnSpPr>
              <a:cxnSpLocks/>
              <a:stCxn id="743" idx="4"/>
              <a:endCxn id="733" idx="0"/>
            </p:cNvCxnSpPr>
            <p:nvPr/>
          </p:nvCxnSpPr>
          <p:spPr>
            <a:xfrm flipH="1">
              <a:off x="1355912" y="4250391"/>
              <a:ext cx="82001" cy="2877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8" name="Conector Reto 366">
              <a:extLst>
                <a:ext uri="{FF2B5EF4-FFF2-40B4-BE49-F238E27FC236}">
                  <a16:creationId xmlns="" xmlns:a16="http://schemas.microsoft.com/office/drawing/2014/main" id="{B89B83B0-69A2-039D-2AC0-7AB0C1DB73AF}"/>
                </a:ext>
              </a:extLst>
            </p:cNvPr>
            <p:cNvCxnSpPr>
              <a:stCxn id="743" idx="6"/>
              <a:endCxn id="745" idx="2"/>
            </p:cNvCxnSpPr>
            <p:nvPr/>
          </p:nvCxnSpPr>
          <p:spPr>
            <a:xfrm flipV="1">
              <a:off x="1474586" y="4170826"/>
              <a:ext cx="202229" cy="4289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9" name="Conector Reto 368">
              <a:extLst>
                <a:ext uri="{FF2B5EF4-FFF2-40B4-BE49-F238E27FC236}">
                  <a16:creationId xmlns="" xmlns:a16="http://schemas.microsoft.com/office/drawing/2014/main" id="{66447590-C815-0BB5-D883-9F1DF818EF1C}"/>
                </a:ext>
              </a:extLst>
            </p:cNvPr>
            <p:cNvCxnSpPr>
              <a:stCxn id="745" idx="3"/>
              <a:endCxn id="744" idx="7"/>
            </p:cNvCxnSpPr>
            <p:nvPr/>
          </p:nvCxnSpPr>
          <p:spPr>
            <a:xfrm flipH="1">
              <a:off x="1596135" y="4196758"/>
              <a:ext cx="91421" cy="17651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0" name="Conector Reto 370">
              <a:extLst>
                <a:ext uri="{FF2B5EF4-FFF2-40B4-BE49-F238E27FC236}">
                  <a16:creationId xmlns="" xmlns:a16="http://schemas.microsoft.com/office/drawing/2014/main" id="{C2BBAB44-1E54-4483-6F16-E3A36C51B096}"/>
                </a:ext>
              </a:extLst>
            </p:cNvPr>
            <p:cNvCxnSpPr>
              <a:stCxn id="743" idx="6"/>
              <a:endCxn id="746" idx="2"/>
            </p:cNvCxnSpPr>
            <p:nvPr/>
          </p:nvCxnSpPr>
          <p:spPr>
            <a:xfrm>
              <a:off x="1474586" y="4213718"/>
              <a:ext cx="386472" cy="1752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1" name="Conector Reto 372">
              <a:extLst>
                <a:ext uri="{FF2B5EF4-FFF2-40B4-BE49-F238E27FC236}">
                  <a16:creationId xmlns="" xmlns:a16="http://schemas.microsoft.com/office/drawing/2014/main" id="{CC79187B-8A7D-14F4-BE23-6026D2F59507}"/>
                </a:ext>
              </a:extLst>
            </p:cNvPr>
            <p:cNvCxnSpPr>
              <a:stCxn id="733" idx="7"/>
              <a:endCxn id="744" idx="3"/>
            </p:cNvCxnSpPr>
            <p:nvPr/>
          </p:nvCxnSpPr>
          <p:spPr>
            <a:xfrm flipV="1">
              <a:off x="1381844" y="4425135"/>
              <a:ext cx="162426" cy="1237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2" name="Conector Reto 374">
              <a:extLst>
                <a:ext uri="{FF2B5EF4-FFF2-40B4-BE49-F238E27FC236}">
                  <a16:creationId xmlns="" xmlns:a16="http://schemas.microsoft.com/office/drawing/2014/main" id="{2F5FCBCD-92F7-EAD7-B9C8-8D45580F49C9}"/>
                </a:ext>
              </a:extLst>
            </p:cNvPr>
            <p:cNvCxnSpPr>
              <a:stCxn id="734" idx="6"/>
              <a:endCxn id="744" idx="2"/>
            </p:cNvCxnSpPr>
            <p:nvPr/>
          </p:nvCxnSpPr>
          <p:spPr>
            <a:xfrm>
              <a:off x="1146507" y="4255107"/>
              <a:ext cx="387022" cy="14409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3" name="Conector Reto 378">
              <a:extLst>
                <a:ext uri="{FF2B5EF4-FFF2-40B4-BE49-F238E27FC236}">
                  <a16:creationId xmlns="" xmlns:a16="http://schemas.microsoft.com/office/drawing/2014/main" id="{91281B23-265B-66BF-9BD7-94DC3E1B04DE}"/>
                </a:ext>
              </a:extLst>
            </p:cNvPr>
            <p:cNvCxnSpPr>
              <a:endCxn id="750" idx="2"/>
            </p:cNvCxnSpPr>
            <p:nvPr/>
          </p:nvCxnSpPr>
          <p:spPr>
            <a:xfrm>
              <a:off x="1637038" y="3429000"/>
              <a:ext cx="388871" cy="673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4" name="Conector Reto 382">
              <a:extLst>
                <a:ext uri="{FF2B5EF4-FFF2-40B4-BE49-F238E27FC236}">
                  <a16:creationId xmlns="" xmlns:a16="http://schemas.microsoft.com/office/drawing/2014/main" id="{4112D259-33AE-55C7-9AF3-3A9C2212A78A}"/>
                </a:ext>
              </a:extLst>
            </p:cNvPr>
            <p:cNvCxnSpPr>
              <a:stCxn id="740" idx="4"/>
              <a:endCxn id="745" idx="0"/>
            </p:cNvCxnSpPr>
            <p:nvPr/>
          </p:nvCxnSpPr>
          <p:spPr>
            <a:xfrm>
              <a:off x="1711592" y="3776828"/>
              <a:ext cx="1897" cy="35732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5" name="Conector Reto 384">
              <a:extLst>
                <a:ext uri="{FF2B5EF4-FFF2-40B4-BE49-F238E27FC236}">
                  <a16:creationId xmlns="" xmlns:a16="http://schemas.microsoft.com/office/drawing/2014/main" id="{B7C4C210-2120-3BBB-45BF-1586149B6761}"/>
                </a:ext>
              </a:extLst>
            </p:cNvPr>
            <p:cNvCxnSpPr>
              <a:stCxn id="746" idx="0"/>
              <a:endCxn id="749" idx="3"/>
            </p:cNvCxnSpPr>
            <p:nvPr/>
          </p:nvCxnSpPr>
          <p:spPr>
            <a:xfrm flipV="1">
              <a:off x="1897732" y="3959383"/>
              <a:ext cx="145382" cy="3929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76" name="Oval 385">
              <a:extLst>
                <a:ext uri="{FF2B5EF4-FFF2-40B4-BE49-F238E27FC236}">
                  <a16:creationId xmlns="" xmlns:a16="http://schemas.microsoft.com/office/drawing/2014/main" id="{2AA1B7CE-9904-F864-EEC1-547BD6B3BDAE}"/>
                </a:ext>
              </a:extLst>
            </p:cNvPr>
            <p:cNvSpPr/>
            <p:nvPr/>
          </p:nvSpPr>
          <p:spPr>
            <a:xfrm>
              <a:off x="1811246" y="4011868"/>
              <a:ext cx="73347" cy="73347"/>
            </a:xfrm>
            <a:prstGeom prst="ellipse">
              <a:avLst/>
            </a:prstGeom>
            <a:solidFill>
              <a:schemeClr val="tx2">
                <a:lumMod val="20000"/>
                <a:lumOff val="80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877" name="Conector Reto 387">
              <a:extLst>
                <a:ext uri="{FF2B5EF4-FFF2-40B4-BE49-F238E27FC236}">
                  <a16:creationId xmlns="" xmlns:a16="http://schemas.microsoft.com/office/drawing/2014/main" id="{60E2B250-75E9-374E-C28A-805789A1205A}"/>
                </a:ext>
              </a:extLst>
            </p:cNvPr>
            <p:cNvCxnSpPr>
              <a:endCxn id="740" idx="4"/>
            </p:cNvCxnSpPr>
            <p:nvPr/>
          </p:nvCxnSpPr>
          <p:spPr>
            <a:xfrm flipH="1" flipV="1">
              <a:off x="1711592" y="3776828"/>
              <a:ext cx="98662" cy="2290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8" name="Conector Reto 389">
              <a:extLst>
                <a:ext uri="{FF2B5EF4-FFF2-40B4-BE49-F238E27FC236}">
                  <a16:creationId xmlns="" xmlns:a16="http://schemas.microsoft.com/office/drawing/2014/main" id="{03EBC482-76C2-F52E-3FED-07B1C0A92439}"/>
                </a:ext>
              </a:extLst>
            </p:cNvPr>
            <p:cNvCxnSpPr>
              <a:stCxn id="745" idx="6"/>
              <a:endCxn id="876" idx="3"/>
            </p:cNvCxnSpPr>
            <p:nvPr/>
          </p:nvCxnSpPr>
          <p:spPr>
            <a:xfrm flipV="1">
              <a:off x="1750162" y="4074474"/>
              <a:ext cx="71825" cy="963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9" name="Conector Reto 391">
              <a:extLst>
                <a:ext uri="{FF2B5EF4-FFF2-40B4-BE49-F238E27FC236}">
                  <a16:creationId xmlns="" xmlns:a16="http://schemas.microsoft.com/office/drawing/2014/main" id="{DEE7757F-15F7-EDC1-E30C-43AF9C89D2E7}"/>
                </a:ext>
              </a:extLst>
            </p:cNvPr>
            <p:cNvCxnSpPr>
              <a:endCxn id="876" idx="4"/>
            </p:cNvCxnSpPr>
            <p:nvPr/>
          </p:nvCxnSpPr>
          <p:spPr>
            <a:xfrm flipH="1" flipV="1">
              <a:off x="1847920" y="4085215"/>
              <a:ext cx="49719" cy="26709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0" name="Conector Reto 393">
              <a:extLst>
                <a:ext uri="{FF2B5EF4-FFF2-40B4-BE49-F238E27FC236}">
                  <a16:creationId xmlns="" xmlns:a16="http://schemas.microsoft.com/office/drawing/2014/main" id="{10E2BE10-FDC9-9DD3-83A8-0F9466399E39}"/>
                </a:ext>
              </a:extLst>
            </p:cNvPr>
            <p:cNvCxnSpPr>
              <a:stCxn id="876" idx="7"/>
              <a:endCxn id="749" idx="2"/>
            </p:cNvCxnSpPr>
            <p:nvPr/>
          </p:nvCxnSpPr>
          <p:spPr>
            <a:xfrm flipV="1">
              <a:off x="1873852" y="3933451"/>
              <a:ext cx="158521" cy="89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1" name="Conector Reto 395">
              <a:extLst>
                <a:ext uri="{FF2B5EF4-FFF2-40B4-BE49-F238E27FC236}">
                  <a16:creationId xmlns="" xmlns:a16="http://schemas.microsoft.com/office/drawing/2014/main" id="{D1071213-EB20-4F26-74C9-7F2FDFA7446C}"/>
                </a:ext>
              </a:extLst>
            </p:cNvPr>
            <p:cNvCxnSpPr>
              <a:stCxn id="740" idx="6"/>
              <a:endCxn id="780" idx="2"/>
            </p:cNvCxnSpPr>
            <p:nvPr/>
          </p:nvCxnSpPr>
          <p:spPr>
            <a:xfrm flipV="1">
              <a:off x="1748265" y="3592977"/>
              <a:ext cx="520890" cy="147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2" name="Conector Reto 397">
              <a:extLst>
                <a:ext uri="{FF2B5EF4-FFF2-40B4-BE49-F238E27FC236}">
                  <a16:creationId xmlns="" xmlns:a16="http://schemas.microsoft.com/office/drawing/2014/main" id="{AD077545-4D60-8F94-6E48-4727C6B1790A}"/>
                </a:ext>
              </a:extLst>
            </p:cNvPr>
            <p:cNvCxnSpPr>
              <a:endCxn id="782" idx="1"/>
            </p:cNvCxnSpPr>
            <p:nvPr/>
          </p:nvCxnSpPr>
          <p:spPr>
            <a:xfrm>
              <a:off x="1764516" y="3596201"/>
              <a:ext cx="596038" cy="28396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3" name="Conector Reto 400">
              <a:extLst>
                <a:ext uri="{FF2B5EF4-FFF2-40B4-BE49-F238E27FC236}">
                  <a16:creationId xmlns="" xmlns:a16="http://schemas.microsoft.com/office/drawing/2014/main" id="{AED3220F-C364-DDDE-93BD-1E71D81CA7AE}"/>
                </a:ext>
              </a:extLst>
            </p:cNvPr>
            <p:cNvCxnSpPr>
              <a:stCxn id="782" idx="3"/>
              <a:endCxn id="748" idx="7"/>
            </p:cNvCxnSpPr>
            <p:nvPr/>
          </p:nvCxnSpPr>
          <p:spPr>
            <a:xfrm flipH="1">
              <a:off x="2169903" y="3932028"/>
              <a:ext cx="190651" cy="1827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4" name="Conector Reto 402">
              <a:extLst>
                <a:ext uri="{FF2B5EF4-FFF2-40B4-BE49-F238E27FC236}">
                  <a16:creationId xmlns="" xmlns:a16="http://schemas.microsoft.com/office/drawing/2014/main" id="{CEB07C84-6D29-0F48-4539-40AE86622B81}"/>
                </a:ext>
              </a:extLst>
            </p:cNvPr>
            <p:cNvCxnSpPr>
              <a:stCxn id="732" idx="0"/>
              <a:endCxn id="744" idx="3"/>
            </p:cNvCxnSpPr>
            <p:nvPr/>
          </p:nvCxnSpPr>
          <p:spPr>
            <a:xfrm flipV="1">
              <a:off x="1533530" y="4425135"/>
              <a:ext cx="10740" cy="26648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5" name="Conector Reto 404">
              <a:extLst>
                <a:ext uri="{FF2B5EF4-FFF2-40B4-BE49-F238E27FC236}">
                  <a16:creationId xmlns="" xmlns:a16="http://schemas.microsoft.com/office/drawing/2014/main" id="{ABC5E85D-0E87-C2A9-89B3-1D85C96AE901}"/>
                </a:ext>
              </a:extLst>
            </p:cNvPr>
            <p:cNvCxnSpPr>
              <a:stCxn id="733" idx="7"/>
              <a:endCxn id="746" idx="2"/>
            </p:cNvCxnSpPr>
            <p:nvPr/>
          </p:nvCxnSpPr>
          <p:spPr>
            <a:xfrm flipV="1">
              <a:off x="1381844" y="4388986"/>
              <a:ext cx="479214" cy="1599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6" name="Conector Reto 406">
              <a:extLst>
                <a:ext uri="{FF2B5EF4-FFF2-40B4-BE49-F238E27FC236}">
                  <a16:creationId xmlns="" xmlns:a16="http://schemas.microsoft.com/office/drawing/2014/main" id="{1F6AAA7F-653A-92B7-5049-7880B172BB1C}"/>
                </a:ext>
              </a:extLst>
            </p:cNvPr>
            <p:cNvCxnSpPr>
              <a:stCxn id="744" idx="5"/>
              <a:endCxn id="731" idx="1"/>
            </p:cNvCxnSpPr>
            <p:nvPr/>
          </p:nvCxnSpPr>
          <p:spPr>
            <a:xfrm>
              <a:off x="1596135" y="4425135"/>
              <a:ext cx="230890" cy="4062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7" name="Conector Reto 408">
              <a:extLst>
                <a:ext uri="{FF2B5EF4-FFF2-40B4-BE49-F238E27FC236}">
                  <a16:creationId xmlns="" xmlns:a16="http://schemas.microsoft.com/office/drawing/2014/main" id="{07E605AC-661C-A569-FF41-582BD367F5DC}"/>
                </a:ext>
              </a:extLst>
            </p:cNvPr>
            <p:cNvCxnSpPr>
              <a:endCxn id="730" idx="1"/>
            </p:cNvCxnSpPr>
            <p:nvPr/>
          </p:nvCxnSpPr>
          <p:spPr>
            <a:xfrm>
              <a:off x="1589359" y="4425659"/>
              <a:ext cx="620664"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8" name="Conector Reto 410">
              <a:extLst>
                <a:ext uri="{FF2B5EF4-FFF2-40B4-BE49-F238E27FC236}">
                  <a16:creationId xmlns="" xmlns:a16="http://schemas.microsoft.com/office/drawing/2014/main" id="{232B4708-7DC1-9DE2-82F2-26AF47E24F0C}"/>
                </a:ext>
              </a:extLst>
            </p:cNvPr>
            <p:cNvCxnSpPr>
              <a:endCxn id="747" idx="3"/>
            </p:cNvCxnSpPr>
            <p:nvPr/>
          </p:nvCxnSpPr>
          <p:spPr>
            <a:xfrm flipV="1">
              <a:off x="1888921" y="4441047"/>
              <a:ext cx="252080" cy="42101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9" name="Conector Reto 412">
              <a:extLst>
                <a:ext uri="{FF2B5EF4-FFF2-40B4-BE49-F238E27FC236}">
                  <a16:creationId xmlns="" xmlns:a16="http://schemas.microsoft.com/office/drawing/2014/main" id="{3EAB176C-45E9-044D-68C4-1B794AD8781E}"/>
                </a:ext>
              </a:extLst>
            </p:cNvPr>
            <p:cNvCxnSpPr>
              <a:cxnSpLocks/>
              <a:stCxn id="747" idx="2"/>
              <a:endCxn id="746" idx="6"/>
            </p:cNvCxnSpPr>
            <p:nvPr/>
          </p:nvCxnSpPr>
          <p:spPr>
            <a:xfrm flipH="1" flipV="1">
              <a:off x="1934405" y="4388986"/>
              <a:ext cx="195855" cy="261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0" name="Conector Reto 414">
              <a:extLst>
                <a:ext uri="{FF2B5EF4-FFF2-40B4-BE49-F238E27FC236}">
                  <a16:creationId xmlns="" xmlns:a16="http://schemas.microsoft.com/office/drawing/2014/main" id="{77CEF605-1B38-2F20-5717-1AC6CE955240}"/>
                </a:ext>
              </a:extLst>
            </p:cNvPr>
            <p:cNvCxnSpPr>
              <a:endCxn id="748" idx="3"/>
            </p:cNvCxnSpPr>
            <p:nvPr/>
          </p:nvCxnSpPr>
          <p:spPr>
            <a:xfrm flipV="1">
              <a:off x="1936956" y="4166647"/>
              <a:ext cx="181082" cy="211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1" name="Conector Reto 416">
              <a:extLst>
                <a:ext uri="{FF2B5EF4-FFF2-40B4-BE49-F238E27FC236}">
                  <a16:creationId xmlns="" xmlns:a16="http://schemas.microsoft.com/office/drawing/2014/main" id="{B31EE38E-E7B7-C7DD-8069-A283EFB6FB55}"/>
                </a:ext>
              </a:extLst>
            </p:cNvPr>
            <p:cNvCxnSpPr>
              <a:stCxn id="732" idx="7"/>
              <a:endCxn id="746" idx="2"/>
            </p:cNvCxnSpPr>
            <p:nvPr/>
          </p:nvCxnSpPr>
          <p:spPr>
            <a:xfrm flipV="1">
              <a:off x="1559462" y="4388986"/>
              <a:ext cx="301596" cy="3133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2" name="Conector Reto 418">
              <a:extLst>
                <a:ext uri="{FF2B5EF4-FFF2-40B4-BE49-F238E27FC236}">
                  <a16:creationId xmlns="" xmlns:a16="http://schemas.microsoft.com/office/drawing/2014/main" id="{530A56D6-785C-1404-56B2-260E1F3E946C}"/>
                </a:ext>
              </a:extLst>
            </p:cNvPr>
            <p:cNvCxnSpPr>
              <a:stCxn id="746" idx="4"/>
              <a:endCxn id="731" idx="0"/>
            </p:cNvCxnSpPr>
            <p:nvPr/>
          </p:nvCxnSpPr>
          <p:spPr>
            <a:xfrm flipH="1">
              <a:off x="1852958" y="4425659"/>
              <a:ext cx="44774" cy="3949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3" name="Conector Reto 420">
              <a:extLst>
                <a:ext uri="{FF2B5EF4-FFF2-40B4-BE49-F238E27FC236}">
                  <a16:creationId xmlns="" xmlns:a16="http://schemas.microsoft.com/office/drawing/2014/main" id="{CB319EC0-96CF-4932-A5AA-B63D4CDC0DE6}"/>
                </a:ext>
              </a:extLst>
            </p:cNvPr>
            <p:cNvCxnSpPr>
              <a:stCxn id="730" idx="1"/>
            </p:cNvCxnSpPr>
            <p:nvPr/>
          </p:nvCxnSpPr>
          <p:spPr>
            <a:xfrm flipH="1" flipV="1">
              <a:off x="1893560" y="4425659"/>
              <a:ext cx="316463" cy="36846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4" name="Conector Reto 422">
              <a:extLst>
                <a:ext uri="{FF2B5EF4-FFF2-40B4-BE49-F238E27FC236}">
                  <a16:creationId xmlns="" xmlns:a16="http://schemas.microsoft.com/office/drawing/2014/main" id="{F28AF561-73CB-9424-D686-FFBBD9C4F918}"/>
                </a:ext>
              </a:extLst>
            </p:cNvPr>
            <p:cNvCxnSpPr>
              <a:endCxn id="747" idx="4"/>
            </p:cNvCxnSpPr>
            <p:nvPr/>
          </p:nvCxnSpPr>
          <p:spPr>
            <a:xfrm flipH="1" flipV="1">
              <a:off x="2166934" y="4451788"/>
              <a:ext cx="69021" cy="33102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5" name="Conector Reto 424">
              <a:extLst>
                <a:ext uri="{FF2B5EF4-FFF2-40B4-BE49-F238E27FC236}">
                  <a16:creationId xmlns="" xmlns:a16="http://schemas.microsoft.com/office/drawing/2014/main" id="{99F9B8A3-4995-53F4-9047-B89FDC87C948}"/>
                </a:ext>
              </a:extLst>
            </p:cNvPr>
            <p:cNvCxnSpPr>
              <a:stCxn id="747" idx="0"/>
              <a:endCxn id="748" idx="4"/>
            </p:cNvCxnSpPr>
            <p:nvPr/>
          </p:nvCxnSpPr>
          <p:spPr>
            <a:xfrm flipH="1" flipV="1">
              <a:off x="2143971" y="4177388"/>
              <a:ext cx="22963" cy="201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6" name="Conector Reto 426">
              <a:extLst>
                <a:ext uri="{FF2B5EF4-FFF2-40B4-BE49-F238E27FC236}">
                  <a16:creationId xmlns="" xmlns:a16="http://schemas.microsoft.com/office/drawing/2014/main" id="{CA41821A-B1FD-9A51-6BEA-F90C92ECFCE3}"/>
                </a:ext>
              </a:extLst>
            </p:cNvPr>
            <p:cNvCxnSpPr>
              <a:stCxn id="876" idx="6"/>
            </p:cNvCxnSpPr>
            <p:nvPr/>
          </p:nvCxnSpPr>
          <p:spPr>
            <a:xfrm>
              <a:off x="1884593" y="4048542"/>
              <a:ext cx="222704" cy="851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7" name="Conector Reto 428">
              <a:extLst>
                <a:ext uri="{FF2B5EF4-FFF2-40B4-BE49-F238E27FC236}">
                  <a16:creationId xmlns="" xmlns:a16="http://schemas.microsoft.com/office/drawing/2014/main" id="{ACC9327A-6E82-3FC0-DB76-84E26BB5BB2C}"/>
                </a:ext>
              </a:extLst>
            </p:cNvPr>
            <p:cNvCxnSpPr>
              <a:stCxn id="748" idx="0"/>
              <a:endCxn id="749" idx="5"/>
            </p:cNvCxnSpPr>
            <p:nvPr/>
          </p:nvCxnSpPr>
          <p:spPr>
            <a:xfrm flipH="1" flipV="1">
              <a:off x="2094979" y="3959383"/>
              <a:ext cx="48992" cy="144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8" name="Conector Reto 430">
              <a:extLst>
                <a:ext uri="{FF2B5EF4-FFF2-40B4-BE49-F238E27FC236}">
                  <a16:creationId xmlns="" xmlns:a16="http://schemas.microsoft.com/office/drawing/2014/main" id="{381EB78F-8561-88BF-FA86-52B0FF908AAD}"/>
                </a:ext>
              </a:extLst>
            </p:cNvPr>
            <p:cNvCxnSpPr>
              <a:cxnSpLocks/>
              <a:stCxn id="749" idx="7"/>
              <a:endCxn id="782" idx="2"/>
            </p:cNvCxnSpPr>
            <p:nvPr/>
          </p:nvCxnSpPr>
          <p:spPr>
            <a:xfrm flipV="1">
              <a:off x="2094979" y="3906096"/>
              <a:ext cx="254834" cy="142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9" name="Conector Reto 433">
              <a:extLst>
                <a:ext uri="{FF2B5EF4-FFF2-40B4-BE49-F238E27FC236}">
                  <a16:creationId xmlns="" xmlns:a16="http://schemas.microsoft.com/office/drawing/2014/main" id="{823B0261-FE74-7AF4-BCE3-7C263E77F2CC}"/>
                </a:ext>
              </a:extLst>
            </p:cNvPr>
            <p:cNvCxnSpPr>
              <a:stCxn id="752" idx="4"/>
              <a:endCxn id="750" idx="0"/>
            </p:cNvCxnSpPr>
            <p:nvPr/>
          </p:nvCxnSpPr>
          <p:spPr>
            <a:xfrm>
              <a:off x="2047250" y="3156107"/>
              <a:ext cx="15333" cy="3035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0" name="Conector Reto 435">
              <a:extLst>
                <a:ext uri="{FF2B5EF4-FFF2-40B4-BE49-F238E27FC236}">
                  <a16:creationId xmlns="" xmlns:a16="http://schemas.microsoft.com/office/drawing/2014/main" id="{2E2171AD-B890-144A-8F37-B3EA886DBBD8}"/>
                </a:ext>
              </a:extLst>
            </p:cNvPr>
            <p:cNvCxnSpPr>
              <a:stCxn id="750" idx="7"/>
              <a:endCxn id="768" idx="3"/>
            </p:cNvCxnSpPr>
            <p:nvPr/>
          </p:nvCxnSpPr>
          <p:spPr>
            <a:xfrm flipV="1">
              <a:off x="2088515" y="3157603"/>
              <a:ext cx="177414" cy="3128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1" name="Conector Reto 437">
              <a:extLst>
                <a:ext uri="{FF2B5EF4-FFF2-40B4-BE49-F238E27FC236}">
                  <a16:creationId xmlns="" xmlns:a16="http://schemas.microsoft.com/office/drawing/2014/main" id="{FF69074C-9F02-EA9A-6C84-4C631FED99F0}"/>
                </a:ext>
              </a:extLst>
            </p:cNvPr>
            <p:cNvCxnSpPr>
              <a:stCxn id="752" idx="6"/>
              <a:endCxn id="768" idx="2"/>
            </p:cNvCxnSpPr>
            <p:nvPr/>
          </p:nvCxnSpPr>
          <p:spPr>
            <a:xfrm>
              <a:off x="2083923" y="3119434"/>
              <a:ext cx="171265" cy="122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2" name="Conector Reto 439">
              <a:extLst>
                <a:ext uri="{FF2B5EF4-FFF2-40B4-BE49-F238E27FC236}">
                  <a16:creationId xmlns="" xmlns:a16="http://schemas.microsoft.com/office/drawing/2014/main" id="{A8B2E0A8-201C-CF24-B9A6-7EEA5B0814E0}"/>
                </a:ext>
              </a:extLst>
            </p:cNvPr>
            <p:cNvCxnSpPr>
              <a:cxnSpLocks/>
              <a:stCxn id="768" idx="5"/>
              <a:endCxn id="767" idx="1"/>
            </p:cNvCxnSpPr>
            <p:nvPr/>
          </p:nvCxnSpPr>
          <p:spPr>
            <a:xfrm>
              <a:off x="2317794" y="3157603"/>
              <a:ext cx="197174" cy="23378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3" name="Conector Reto 442">
              <a:extLst>
                <a:ext uri="{FF2B5EF4-FFF2-40B4-BE49-F238E27FC236}">
                  <a16:creationId xmlns="" xmlns:a16="http://schemas.microsoft.com/office/drawing/2014/main" id="{C496B28E-7FF2-88A4-82E8-F9B64973DA9E}"/>
                </a:ext>
              </a:extLst>
            </p:cNvPr>
            <p:cNvCxnSpPr>
              <a:stCxn id="780" idx="6"/>
              <a:endCxn id="781" idx="2"/>
            </p:cNvCxnSpPr>
            <p:nvPr/>
          </p:nvCxnSpPr>
          <p:spPr>
            <a:xfrm>
              <a:off x="2342502" y="3592977"/>
              <a:ext cx="257758"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4" name="Conector Reto 444">
              <a:extLst>
                <a:ext uri="{FF2B5EF4-FFF2-40B4-BE49-F238E27FC236}">
                  <a16:creationId xmlns="" xmlns:a16="http://schemas.microsoft.com/office/drawing/2014/main" id="{BC6D0A93-8E73-2C2C-BD14-C82D5228FAEB}"/>
                </a:ext>
              </a:extLst>
            </p:cNvPr>
            <p:cNvCxnSpPr>
              <a:stCxn id="780" idx="0"/>
              <a:endCxn id="768" idx="4"/>
            </p:cNvCxnSpPr>
            <p:nvPr/>
          </p:nvCxnSpPr>
          <p:spPr>
            <a:xfrm flipH="1" flipV="1">
              <a:off x="2291862" y="3168344"/>
              <a:ext cx="13967" cy="38795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5" name="Conector Reto 447">
              <a:extLst>
                <a:ext uri="{FF2B5EF4-FFF2-40B4-BE49-F238E27FC236}">
                  <a16:creationId xmlns="" xmlns:a16="http://schemas.microsoft.com/office/drawing/2014/main" id="{959141AB-7F34-E38C-B667-F51D8FA6467B}"/>
                </a:ext>
              </a:extLst>
            </p:cNvPr>
            <p:cNvCxnSpPr>
              <a:stCxn id="768" idx="7"/>
              <a:endCxn id="771" idx="4"/>
            </p:cNvCxnSpPr>
            <p:nvPr/>
          </p:nvCxnSpPr>
          <p:spPr>
            <a:xfrm flipV="1">
              <a:off x="2317794" y="2874045"/>
              <a:ext cx="78487" cy="23169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6" name="Conector Reto 449">
              <a:extLst>
                <a:ext uri="{FF2B5EF4-FFF2-40B4-BE49-F238E27FC236}">
                  <a16:creationId xmlns="" xmlns:a16="http://schemas.microsoft.com/office/drawing/2014/main" id="{6291DF73-4E9B-201F-8948-1D955FA0FEFE}"/>
                </a:ext>
              </a:extLst>
            </p:cNvPr>
            <p:cNvCxnSpPr>
              <a:stCxn id="771" idx="6"/>
              <a:endCxn id="783" idx="2"/>
            </p:cNvCxnSpPr>
            <p:nvPr/>
          </p:nvCxnSpPr>
          <p:spPr>
            <a:xfrm>
              <a:off x="2432954" y="2837372"/>
              <a:ext cx="214391" cy="6327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7" name="Conector Reto 451">
              <a:extLst>
                <a:ext uri="{FF2B5EF4-FFF2-40B4-BE49-F238E27FC236}">
                  <a16:creationId xmlns="" xmlns:a16="http://schemas.microsoft.com/office/drawing/2014/main" id="{60915C28-63BE-2236-3ED1-271BE48B69AE}"/>
                </a:ext>
              </a:extLst>
            </p:cNvPr>
            <p:cNvCxnSpPr>
              <a:stCxn id="709" idx="5"/>
              <a:endCxn id="759" idx="1"/>
            </p:cNvCxnSpPr>
            <p:nvPr/>
          </p:nvCxnSpPr>
          <p:spPr>
            <a:xfrm>
              <a:off x="2343470" y="2401163"/>
              <a:ext cx="241269" cy="2476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8" name="Conector Reto 453">
              <a:extLst>
                <a:ext uri="{FF2B5EF4-FFF2-40B4-BE49-F238E27FC236}">
                  <a16:creationId xmlns="" xmlns:a16="http://schemas.microsoft.com/office/drawing/2014/main" id="{467BF99C-F234-73C8-2548-ADBAC57ED9F5}"/>
                </a:ext>
              </a:extLst>
            </p:cNvPr>
            <p:cNvCxnSpPr>
              <a:endCxn id="759" idx="1"/>
            </p:cNvCxnSpPr>
            <p:nvPr/>
          </p:nvCxnSpPr>
          <p:spPr>
            <a:xfrm>
              <a:off x="2194615" y="2605704"/>
              <a:ext cx="390124" cy="43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9" name="Conector Reto 455">
              <a:extLst>
                <a:ext uri="{FF2B5EF4-FFF2-40B4-BE49-F238E27FC236}">
                  <a16:creationId xmlns="" xmlns:a16="http://schemas.microsoft.com/office/drawing/2014/main" id="{D27B9C67-B5D6-12ED-4B6A-AE086E582176}"/>
                </a:ext>
              </a:extLst>
            </p:cNvPr>
            <p:cNvCxnSpPr>
              <a:stCxn id="710" idx="5"/>
              <a:endCxn id="711" idx="2"/>
            </p:cNvCxnSpPr>
            <p:nvPr/>
          </p:nvCxnSpPr>
          <p:spPr>
            <a:xfrm>
              <a:off x="2510503" y="2366054"/>
              <a:ext cx="119987" cy="6906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0" name="Conector Reto 457">
              <a:extLst>
                <a:ext uri="{FF2B5EF4-FFF2-40B4-BE49-F238E27FC236}">
                  <a16:creationId xmlns="" xmlns:a16="http://schemas.microsoft.com/office/drawing/2014/main" id="{6B05EDFE-7EF1-A5A1-9A81-A873231F0922}"/>
                </a:ext>
              </a:extLst>
            </p:cNvPr>
            <p:cNvCxnSpPr>
              <a:stCxn id="767" idx="7"/>
              <a:endCxn id="772" idx="3"/>
            </p:cNvCxnSpPr>
            <p:nvPr/>
          </p:nvCxnSpPr>
          <p:spPr>
            <a:xfrm flipV="1">
              <a:off x="2566833" y="3121827"/>
              <a:ext cx="115717" cy="2695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1" name="Conector Reto 459">
              <a:extLst>
                <a:ext uri="{FF2B5EF4-FFF2-40B4-BE49-F238E27FC236}">
                  <a16:creationId xmlns="" xmlns:a16="http://schemas.microsoft.com/office/drawing/2014/main" id="{FD1A673F-F19F-6A33-855C-7D5D6B09193E}"/>
                </a:ext>
              </a:extLst>
            </p:cNvPr>
            <p:cNvCxnSpPr>
              <a:stCxn id="771" idx="5"/>
              <a:endCxn id="772" idx="1"/>
            </p:cNvCxnSpPr>
            <p:nvPr/>
          </p:nvCxnSpPr>
          <p:spPr>
            <a:xfrm>
              <a:off x="2422213" y="2863304"/>
              <a:ext cx="260337" cy="2066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2" name="Conector Reto 461">
              <a:extLst>
                <a:ext uri="{FF2B5EF4-FFF2-40B4-BE49-F238E27FC236}">
                  <a16:creationId xmlns="" xmlns:a16="http://schemas.microsoft.com/office/drawing/2014/main" id="{BD2895F3-826D-889F-8C98-9D409FF7110C}"/>
                </a:ext>
              </a:extLst>
            </p:cNvPr>
            <p:cNvCxnSpPr>
              <a:stCxn id="768" idx="6"/>
              <a:endCxn id="772" idx="2"/>
            </p:cNvCxnSpPr>
            <p:nvPr/>
          </p:nvCxnSpPr>
          <p:spPr>
            <a:xfrm flipV="1">
              <a:off x="2328535" y="3095895"/>
              <a:ext cx="343274" cy="3577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3" name="Conector Reto 463">
              <a:extLst>
                <a:ext uri="{FF2B5EF4-FFF2-40B4-BE49-F238E27FC236}">
                  <a16:creationId xmlns="" xmlns:a16="http://schemas.microsoft.com/office/drawing/2014/main" id="{B9214FA1-2D83-F071-D5BC-E814B5312741}"/>
                </a:ext>
              </a:extLst>
            </p:cNvPr>
            <p:cNvCxnSpPr>
              <a:cxnSpLocks/>
              <a:stCxn id="767" idx="5"/>
              <a:endCxn id="781" idx="0"/>
            </p:cNvCxnSpPr>
            <p:nvPr/>
          </p:nvCxnSpPr>
          <p:spPr>
            <a:xfrm>
              <a:off x="2566833" y="3443250"/>
              <a:ext cx="70101" cy="11305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4" name="Conector Reto 466">
              <a:extLst>
                <a:ext uri="{FF2B5EF4-FFF2-40B4-BE49-F238E27FC236}">
                  <a16:creationId xmlns="" xmlns:a16="http://schemas.microsoft.com/office/drawing/2014/main" id="{320507E3-F80F-E6F3-5C6B-025023C87ED3}"/>
                </a:ext>
              </a:extLst>
            </p:cNvPr>
            <p:cNvCxnSpPr>
              <a:stCxn id="780" idx="7"/>
              <a:endCxn id="767" idx="3"/>
            </p:cNvCxnSpPr>
            <p:nvPr/>
          </p:nvCxnSpPr>
          <p:spPr>
            <a:xfrm flipV="1">
              <a:off x="2331761" y="3443250"/>
              <a:ext cx="183207" cy="1237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5" name="Conector Reto 468">
              <a:extLst>
                <a:ext uri="{FF2B5EF4-FFF2-40B4-BE49-F238E27FC236}">
                  <a16:creationId xmlns="" xmlns:a16="http://schemas.microsoft.com/office/drawing/2014/main" id="{EC5EABAE-A809-653B-ABF7-54C19593CCF3}"/>
                </a:ext>
              </a:extLst>
            </p:cNvPr>
            <p:cNvCxnSpPr>
              <a:stCxn id="780" idx="4"/>
              <a:endCxn id="782" idx="0"/>
            </p:cNvCxnSpPr>
            <p:nvPr/>
          </p:nvCxnSpPr>
          <p:spPr>
            <a:xfrm>
              <a:off x="2305829" y="3629650"/>
              <a:ext cx="80658" cy="2397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6" name="Conector Reto 470">
              <a:extLst>
                <a:ext uri="{FF2B5EF4-FFF2-40B4-BE49-F238E27FC236}">
                  <a16:creationId xmlns="" xmlns:a16="http://schemas.microsoft.com/office/drawing/2014/main" id="{8497BC9C-E82D-03A0-528E-FA5F4DDD8A99}"/>
                </a:ext>
              </a:extLst>
            </p:cNvPr>
            <p:cNvCxnSpPr>
              <a:stCxn id="748" idx="5"/>
              <a:endCxn id="727" idx="2"/>
            </p:cNvCxnSpPr>
            <p:nvPr/>
          </p:nvCxnSpPr>
          <p:spPr>
            <a:xfrm>
              <a:off x="2169903" y="4166647"/>
              <a:ext cx="166166" cy="8201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7" name="Conector Reto 472">
              <a:extLst>
                <a:ext uri="{FF2B5EF4-FFF2-40B4-BE49-F238E27FC236}">
                  <a16:creationId xmlns="" xmlns:a16="http://schemas.microsoft.com/office/drawing/2014/main" id="{340157DE-6742-E81B-7973-F04A5ADC49B5}"/>
                </a:ext>
              </a:extLst>
            </p:cNvPr>
            <p:cNvCxnSpPr>
              <a:cxnSpLocks/>
              <a:stCxn id="747" idx="7"/>
              <a:endCxn id="727" idx="3"/>
            </p:cNvCxnSpPr>
            <p:nvPr/>
          </p:nvCxnSpPr>
          <p:spPr>
            <a:xfrm flipV="1">
              <a:off x="2192866" y="4274596"/>
              <a:ext cx="153944" cy="114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8" name="Conector Reto 474">
              <a:extLst>
                <a:ext uri="{FF2B5EF4-FFF2-40B4-BE49-F238E27FC236}">
                  <a16:creationId xmlns="" xmlns:a16="http://schemas.microsoft.com/office/drawing/2014/main" id="{11F180B0-B694-EA60-2EC4-F62480032F1C}"/>
                </a:ext>
              </a:extLst>
            </p:cNvPr>
            <p:cNvCxnSpPr>
              <a:stCxn id="727" idx="5"/>
              <a:endCxn id="729" idx="1"/>
            </p:cNvCxnSpPr>
            <p:nvPr/>
          </p:nvCxnSpPr>
          <p:spPr>
            <a:xfrm>
              <a:off x="2398675" y="4274596"/>
              <a:ext cx="179676" cy="3111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9" name="Conector Reto 476">
              <a:extLst>
                <a:ext uri="{FF2B5EF4-FFF2-40B4-BE49-F238E27FC236}">
                  <a16:creationId xmlns="" xmlns:a16="http://schemas.microsoft.com/office/drawing/2014/main" id="{841E275F-2580-2870-7C6B-D4EFFB793D0D}"/>
                </a:ext>
              </a:extLst>
            </p:cNvPr>
            <p:cNvCxnSpPr>
              <a:stCxn id="730" idx="0"/>
              <a:endCxn id="727" idx="4"/>
            </p:cNvCxnSpPr>
            <p:nvPr/>
          </p:nvCxnSpPr>
          <p:spPr>
            <a:xfrm flipV="1">
              <a:off x="2235956" y="4285337"/>
              <a:ext cx="136787" cy="4980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0" name="Conector Reto 479">
              <a:extLst>
                <a:ext uri="{FF2B5EF4-FFF2-40B4-BE49-F238E27FC236}">
                  <a16:creationId xmlns="" xmlns:a16="http://schemas.microsoft.com/office/drawing/2014/main" id="{81976DC1-829E-D841-89E7-6E073F131782}"/>
                </a:ext>
              </a:extLst>
            </p:cNvPr>
            <p:cNvCxnSpPr>
              <a:stCxn id="782" idx="4"/>
              <a:endCxn id="727" idx="0"/>
            </p:cNvCxnSpPr>
            <p:nvPr/>
          </p:nvCxnSpPr>
          <p:spPr>
            <a:xfrm flipH="1">
              <a:off x="2372743" y="3942769"/>
              <a:ext cx="13744" cy="26922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1" name="Conector Reto 481">
              <a:extLst>
                <a:ext uri="{FF2B5EF4-FFF2-40B4-BE49-F238E27FC236}">
                  <a16:creationId xmlns="" xmlns:a16="http://schemas.microsoft.com/office/drawing/2014/main" id="{48739A6D-5563-2A6A-7649-491656A69360}"/>
                </a:ext>
              </a:extLst>
            </p:cNvPr>
            <p:cNvCxnSpPr>
              <a:stCxn id="782" idx="6"/>
            </p:cNvCxnSpPr>
            <p:nvPr/>
          </p:nvCxnSpPr>
          <p:spPr>
            <a:xfrm flipV="1">
              <a:off x="2423160" y="3869422"/>
              <a:ext cx="165294" cy="366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2" name="Conector Reto 483">
              <a:extLst>
                <a:ext uri="{FF2B5EF4-FFF2-40B4-BE49-F238E27FC236}">
                  <a16:creationId xmlns="" xmlns:a16="http://schemas.microsoft.com/office/drawing/2014/main" id="{41A6BDDB-0787-8A1C-F50B-BD833B42BABD}"/>
                </a:ext>
              </a:extLst>
            </p:cNvPr>
            <p:cNvCxnSpPr>
              <a:stCxn id="781" idx="4"/>
              <a:endCxn id="779" idx="0"/>
            </p:cNvCxnSpPr>
            <p:nvPr/>
          </p:nvCxnSpPr>
          <p:spPr>
            <a:xfrm flipH="1">
              <a:off x="2630490" y="3629650"/>
              <a:ext cx="6444" cy="19550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3" name="Conector Reto 485">
              <a:extLst>
                <a:ext uri="{FF2B5EF4-FFF2-40B4-BE49-F238E27FC236}">
                  <a16:creationId xmlns="" xmlns:a16="http://schemas.microsoft.com/office/drawing/2014/main" id="{97513328-2575-365B-ED89-E20486256DA9}"/>
                </a:ext>
              </a:extLst>
            </p:cNvPr>
            <p:cNvCxnSpPr>
              <a:stCxn id="780" idx="5"/>
              <a:endCxn id="779" idx="1"/>
            </p:cNvCxnSpPr>
            <p:nvPr/>
          </p:nvCxnSpPr>
          <p:spPr>
            <a:xfrm>
              <a:off x="2331761" y="3618909"/>
              <a:ext cx="272796" cy="2169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4" name="Conector Reto 487">
              <a:extLst>
                <a:ext uri="{FF2B5EF4-FFF2-40B4-BE49-F238E27FC236}">
                  <a16:creationId xmlns="" xmlns:a16="http://schemas.microsoft.com/office/drawing/2014/main" id="{8A08BA3E-DEBD-3A7B-B317-6633A816FD8B}"/>
                </a:ext>
              </a:extLst>
            </p:cNvPr>
            <p:cNvCxnSpPr>
              <a:endCxn id="750" idx="6"/>
            </p:cNvCxnSpPr>
            <p:nvPr/>
          </p:nvCxnSpPr>
          <p:spPr>
            <a:xfrm flipH="1" flipV="1">
              <a:off x="2099256" y="3496363"/>
              <a:ext cx="175933" cy="6746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5" name="Conector Reto 489">
              <a:extLst>
                <a:ext uri="{FF2B5EF4-FFF2-40B4-BE49-F238E27FC236}">
                  <a16:creationId xmlns="" xmlns:a16="http://schemas.microsoft.com/office/drawing/2014/main" id="{1D374998-5436-8BDF-E81D-6469AFB580DD}"/>
                </a:ext>
              </a:extLst>
            </p:cNvPr>
            <p:cNvCxnSpPr>
              <a:stCxn id="782" idx="5"/>
              <a:endCxn id="726" idx="1"/>
            </p:cNvCxnSpPr>
            <p:nvPr/>
          </p:nvCxnSpPr>
          <p:spPr>
            <a:xfrm>
              <a:off x="2412419" y="3932028"/>
              <a:ext cx="267213" cy="17757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6" name="Conector Reto 491">
              <a:extLst>
                <a:ext uri="{FF2B5EF4-FFF2-40B4-BE49-F238E27FC236}">
                  <a16:creationId xmlns="" xmlns:a16="http://schemas.microsoft.com/office/drawing/2014/main" id="{D2941A40-F8FE-B6A2-6CCC-EEBE0D42ECFA}"/>
                </a:ext>
              </a:extLst>
            </p:cNvPr>
            <p:cNvCxnSpPr>
              <a:stCxn id="727" idx="6"/>
              <a:endCxn id="726" idx="2"/>
            </p:cNvCxnSpPr>
            <p:nvPr/>
          </p:nvCxnSpPr>
          <p:spPr>
            <a:xfrm flipV="1">
              <a:off x="2409416" y="4135536"/>
              <a:ext cx="259475" cy="11312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7" name="Conector Reto 493">
              <a:extLst>
                <a:ext uri="{FF2B5EF4-FFF2-40B4-BE49-F238E27FC236}">
                  <a16:creationId xmlns="" xmlns:a16="http://schemas.microsoft.com/office/drawing/2014/main" id="{71743AD5-0279-D366-B169-D9CCB38F2244}"/>
                </a:ext>
              </a:extLst>
            </p:cNvPr>
            <p:cNvCxnSpPr>
              <a:stCxn id="728" idx="1"/>
              <a:endCxn id="782" idx="5"/>
            </p:cNvCxnSpPr>
            <p:nvPr/>
          </p:nvCxnSpPr>
          <p:spPr>
            <a:xfrm flipH="1" flipV="1">
              <a:off x="2412419" y="3932028"/>
              <a:ext cx="231089" cy="41108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8" name="Conector Reto 495">
              <a:extLst>
                <a:ext uri="{FF2B5EF4-FFF2-40B4-BE49-F238E27FC236}">
                  <a16:creationId xmlns="" xmlns:a16="http://schemas.microsoft.com/office/drawing/2014/main" id="{5E06445C-AD3C-15DC-4AD7-7E01106891EE}"/>
                </a:ext>
              </a:extLst>
            </p:cNvPr>
            <p:cNvCxnSpPr>
              <a:endCxn id="725" idx="2"/>
            </p:cNvCxnSpPr>
            <p:nvPr/>
          </p:nvCxnSpPr>
          <p:spPr>
            <a:xfrm>
              <a:off x="2430082" y="3906095"/>
              <a:ext cx="457992" cy="1269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9" name="Conector Reto 497">
              <a:extLst>
                <a:ext uri="{FF2B5EF4-FFF2-40B4-BE49-F238E27FC236}">
                  <a16:creationId xmlns="" xmlns:a16="http://schemas.microsoft.com/office/drawing/2014/main" id="{F90B8F70-C7BC-9D55-9EA6-4B708959203D}"/>
                </a:ext>
              </a:extLst>
            </p:cNvPr>
            <p:cNvCxnSpPr>
              <a:stCxn id="726" idx="0"/>
              <a:endCxn id="779" idx="5"/>
            </p:cNvCxnSpPr>
            <p:nvPr/>
          </p:nvCxnSpPr>
          <p:spPr>
            <a:xfrm flipH="1" flipV="1">
              <a:off x="2656422" y="3887760"/>
              <a:ext cx="49143" cy="21110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0" name="Conector Reto 499">
              <a:extLst>
                <a:ext uri="{FF2B5EF4-FFF2-40B4-BE49-F238E27FC236}">
                  <a16:creationId xmlns="" xmlns:a16="http://schemas.microsoft.com/office/drawing/2014/main" id="{C17151FD-3373-F95F-7435-032B5B82E119}"/>
                </a:ext>
              </a:extLst>
            </p:cNvPr>
            <p:cNvCxnSpPr>
              <a:cxnSpLocks/>
              <a:stCxn id="747" idx="6"/>
              <a:endCxn id="728" idx="2"/>
            </p:cNvCxnSpPr>
            <p:nvPr/>
          </p:nvCxnSpPr>
          <p:spPr>
            <a:xfrm flipV="1">
              <a:off x="2203607" y="4369041"/>
              <a:ext cx="429160" cy="460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1" name="Conector Reto 503">
              <a:extLst>
                <a:ext uri="{FF2B5EF4-FFF2-40B4-BE49-F238E27FC236}">
                  <a16:creationId xmlns="" xmlns:a16="http://schemas.microsoft.com/office/drawing/2014/main" id="{DFA4B658-0B7D-9CA1-2235-4349120AC08B}"/>
                </a:ext>
              </a:extLst>
            </p:cNvPr>
            <p:cNvCxnSpPr>
              <a:stCxn id="767" idx="6"/>
              <a:endCxn id="762" idx="2"/>
            </p:cNvCxnSpPr>
            <p:nvPr/>
          </p:nvCxnSpPr>
          <p:spPr>
            <a:xfrm flipV="1">
              <a:off x="2577574" y="3405823"/>
              <a:ext cx="1211463" cy="114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2" name="Conector Reto 505">
              <a:extLst>
                <a:ext uri="{FF2B5EF4-FFF2-40B4-BE49-F238E27FC236}">
                  <a16:creationId xmlns="" xmlns:a16="http://schemas.microsoft.com/office/drawing/2014/main" id="{7FC5E48F-1A1E-8E50-F102-01271E420B1A}"/>
                </a:ext>
              </a:extLst>
            </p:cNvPr>
            <p:cNvCxnSpPr>
              <a:stCxn id="772" idx="5"/>
              <a:endCxn id="777" idx="1"/>
            </p:cNvCxnSpPr>
            <p:nvPr/>
          </p:nvCxnSpPr>
          <p:spPr>
            <a:xfrm>
              <a:off x="2734415" y="3121827"/>
              <a:ext cx="439979" cy="65636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3" name="Conector Reto 507">
              <a:extLst>
                <a:ext uri="{FF2B5EF4-FFF2-40B4-BE49-F238E27FC236}">
                  <a16:creationId xmlns="" xmlns:a16="http://schemas.microsoft.com/office/drawing/2014/main" id="{A56F2153-2F28-688D-C9C2-553DB7DE7154}"/>
                </a:ext>
              </a:extLst>
            </p:cNvPr>
            <p:cNvCxnSpPr>
              <a:stCxn id="774" idx="7"/>
              <a:endCxn id="755" idx="3"/>
            </p:cNvCxnSpPr>
            <p:nvPr/>
          </p:nvCxnSpPr>
          <p:spPr>
            <a:xfrm flipV="1">
              <a:off x="2920308" y="3048129"/>
              <a:ext cx="350633" cy="80499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4" name="Conector Reto 509">
              <a:extLst>
                <a:ext uri="{FF2B5EF4-FFF2-40B4-BE49-F238E27FC236}">
                  <a16:creationId xmlns="" xmlns:a16="http://schemas.microsoft.com/office/drawing/2014/main" id="{637914B7-E410-FD68-4140-9C3BBDC08270}"/>
                </a:ext>
              </a:extLst>
            </p:cNvPr>
            <p:cNvCxnSpPr>
              <a:stCxn id="758" idx="4"/>
              <a:endCxn id="754" idx="0"/>
            </p:cNvCxnSpPr>
            <p:nvPr/>
          </p:nvCxnSpPr>
          <p:spPr>
            <a:xfrm>
              <a:off x="2974324" y="2597440"/>
              <a:ext cx="1013" cy="28177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5" name="Conector Reto 511">
              <a:extLst>
                <a:ext uri="{FF2B5EF4-FFF2-40B4-BE49-F238E27FC236}">
                  <a16:creationId xmlns="" xmlns:a16="http://schemas.microsoft.com/office/drawing/2014/main" id="{9902CA31-46E3-2E0B-CC50-BC686F2A2359}"/>
                </a:ext>
              </a:extLst>
            </p:cNvPr>
            <p:cNvCxnSpPr>
              <a:stCxn id="759" idx="6"/>
              <a:endCxn id="764" idx="2"/>
            </p:cNvCxnSpPr>
            <p:nvPr/>
          </p:nvCxnSpPr>
          <p:spPr>
            <a:xfrm>
              <a:off x="2647345" y="2674700"/>
              <a:ext cx="974562" cy="742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6" name="Conector Reto 513">
              <a:extLst>
                <a:ext uri="{FF2B5EF4-FFF2-40B4-BE49-F238E27FC236}">
                  <a16:creationId xmlns="" xmlns:a16="http://schemas.microsoft.com/office/drawing/2014/main" id="{3DD7E2EF-E678-5B76-EEFF-36C0D43FBB6F}"/>
                </a:ext>
              </a:extLst>
            </p:cNvPr>
            <p:cNvCxnSpPr>
              <a:stCxn id="717" idx="3"/>
              <a:endCxn id="763" idx="7"/>
            </p:cNvCxnSpPr>
            <p:nvPr/>
          </p:nvCxnSpPr>
          <p:spPr>
            <a:xfrm flipH="1">
              <a:off x="3781881" y="2669858"/>
              <a:ext cx="130969" cy="43693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7" name="Conector Reto 515">
              <a:extLst>
                <a:ext uri="{FF2B5EF4-FFF2-40B4-BE49-F238E27FC236}">
                  <a16:creationId xmlns="" xmlns:a16="http://schemas.microsoft.com/office/drawing/2014/main" id="{AB55309C-79F6-1EB9-0A8C-A56AE96ADD6D}"/>
                </a:ext>
              </a:extLst>
            </p:cNvPr>
            <p:cNvCxnSpPr>
              <a:stCxn id="755" idx="0"/>
              <a:endCxn id="757" idx="4"/>
            </p:cNvCxnSpPr>
            <p:nvPr/>
          </p:nvCxnSpPr>
          <p:spPr>
            <a:xfrm flipH="1" flipV="1">
              <a:off x="3260200" y="2591972"/>
              <a:ext cx="36674" cy="3935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8" name="Conector Reto 517">
              <a:extLst>
                <a:ext uri="{FF2B5EF4-FFF2-40B4-BE49-F238E27FC236}">
                  <a16:creationId xmlns="" xmlns:a16="http://schemas.microsoft.com/office/drawing/2014/main" id="{338FD1E6-BCB6-67CC-0479-E98EA7A01EA6}"/>
                </a:ext>
              </a:extLst>
            </p:cNvPr>
            <p:cNvCxnSpPr>
              <a:cxnSpLocks/>
              <a:stCxn id="713" idx="4"/>
              <a:endCxn id="775" idx="0"/>
            </p:cNvCxnSpPr>
            <p:nvPr/>
          </p:nvCxnSpPr>
          <p:spPr>
            <a:xfrm>
              <a:off x="3030726" y="2355574"/>
              <a:ext cx="302821" cy="114685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9" name="Conector Reto 519">
              <a:extLst>
                <a:ext uri="{FF2B5EF4-FFF2-40B4-BE49-F238E27FC236}">
                  <a16:creationId xmlns="" xmlns:a16="http://schemas.microsoft.com/office/drawing/2014/main" id="{DD8D768C-4ACB-B71E-5521-552DA17A12BD}"/>
                </a:ext>
              </a:extLst>
            </p:cNvPr>
            <p:cNvCxnSpPr>
              <a:stCxn id="758" idx="6"/>
              <a:endCxn id="757" idx="2"/>
            </p:cNvCxnSpPr>
            <p:nvPr/>
          </p:nvCxnSpPr>
          <p:spPr>
            <a:xfrm flipV="1">
              <a:off x="3010997" y="2555299"/>
              <a:ext cx="212529" cy="546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0" name="Conector Reto 521">
              <a:extLst>
                <a:ext uri="{FF2B5EF4-FFF2-40B4-BE49-F238E27FC236}">
                  <a16:creationId xmlns="" xmlns:a16="http://schemas.microsoft.com/office/drawing/2014/main" id="{94098C8A-AFBC-ED7C-BE6B-08A893223A07}"/>
                </a:ext>
              </a:extLst>
            </p:cNvPr>
            <p:cNvCxnSpPr>
              <a:cxnSpLocks/>
              <a:stCxn id="759" idx="7"/>
              <a:endCxn id="713" idx="3"/>
            </p:cNvCxnSpPr>
            <p:nvPr/>
          </p:nvCxnSpPr>
          <p:spPr>
            <a:xfrm flipV="1">
              <a:off x="2636604" y="2344833"/>
              <a:ext cx="368189" cy="30393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1" name="Conector Reto 524">
              <a:extLst>
                <a:ext uri="{FF2B5EF4-FFF2-40B4-BE49-F238E27FC236}">
                  <a16:creationId xmlns="" xmlns:a16="http://schemas.microsoft.com/office/drawing/2014/main" id="{5651BB1E-C657-6CD8-A73A-72D022E8AA22}"/>
                </a:ext>
              </a:extLst>
            </p:cNvPr>
            <p:cNvCxnSpPr>
              <a:stCxn id="712" idx="3"/>
              <a:endCxn id="711" idx="7"/>
            </p:cNvCxnSpPr>
            <p:nvPr/>
          </p:nvCxnSpPr>
          <p:spPr>
            <a:xfrm flipH="1">
              <a:off x="2693096" y="2332036"/>
              <a:ext cx="83461" cy="771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2" name="Conector Reto 526">
              <a:extLst>
                <a:ext uri="{FF2B5EF4-FFF2-40B4-BE49-F238E27FC236}">
                  <a16:creationId xmlns="" xmlns:a16="http://schemas.microsoft.com/office/drawing/2014/main" id="{F43795A3-BB6B-795A-2A07-4E12C5EFDA61}"/>
                </a:ext>
              </a:extLst>
            </p:cNvPr>
            <p:cNvCxnSpPr>
              <a:cxnSpLocks/>
              <a:stCxn id="711" idx="4"/>
              <a:endCxn id="759" idx="0"/>
            </p:cNvCxnSpPr>
            <p:nvPr/>
          </p:nvCxnSpPr>
          <p:spPr>
            <a:xfrm flipH="1">
              <a:off x="2610672" y="2471790"/>
              <a:ext cx="56492" cy="16623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3" name="Conector Reto 529">
              <a:extLst>
                <a:ext uri="{FF2B5EF4-FFF2-40B4-BE49-F238E27FC236}">
                  <a16:creationId xmlns="" xmlns:a16="http://schemas.microsoft.com/office/drawing/2014/main" id="{330B5B16-B271-B8F2-212F-C3CF82281CD9}"/>
                </a:ext>
              </a:extLst>
            </p:cNvPr>
            <p:cNvCxnSpPr>
              <a:stCxn id="711" idx="5"/>
              <a:endCxn id="758" idx="1"/>
            </p:cNvCxnSpPr>
            <p:nvPr/>
          </p:nvCxnSpPr>
          <p:spPr>
            <a:xfrm>
              <a:off x="2693096" y="2461049"/>
              <a:ext cx="255295" cy="7378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4" name="Conector Reto 531">
              <a:extLst>
                <a:ext uri="{FF2B5EF4-FFF2-40B4-BE49-F238E27FC236}">
                  <a16:creationId xmlns="" xmlns:a16="http://schemas.microsoft.com/office/drawing/2014/main" id="{117BB84F-F5D6-4CA7-49C7-9D606F3BE21C}"/>
                </a:ext>
              </a:extLst>
            </p:cNvPr>
            <p:cNvCxnSpPr>
              <a:stCxn id="712" idx="4"/>
            </p:cNvCxnSpPr>
            <p:nvPr/>
          </p:nvCxnSpPr>
          <p:spPr>
            <a:xfrm>
              <a:off x="2802490" y="2342777"/>
              <a:ext cx="142886" cy="19232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5" name="Conector Reto 533">
              <a:extLst>
                <a:ext uri="{FF2B5EF4-FFF2-40B4-BE49-F238E27FC236}">
                  <a16:creationId xmlns="" xmlns:a16="http://schemas.microsoft.com/office/drawing/2014/main" id="{DAD55697-6BB7-8C0E-B73A-F180BE7E6018}"/>
                </a:ext>
              </a:extLst>
            </p:cNvPr>
            <p:cNvCxnSpPr>
              <a:cxnSpLocks/>
              <a:stCxn id="713" idx="4"/>
              <a:endCxn id="758" idx="0"/>
            </p:cNvCxnSpPr>
            <p:nvPr/>
          </p:nvCxnSpPr>
          <p:spPr>
            <a:xfrm flipH="1">
              <a:off x="2974324" y="2355574"/>
              <a:ext cx="56402" cy="16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6" name="Conector Reto 536">
              <a:extLst>
                <a:ext uri="{FF2B5EF4-FFF2-40B4-BE49-F238E27FC236}">
                  <a16:creationId xmlns="" xmlns:a16="http://schemas.microsoft.com/office/drawing/2014/main" id="{7A256CEB-2FA9-28A8-7357-5A32977BB412}"/>
                </a:ext>
              </a:extLst>
            </p:cNvPr>
            <p:cNvCxnSpPr>
              <a:cxnSpLocks/>
              <a:stCxn id="758" idx="7"/>
              <a:endCxn id="714" idx="3"/>
            </p:cNvCxnSpPr>
            <p:nvPr/>
          </p:nvCxnSpPr>
          <p:spPr>
            <a:xfrm flipV="1">
              <a:off x="3000256" y="2392185"/>
              <a:ext cx="313962" cy="1426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7" name="Conector Reto 539">
              <a:extLst>
                <a:ext uri="{FF2B5EF4-FFF2-40B4-BE49-F238E27FC236}">
                  <a16:creationId xmlns="" xmlns:a16="http://schemas.microsoft.com/office/drawing/2014/main" id="{E2F83DCC-E5DC-BC59-B471-87AA1EFC5C78}"/>
                </a:ext>
              </a:extLst>
            </p:cNvPr>
            <p:cNvCxnSpPr>
              <a:stCxn id="781" idx="6"/>
              <a:endCxn id="773" idx="2"/>
            </p:cNvCxnSpPr>
            <p:nvPr/>
          </p:nvCxnSpPr>
          <p:spPr>
            <a:xfrm flipV="1">
              <a:off x="2673607" y="3580196"/>
              <a:ext cx="207972" cy="1278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8" name="Conector Reto 541">
              <a:extLst>
                <a:ext uri="{FF2B5EF4-FFF2-40B4-BE49-F238E27FC236}">
                  <a16:creationId xmlns="" xmlns:a16="http://schemas.microsoft.com/office/drawing/2014/main" id="{BF09675F-B046-74B9-CA06-53F18A589657}"/>
                </a:ext>
              </a:extLst>
            </p:cNvPr>
            <p:cNvCxnSpPr>
              <a:cxnSpLocks/>
              <a:stCxn id="772" idx="4"/>
              <a:endCxn id="773" idx="1"/>
            </p:cNvCxnSpPr>
            <p:nvPr/>
          </p:nvCxnSpPr>
          <p:spPr>
            <a:xfrm>
              <a:off x="2708483" y="3132568"/>
              <a:ext cx="183837" cy="42169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9" name="Conector Reto 544">
              <a:extLst>
                <a:ext uri="{FF2B5EF4-FFF2-40B4-BE49-F238E27FC236}">
                  <a16:creationId xmlns="" xmlns:a16="http://schemas.microsoft.com/office/drawing/2014/main" id="{83ED3F5A-99EB-0821-E375-02A76CE93B92}"/>
                </a:ext>
              </a:extLst>
            </p:cNvPr>
            <p:cNvCxnSpPr>
              <a:stCxn id="767" idx="6"/>
              <a:endCxn id="760" idx="2"/>
            </p:cNvCxnSpPr>
            <p:nvPr/>
          </p:nvCxnSpPr>
          <p:spPr>
            <a:xfrm flipV="1">
              <a:off x="2577574" y="3264858"/>
              <a:ext cx="453151" cy="15246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0" name="Conector Reto 546">
              <a:extLst>
                <a:ext uri="{FF2B5EF4-FFF2-40B4-BE49-F238E27FC236}">
                  <a16:creationId xmlns="" xmlns:a16="http://schemas.microsoft.com/office/drawing/2014/main" id="{6BC7AC67-D496-4FB0-AEFF-78C4F6A18579}"/>
                </a:ext>
              </a:extLst>
            </p:cNvPr>
            <p:cNvCxnSpPr>
              <a:stCxn id="783" idx="6"/>
              <a:endCxn id="754" idx="2"/>
            </p:cNvCxnSpPr>
            <p:nvPr/>
          </p:nvCxnSpPr>
          <p:spPr>
            <a:xfrm>
              <a:off x="2720692" y="2900643"/>
              <a:ext cx="217971" cy="152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1" name="Conector Reto 548">
              <a:extLst>
                <a:ext uri="{FF2B5EF4-FFF2-40B4-BE49-F238E27FC236}">
                  <a16:creationId xmlns="" xmlns:a16="http://schemas.microsoft.com/office/drawing/2014/main" id="{07AB0E88-940E-B1BC-FD90-0644FB65031E}"/>
                </a:ext>
              </a:extLst>
            </p:cNvPr>
            <p:cNvCxnSpPr>
              <a:stCxn id="783" idx="5"/>
              <a:endCxn id="760" idx="1"/>
            </p:cNvCxnSpPr>
            <p:nvPr/>
          </p:nvCxnSpPr>
          <p:spPr>
            <a:xfrm>
              <a:off x="2709951" y="2926575"/>
              <a:ext cx="331515" cy="3123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2" name="Conector Reto 550">
              <a:extLst>
                <a:ext uri="{FF2B5EF4-FFF2-40B4-BE49-F238E27FC236}">
                  <a16:creationId xmlns="" xmlns:a16="http://schemas.microsoft.com/office/drawing/2014/main" id="{BBAEC1D2-9FD3-5BCD-1CA9-A21921B1A670}"/>
                </a:ext>
              </a:extLst>
            </p:cNvPr>
            <p:cNvCxnSpPr>
              <a:stCxn id="772" idx="6"/>
              <a:endCxn id="754" idx="3"/>
            </p:cNvCxnSpPr>
            <p:nvPr/>
          </p:nvCxnSpPr>
          <p:spPr>
            <a:xfrm flipV="1">
              <a:off x="2745156" y="2941823"/>
              <a:ext cx="204248" cy="1540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3" name="Conector Reto 552">
              <a:extLst>
                <a:ext uri="{FF2B5EF4-FFF2-40B4-BE49-F238E27FC236}">
                  <a16:creationId xmlns="" xmlns:a16="http://schemas.microsoft.com/office/drawing/2014/main" id="{F07684F4-D9E7-B361-E121-20BC05F803D3}"/>
                </a:ext>
              </a:extLst>
            </p:cNvPr>
            <p:cNvCxnSpPr>
              <a:stCxn id="772" idx="0"/>
              <a:endCxn id="783" idx="4"/>
            </p:cNvCxnSpPr>
            <p:nvPr/>
          </p:nvCxnSpPr>
          <p:spPr>
            <a:xfrm flipH="1" flipV="1">
              <a:off x="2684019" y="2937316"/>
              <a:ext cx="24464" cy="12190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4" name="Conector Reto 554">
              <a:extLst>
                <a:ext uri="{FF2B5EF4-FFF2-40B4-BE49-F238E27FC236}">
                  <a16:creationId xmlns="" xmlns:a16="http://schemas.microsoft.com/office/drawing/2014/main" id="{DDC425F0-64B9-0463-1032-9821F1CBAF76}"/>
                </a:ext>
              </a:extLst>
            </p:cNvPr>
            <p:cNvCxnSpPr>
              <a:stCxn id="773" idx="7"/>
              <a:endCxn id="766" idx="2"/>
            </p:cNvCxnSpPr>
            <p:nvPr/>
          </p:nvCxnSpPr>
          <p:spPr>
            <a:xfrm flipV="1">
              <a:off x="2944185" y="3238212"/>
              <a:ext cx="402796" cy="316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5" name="Conector Reto 556">
              <a:extLst>
                <a:ext uri="{FF2B5EF4-FFF2-40B4-BE49-F238E27FC236}">
                  <a16:creationId xmlns="" xmlns:a16="http://schemas.microsoft.com/office/drawing/2014/main" id="{F24B668B-8D53-B8FC-C112-51ECB80FD90D}"/>
                </a:ext>
              </a:extLst>
            </p:cNvPr>
            <p:cNvCxnSpPr>
              <a:stCxn id="760" idx="5"/>
              <a:endCxn id="775" idx="1"/>
            </p:cNvCxnSpPr>
            <p:nvPr/>
          </p:nvCxnSpPr>
          <p:spPr>
            <a:xfrm>
              <a:off x="3093331" y="3290790"/>
              <a:ext cx="214283" cy="22237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6" name="Conector Reto 559">
              <a:extLst>
                <a:ext uri="{FF2B5EF4-FFF2-40B4-BE49-F238E27FC236}">
                  <a16:creationId xmlns="" xmlns:a16="http://schemas.microsoft.com/office/drawing/2014/main" id="{947254E9-B4DF-D467-2D9D-5742AD8B6A80}"/>
                </a:ext>
              </a:extLst>
            </p:cNvPr>
            <p:cNvCxnSpPr>
              <a:cxnSpLocks/>
              <a:stCxn id="779" idx="6"/>
              <a:endCxn id="774" idx="2"/>
            </p:cNvCxnSpPr>
            <p:nvPr/>
          </p:nvCxnSpPr>
          <p:spPr>
            <a:xfrm>
              <a:off x="2667163" y="3861828"/>
              <a:ext cx="190539" cy="172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7" name="Conector Reto 562">
              <a:extLst>
                <a:ext uri="{FF2B5EF4-FFF2-40B4-BE49-F238E27FC236}">
                  <a16:creationId xmlns="" xmlns:a16="http://schemas.microsoft.com/office/drawing/2014/main" id="{7F9C4FAF-01FE-A4CD-721A-0F2DA78D0576}"/>
                </a:ext>
              </a:extLst>
            </p:cNvPr>
            <p:cNvCxnSpPr>
              <a:stCxn id="781" idx="5"/>
              <a:endCxn id="774" idx="1"/>
            </p:cNvCxnSpPr>
            <p:nvPr/>
          </p:nvCxnSpPr>
          <p:spPr>
            <a:xfrm>
              <a:off x="2662866" y="3618909"/>
              <a:ext cx="205577" cy="234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8" name="Conector Reto 564">
              <a:extLst>
                <a:ext uri="{FF2B5EF4-FFF2-40B4-BE49-F238E27FC236}">
                  <a16:creationId xmlns="" xmlns:a16="http://schemas.microsoft.com/office/drawing/2014/main" id="{95009604-CC1A-0BD4-91B9-11E47FBDD0BF}"/>
                </a:ext>
              </a:extLst>
            </p:cNvPr>
            <p:cNvCxnSpPr>
              <a:stCxn id="773" idx="4"/>
              <a:endCxn id="774" idx="0"/>
            </p:cNvCxnSpPr>
            <p:nvPr/>
          </p:nvCxnSpPr>
          <p:spPr>
            <a:xfrm flipH="1">
              <a:off x="2894376" y="3616869"/>
              <a:ext cx="23877" cy="22551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9" name="Conector Reto 567">
              <a:extLst>
                <a:ext uri="{FF2B5EF4-FFF2-40B4-BE49-F238E27FC236}">
                  <a16:creationId xmlns="" xmlns:a16="http://schemas.microsoft.com/office/drawing/2014/main" id="{4D2C7AB6-CF5D-5A63-D591-163B7BE5F14C}"/>
                </a:ext>
              </a:extLst>
            </p:cNvPr>
            <p:cNvCxnSpPr>
              <a:stCxn id="775" idx="3"/>
              <a:endCxn id="777" idx="0"/>
            </p:cNvCxnSpPr>
            <p:nvPr/>
          </p:nvCxnSpPr>
          <p:spPr>
            <a:xfrm flipH="1">
              <a:off x="3202078" y="3565034"/>
              <a:ext cx="105536" cy="2085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0" name="Conector Reto 569">
              <a:extLst>
                <a:ext uri="{FF2B5EF4-FFF2-40B4-BE49-F238E27FC236}">
                  <a16:creationId xmlns="" xmlns:a16="http://schemas.microsoft.com/office/drawing/2014/main" id="{31D382CE-2071-EE1D-BB2B-808BC2BF09E5}"/>
                </a:ext>
              </a:extLst>
            </p:cNvPr>
            <p:cNvCxnSpPr>
              <a:cxnSpLocks/>
              <a:endCxn id="777" idx="3"/>
            </p:cNvCxnSpPr>
            <p:nvPr/>
          </p:nvCxnSpPr>
          <p:spPr>
            <a:xfrm flipV="1">
              <a:off x="3083814" y="3828729"/>
              <a:ext cx="78923" cy="6804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1" name="Conector Reto 574">
              <a:extLst>
                <a:ext uri="{FF2B5EF4-FFF2-40B4-BE49-F238E27FC236}">
                  <a16:creationId xmlns="" xmlns:a16="http://schemas.microsoft.com/office/drawing/2014/main" id="{0C8FD189-306E-A6D0-8445-38F02F9429D5}"/>
                </a:ext>
              </a:extLst>
            </p:cNvPr>
            <p:cNvCxnSpPr>
              <a:stCxn id="774" idx="6"/>
              <a:endCxn id="778" idx="2"/>
            </p:cNvCxnSpPr>
            <p:nvPr/>
          </p:nvCxnSpPr>
          <p:spPr>
            <a:xfrm>
              <a:off x="2931049" y="3879053"/>
              <a:ext cx="87004" cy="3782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2" name="Conector Reto 576">
              <a:extLst>
                <a:ext uri="{FF2B5EF4-FFF2-40B4-BE49-F238E27FC236}">
                  <a16:creationId xmlns="" xmlns:a16="http://schemas.microsoft.com/office/drawing/2014/main" id="{A4C21488-2E8D-3A8E-829D-47F1E4BE0228}"/>
                </a:ext>
              </a:extLst>
            </p:cNvPr>
            <p:cNvCxnSpPr>
              <a:cxnSpLocks/>
              <a:stCxn id="725" idx="7"/>
              <a:endCxn id="778" idx="3"/>
            </p:cNvCxnSpPr>
            <p:nvPr/>
          </p:nvCxnSpPr>
          <p:spPr>
            <a:xfrm flipV="1">
              <a:off x="2955156" y="3942808"/>
              <a:ext cx="73638" cy="806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3" name="Conector Reto 579">
              <a:extLst>
                <a:ext uri="{FF2B5EF4-FFF2-40B4-BE49-F238E27FC236}">
                  <a16:creationId xmlns="" xmlns:a16="http://schemas.microsoft.com/office/drawing/2014/main" id="{1EC91F78-8B33-ED45-30D0-4225F31AED1D}"/>
                </a:ext>
              </a:extLst>
            </p:cNvPr>
            <p:cNvCxnSpPr>
              <a:cxnSpLocks/>
              <a:stCxn id="725" idx="0"/>
              <a:endCxn id="774" idx="4"/>
            </p:cNvCxnSpPr>
            <p:nvPr/>
          </p:nvCxnSpPr>
          <p:spPr>
            <a:xfrm flipH="1" flipV="1">
              <a:off x="2894376" y="3915726"/>
              <a:ext cx="38324" cy="9088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4" name="Conector Reto 582">
              <a:extLst>
                <a:ext uri="{FF2B5EF4-FFF2-40B4-BE49-F238E27FC236}">
                  <a16:creationId xmlns="" xmlns:a16="http://schemas.microsoft.com/office/drawing/2014/main" id="{9DB6BABD-784C-E103-22AB-A923042F289D}"/>
                </a:ext>
              </a:extLst>
            </p:cNvPr>
            <p:cNvCxnSpPr>
              <a:cxnSpLocks/>
              <a:stCxn id="778" idx="6"/>
              <a:endCxn id="724" idx="1"/>
            </p:cNvCxnSpPr>
            <p:nvPr/>
          </p:nvCxnSpPr>
          <p:spPr>
            <a:xfrm>
              <a:off x="3091400" y="3916876"/>
              <a:ext cx="267517" cy="4741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5" name="Conector Reto 592">
              <a:extLst>
                <a:ext uri="{FF2B5EF4-FFF2-40B4-BE49-F238E27FC236}">
                  <a16:creationId xmlns="" xmlns:a16="http://schemas.microsoft.com/office/drawing/2014/main" id="{0BBEF183-9425-22D4-FA62-C0368A7419E8}"/>
                </a:ext>
              </a:extLst>
            </p:cNvPr>
            <p:cNvCxnSpPr>
              <a:stCxn id="777" idx="6"/>
              <a:endCxn id="776" idx="2"/>
            </p:cNvCxnSpPr>
            <p:nvPr/>
          </p:nvCxnSpPr>
          <p:spPr>
            <a:xfrm flipV="1">
              <a:off x="3229570" y="3740317"/>
              <a:ext cx="242609" cy="7721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6" name="Conector Reto 594">
              <a:extLst>
                <a:ext uri="{FF2B5EF4-FFF2-40B4-BE49-F238E27FC236}">
                  <a16:creationId xmlns="" xmlns:a16="http://schemas.microsoft.com/office/drawing/2014/main" id="{E6E8B534-AAC3-72EE-C62C-6124FE2E1185}"/>
                </a:ext>
              </a:extLst>
            </p:cNvPr>
            <p:cNvCxnSpPr>
              <a:stCxn id="724" idx="0"/>
              <a:endCxn id="775" idx="4"/>
            </p:cNvCxnSpPr>
            <p:nvPr/>
          </p:nvCxnSpPr>
          <p:spPr>
            <a:xfrm flipH="1" flipV="1">
              <a:off x="3333547" y="3575775"/>
              <a:ext cx="51303" cy="3777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7" name="Conector Reto 596">
              <a:extLst>
                <a:ext uri="{FF2B5EF4-FFF2-40B4-BE49-F238E27FC236}">
                  <a16:creationId xmlns="" xmlns:a16="http://schemas.microsoft.com/office/drawing/2014/main" id="{51FFB409-AC9B-F1C3-808C-1972F7C7E7E2}"/>
                </a:ext>
              </a:extLst>
            </p:cNvPr>
            <p:cNvCxnSpPr>
              <a:cxnSpLocks/>
              <a:stCxn id="754" idx="6"/>
              <a:endCxn id="755" idx="2"/>
            </p:cNvCxnSpPr>
            <p:nvPr/>
          </p:nvCxnSpPr>
          <p:spPr>
            <a:xfrm>
              <a:off x="3012010" y="2915891"/>
              <a:ext cx="248190" cy="10630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8" name="Conector Reto 599">
              <a:extLst>
                <a:ext uri="{FF2B5EF4-FFF2-40B4-BE49-F238E27FC236}">
                  <a16:creationId xmlns="" xmlns:a16="http://schemas.microsoft.com/office/drawing/2014/main" id="{365A28DA-9D68-894B-7B16-C3C0AF9FC88D}"/>
                </a:ext>
              </a:extLst>
            </p:cNvPr>
            <p:cNvCxnSpPr>
              <a:stCxn id="759" idx="4"/>
              <a:endCxn id="783" idx="1"/>
            </p:cNvCxnSpPr>
            <p:nvPr/>
          </p:nvCxnSpPr>
          <p:spPr>
            <a:xfrm>
              <a:off x="2610672" y="2711373"/>
              <a:ext cx="47414" cy="16333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9" name="Conector Reto 601">
              <a:extLst>
                <a:ext uri="{FF2B5EF4-FFF2-40B4-BE49-F238E27FC236}">
                  <a16:creationId xmlns="" xmlns:a16="http://schemas.microsoft.com/office/drawing/2014/main" id="{9D4E2D94-6053-5232-C16C-675B0F110CF0}"/>
                </a:ext>
              </a:extLst>
            </p:cNvPr>
            <p:cNvCxnSpPr>
              <a:stCxn id="756" idx="5"/>
              <a:endCxn id="765" idx="0"/>
            </p:cNvCxnSpPr>
            <p:nvPr/>
          </p:nvCxnSpPr>
          <p:spPr>
            <a:xfrm>
              <a:off x="3390736" y="2873577"/>
              <a:ext cx="196053" cy="3781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0" name="Conector Reto 603">
              <a:extLst>
                <a:ext uri="{FF2B5EF4-FFF2-40B4-BE49-F238E27FC236}">
                  <a16:creationId xmlns="" xmlns:a16="http://schemas.microsoft.com/office/drawing/2014/main" id="{BD608E6C-AC80-3E1F-7E8A-A2390078BBB5}"/>
                </a:ext>
              </a:extLst>
            </p:cNvPr>
            <p:cNvCxnSpPr>
              <a:cxnSpLocks/>
              <a:stCxn id="755" idx="6"/>
              <a:endCxn id="763" idx="2"/>
            </p:cNvCxnSpPr>
            <p:nvPr/>
          </p:nvCxnSpPr>
          <p:spPr>
            <a:xfrm>
              <a:off x="3333547" y="3022197"/>
              <a:ext cx="385728" cy="11052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1" name="Conector Reto 606">
              <a:extLst>
                <a:ext uri="{FF2B5EF4-FFF2-40B4-BE49-F238E27FC236}">
                  <a16:creationId xmlns="" xmlns:a16="http://schemas.microsoft.com/office/drawing/2014/main" id="{EC5AE6E4-EFA8-8AE8-04F6-D1E90B4E7DC9}"/>
                </a:ext>
              </a:extLst>
            </p:cNvPr>
            <p:cNvCxnSpPr>
              <a:stCxn id="715" idx="4"/>
              <a:endCxn id="764" idx="0"/>
            </p:cNvCxnSpPr>
            <p:nvPr/>
          </p:nvCxnSpPr>
          <p:spPr>
            <a:xfrm>
              <a:off x="3551765" y="2487128"/>
              <a:ext cx="106816" cy="225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2" name="Conector Reto 608">
              <a:extLst>
                <a:ext uri="{FF2B5EF4-FFF2-40B4-BE49-F238E27FC236}">
                  <a16:creationId xmlns="" xmlns:a16="http://schemas.microsoft.com/office/drawing/2014/main" id="{B3C0ED33-07E2-B237-11D6-64A5B89194DE}"/>
                </a:ext>
              </a:extLst>
            </p:cNvPr>
            <p:cNvCxnSpPr>
              <a:cxnSpLocks/>
              <a:stCxn id="715" idx="2"/>
              <a:endCxn id="757" idx="6"/>
            </p:cNvCxnSpPr>
            <p:nvPr/>
          </p:nvCxnSpPr>
          <p:spPr>
            <a:xfrm flipH="1">
              <a:off x="3296873" y="2462850"/>
              <a:ext cx="209061" cy="9244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3" name="Conector Reto 611">
              <a:extLst>
                <a:ext uri="{FF2B5EF4-FFF2-40B4-BE49-F238E27FC236}">
                  <a16:creationId xmlns="" xmlns:a16="http://schemas.microsoft.com/office/drawing/2014/main" id="{C3B93B10-710F-2887-C61B-D37F561F0E5F}"/>
                </a:ext>
              </a:extLst>
            </p:cNvPr>
            <p:cNvCxnSpPr>
              <a:stCxn id="714" idx="4"/>
              <a:endCxn id="757" idx="7"/>
            </p:cNvCxnSpPr>
            <p:nvPr/>
          </p:nvCxnSpPr>
          <p:spPr>
            <a:xfrm flipH="1">
              <a:off x="3286132" y="2410526"/>
              <a:ext cx="49334" cy="11884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4" name="Conector Reto 613">
              <a:extLst>
                <a:ext uri="{FF2B5EF4-FFF2-40B4-BE49-F238E27FC236}">
                  <a16:creationId xmlns="" xmlns:a16="http://schemas.microsoft.com/office/drawing/2014/main" id="{BEE810B6-93E7-6F4F-F2FD-934CF30F8237}"/>
                </a:ext>
              </a:extLst>
            </p:cNvPr>
            <p:cNvCxnSpPr>
              <a:stCxn id="716" idx="4"/>
              <a:endCxn id="764" idx="7"/>
            </p:cNvCxnSpPr>
            <p:nvPr/>
          </p:nvCxnSpPr>
          <p:spPr>
            <a:xfrm flipH="1">
              <a:off x="3684513" y="2547672"/>
              <a:ext cx="46279" cy="17535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5" name="Conector Reto 615">
              <a:extLst>
                <a:ext uri="{FF2B5EF4-FFF2-40B4-BE49-F238E27FC236}">
                  <a16:creationId xmlns="" xmlns:a16="http://schemas.microsoft.com/office/drawing/2014/main" id="{795F3F79-E450-7AF3-5524-72D7296DA30E}"/>
                </a:ext>
              </a:extLst>
            </p:cNvPr>
            <p:cNvCxnSpPr>
              <a:endCxn id="717" idx="2"/>
            </p:cNvCxnSpPr>
            <p:nvPr/>
          </p:nvCxnSpPr>
          <p:spPr>
            <a:xfrm flipV="1">
              <a:off x="3692774" y="2643926"/>
              <a:ext cx="209335" cy="8184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6" name="Conector Reto 617">
              <a:extLst>
                <a:ext uri="{FF2B5EF4-FFF2-40B4-BE49-F238E27FC236}">
                  <a16:creationId xmlns="" xmlns:a16="http://schemas.microsoft.com/office/drawing/2014/main" id="{E5B0ECA7-F285-B5F0-216F-D727F4B8835A}"/>
                </a:ext>
              </a:extLst>
            </p:cNvPr>
            <p:cNvCxnSpPr>
              <a:stCxn id="756" idx="6"/>
              <a:endCxn id="763" idx="1"/>
            </p:cNvCxnSpPr>
            <p:nvPr/>
          </p:nvCxnSpPr>
          <p:spPr>
            <a:xfrm>
              <a:off x="3414625" y="2858841"/>
              <a:ext cx="315391" cy="24795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7" name="Conector Reto 621">
              <a:extLst>
                <a:ext uri="{FF2B5EF4-FFF2-40B4-BE49-F238E27FC236}">
                  <a16:creationId xmlns="" xmlns:a16="http://schemas.microsoft.com/office/drawing/2014/main" id="{E7A3465E-34CE-1969-4924-634D352BD42F}"/>
                </a:ext>
              </a:extLst>
            </p:cNvPr>
            <p:cNvCxnSpPr>
              <a:stCxn id="715" idx="3"/>
              <a:endCxn id="756" idx="0"/>
            </p:cNvCxnSpPr>
            <p:nvPr/>
          </p:nvCxnSpPr>
          <p:spPr>
            <a:xfrm flipH="1">
              <a:off x="3406362" y="2484481"/>
              <a:ext cx="117459" cy="3231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8" name="Conector Reto 623">
              <a:extLst>
                <a:ext uri="{FF2B5EF4-FFF2-40B4-BE49-F238E27FC236}">
                  <a16:creationId xmlns="" xmlns:a16="http://schemas.microsoft.com/office/drawing/2014/main" id="{253F39A5-FF3F-2EF8-A2B8-4A497AE7D235}"/>
                </a:ext>
              </a:extLst>
            </p:cNvPr>
            <p:cNvCxnSpPr>
              <a:stCxn id="754" idx="7"/>
              <a:endCxn id="756" idx="3"/>
            </p:cNvCxnSpPr>
            <p:nvPr/>
          </p:nvCxnSpPr>
          <p:spPr>
            <a:xfrm flipV="1">
              <a:off x="3001269" y="2843215"/>
              <a:ext cx="347418" cy="46743"/>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9" name="Conector Reto 625">
              <a:extLst>
                <a:ext uri="{FF2B5EF4-FFF2-40B4-BE49-F238E27FC236}">
                  <a16:creationId xmlns="" xmlns:a16="http://schemas.microsoft.com/office/drawing/2014/main" id="{383C1A86-7BC5-147E-6434-734124340194}"/>
                </a:ext>
              </a:extLst>
            </p:cNvPr>
            <p:cNvCxnSpPr>
              <a:stCxn id="764" idx="4"/>
              <a:endCxn id="763" idx="0"/>
            </p:cNvCxnSpPr>
            <p:nvPr/>
          </p:nvCxnSpPr>
          <p:spPr>
            <a:xfrm>
              <a:off x="3658581" y="2785633"/>
              <a:ext cx="97368" cy="31041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0" name="Conector Reto 627">
              <a:extLst>
                <a:ext uri="{FF2B5EF4-FFF2-40B4-BE49-F238E27FC236}">
                  <a16:creationId xmlns="" xmlns:a16="http://schemas.microsoft.com/office/drawing/2014/main" id="{B2035098-BEB0-B5ED-B188-5DDB9DC1F9C3}"/>
                </a:ext>
              </a:extLst>
            </p:cNvPr>
            <p:cNvCxnSpPr>
              <a:stCxn id="760" idx="6"/>
              <a:endCxn id="766" idx="2"/>
            </p:cNvCxnSpPr>
            <p:nvPr/>
          </p:nvCxnSpPr>
          <p:spPr>
            <a:xfrm flipV="1">
              <a:off x="3104072" y="3238212"/>
              <a:ext cx="242909" cy="2664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1" name="Conector Reto 629">
              <a:extLst>
                <a:ext uri="{FF2B5EF4-FFF2-40B4-BE49-F238E27FC236}">
                  <a16:creationId xmlns="" xmlns:a16="http://schemas.microsoft.com/office/drawing/2014/main" id="{C7B3C659-39E5-40A1-5211-99EE40399687}"/>
                </a:ext>
              </a:extLst>
            </p:cNvPr>
            <p:cNvCxnSpPr>
              <a:cxnSpLocks/>
              <a:stCxn id="754" idx="4"/>
              <a:endCxn id="760" idx="0"/>
            </p:cNvCxnSpPr>
            <p:nvPr/>
          </p:nvCxnSpPr>
          <p:spPr>
            <a:xfrm>
              <a:off x="2975337" y="2952564"/>
              <a:ext cx="92062" cy="2756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2" name="Conector Reto 632">
              <a:extLst>
                <a:ext uri="{FF2B5EF4-FFF2-40B4-BE49-F238E27FC236}">
                  <a16:creationId xmlns="" xmlns:a16="http://schemas.microsoft.com/office/drawing/2014/main" id="{ED57640F-8816-B0D2-133F-00A238338183}"/>
                </a:ext>
              </a:extLst>
            </p:cNvPr>
            <p:cNvCxnSpPr>
              <a:cxnSpLocks/>
              <a:stCxn id="718" idx="4"/>
              <a:endCxn id="762" idx="7"/>
            </p:cNvCxnSpPr>
            <p:nvPr/>
          </p:nvCxnSpPr>
          <p:spPr>
            <a:xfrm flipH="1">
              <a:off x="3851643" y="2946018"/>
              <a:ext cx="240906" cy="433872"/>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3" name="Conector Reto 636">
              <a:extLst>
                <a:ext uri="{FF2B5EF4-FFF2-40B4-BE49-F238E27FC236}">
                  <a16:creationId xmlns="" xmlns:a16="http://schemas.microsoft.com/office/drawing/2014/main" id="{0A6C79F3-E73A-657D-C065-A1F4493F55DA}"/>
                </a:ext>
              </a:extLst>
            </p:cNvPr>
            <p:cNvCxnSpPr>
              <a:stCxn id="766" idx="6"/>
              <a:endCxn id="765" idx="1"/>
            </p:cNvCxnSpPr>
            <p:nvPr/>
          </p:nvCxnSpPr>
          <p:spPr>
            <a:xfrm>
              <a:off x="3420328" y="3238212"/>
              <a:ext cx="147936" cy="345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4" name="Conector Reto 638">
              <a:extLst>
                <a:ext uri="{FF2B5EF4-FFF2-40B4-BE49-F238E27FC236}">
                  <a16:creationId xmlns="" xmlns:a16="http://schemas.microsoft.com/office/drawing/2014/main" id="{9A1C4310-8DE5-D9DB-E973-C6D0303A360E}"/>
                </a:ext>
              </a:extLst>
            </p:cNvPr>
            <p:cNvCxnSpPr>
              <a:cxnSpLocks/>
              <a:stCxn id="755" idx="4"/>
            </p:cNvCxnSpPr>
            <p:nvPr/>
          </p:nvCxnSpPr>
          <p:spPr>
            <a:xfrm>
              <a:off x="3296874" y="3058870"/>
              <a:ext cx="63729" cy="15174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5" name="Conector Reto 641">
              <a:extLst>
                <a:ext uri="{FF2B5EF4-FFF2-40B4-BE49-F238E27FC236}">
                  <a16:creationId xmlns="" xmlns:a16="http://schemas.microsoft.com/office/drawing/2014/main" id="{CEE643A4-60D9-DB45-F913-991CBDC96097}"/>
                </a:ext>
              </a:extLst>
            </p:cNvPr>
            <p:cNvCxnSpPr>
              <a:stCxn id="766" idx="4"/>
              <a:endCxn id="776" idx="0"/>
            </p:cNvCxnSpPr>
            <p:nvPr/>
          </p:nvCxnSpPr>
          <p:spPr>
            <a:xfrm>
              <a:off x="3383655" y="3274885"/>
              <a:ext cx="125198" cy="42875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6" name="Conector Reto 643">
              <a:extLst>
                <a:ext uri="{FF2B5EF4-FFF2-40B4-BE49-F238E27FC236}">
                  <a16:creationId xmlns="" xmlns:a16="http://schemas.microsoft.com/office/drawing/2014/main" id="{119469F7-72D9-0B34-2998-1F92175AB566}"/>
                </a:ext>
              </a:extLst>
            </p:cNvPr>
            <p:cNvCxnSpPr>
              <a:stCxn id="775" idx="6"/>
              <a:endCxn id="721" idx="2"/>
            </p:cNvCxnSpPr>
            <p:nvPr/>
          </p:nvCxnSpPr>
          <p:spPr>
            <a:xfrm>
              <a:off x="3370220" y="3539102"/>
              <a:ext cx="740679" cy="4109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7" name="Conector Reto 645">
              <a:extLst>
                <a:ext uri="{FF2B5EF4-FFF2-40B4-BE49-F238E27FC236}">
                  <a16:creationId xmlns="" xmlns:a16="http://schemas.microsoft.com/office/drawing/2014/main" id="{776A61FB-8909-A2C2-9A5C-C53CFF2979DB}"/>
                </a:ext>
              </a:extLst>
            </p:cNvPr>
            <p:cNvCxnSpPr>
              <a:cxnSpLocks/>
              <a:stCxn id="722" idx="0"/>
              <a:endCxn id="762" idx="5"/>
            </p:cNvCxnSpPr>
            <p:nvPr/>
          </p:nvCxnSpPr>
          <p:spPr>
            <a:xfrm flipH="1" flipV="1">
              <a:off x="3851643" y="3431755"/>
              <a:ext cx="140671" cy="36322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8" name="Conector Reto 647">
              <a:extLst>
                <a:ext uri="{FF2B5EF4-FFF2-40B4-BE49-F238E27FC236}">
                  <a16:creationId xmlns="" xmlns:a16="http://schemas.microsoft.com/office/drawing/2014/main" id="{D3C5095D-B6B1-FACA-F431-75A48E3848EB}"/>
                </a:ext>
              </a:extLst>
            </p:cNvPr>
            <p:cNvCxnSpPr>
              <a:cxnSpLocks/>
              <a:stCxn id="763" idx="4"/>
              <a:endCxn id="762" idx="0"/>
            </p:cNvCxnSpPr>
            <p:nvPr/>
          </p:nvCxnSpPr>
          <p:spPr>
            <a:xfrm>
              <a:off x="3755949" y="3169399"/>
              <a:ext cx="69762" cy="19975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9" name="Conector Reto 650">
              <a:extLst>
                <a:ext uri="{FF2B5EF4-FFF2-40B4-BE49-F238E27FC236}">
                  <a16:creationId xmlns="" xmlns:a16="http://schemas.microsoft.com/office/drawing/2014/main" id="{CCF67BAB-D624-A4C9-2875-757700026E56}"/>
                </a:ext>
              </a:extLst>
            </p:cNvPr>
            <p:cNvCxnSpPr>
              <a:stCxn id="763" idx="7"/>
              <a:endCxn id="718" idx="3"/>
            </p:cNvCxnSpPr>
            <p:nvPr/>
          </p:nvCxnSpPr>
          <p:spPr>
            <a:xfrm flipV="1">
              <a:off x="3781881" y="2928054"/>
              <a:ext cx="289100" cy="17873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0" name="Conector Reto 652">
              <a:extLst>
                <a:ext uri="{FF2B5EF4-FFF2-40B4-BE49-F238E27FC236}">
                  <a16:creationId xmlns="" xmlns:a16="http://schemas.microsoft.com/office/drawing/2014/main" id="{83BA5128-5238-99D7-BE16-220718F815B5}"/>
                </a:ext>
              </a:extLst>
            </p:cNvPr>
            <p:cNvCxnSpPr>
              <a:stCxn id="763" idx="6"/>
              <a:endCxn id="719" idx="2"/>
            </p:cNvCxnSpPr>
            <p:nvPr/>
          </p:nvCxnSpPr>
          <p:spPr>
            <a:xfrm flipV="1">
              <a:off x="3792622" y="3099838"/>
              <a:ext cx="345911" cy="3288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1" name="Conector Reto 655">
              <a:extLst>
                <a:ext uri="{FF2B5EF4-FFF2-40B4-BE49-F238E27FC236}">
                  <a16:creationId xmlns="" xmlns:a16="http://schemas.microsoft.com/office/drawing/2014/main" id="{0EF1FED4-E605-B370-9B01-15BF6AF25DB3}"/>
                </a:ext>
              </a:extLst>
            </p:cNvPr>
            <p:cNvCxnSpPr>
              <a:cxnSpLocks/>
              <a:stCxn id="762" idx="6"/>
            </p:cNvCxnSpPr>
            <p:nvPr/>
          </p:nvCxnSpPr>
          <p:spPr>
            <a:xfrm flipV="1">
              <a:off x="3862384" y="3380645"/>
              <a:ext cx="280545" cy="251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2" name="Conector Reto 659">
              <a:extLst>
                <a:ext uri="{FF2B5EF4-FFF2-40B4-BE49-F238E27FC236}">
                  <a16:creationId xmlns="" xmlns:a16="http://schemas.microsoft.com/office/drawing/2014/main" id="{4DCC8D6B-C37C-FEBD-7489-0534CD8D8E58}"/>
                </a:ext>
              </a:extLst>
            </p:cNvPr>
            <p:cNvCxnSpPr>
              <a:stCxn id="762" idx="3"/>
              <a:endCxn id="761" idx="7"/>
            </p:cNvCxnSpPr>
            <p:nvPr/>
          </p:nvCxnSpPr>
          <p:spPr>
            <a:xfrm flipH="1">
              <a:off x="3684514" y="3431755"/>
              <a:ext cx="115264" cy="2424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3" name="Conector Reto 663">
              <a:extLst>
                <a:ext uri="{FF2B5EF4-FFF2-40B4-BE49-F238E27FC236}">
                  <a16:creationId xmlns="" xmlns:a16="http://schemas.microsoft.com/office/drawing/2014/main" id="{60A71420-C862-A745-3CCD-1DC9852C07D1}"/>
                </a:ext>
              </a:extLst>
            </p:cNvPr>
            <p:cNvCxnSpPr>
              <a:stCxn id="765" idx="3"/>
              <a:endCxn id="776" idx="0"/>
            </p:cNvCxnSpPr>
            <p:nvPr/>
          </p:nvCxnSpPr>
          <p:spPr>
            <a:xfrm flipH="1">
              <a:off x="3508853" y="3319325"/>
              <a:ext cx="82311" cy="38431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4" name="Conector Reto 665">
              <a:extLst>
                <a:ext uri="{FF2B5EF4-FFF2-40B4-BE49-F238E27FC236}">
                  <a16:creationId xmlns="" xmlns:a16="http://schemas.microsoft.com/office/drawing/2014/main" id="{AF265556-D281-C72F-BF34-63BC1BC9325D}"/>
                </a:ext>
              </a:extLst>
            </p:cNvPr>
            <p:cNvCxnSpPr>
              <a:stCxn id="765" idx="5"/>
              <a:endCxn id="762" idx="1"/>
            </p:cNvCxnSpPr>
            <p:nvPr/>
          </p:nvCxnSpPr>
          <p:spPr>
            <a:xfrm>
              <a:off x="3637699" y="3296425"/>
              <a:ext cx="162079" cy="8346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5" name="Conector Reto 667">
              <a:extLst>
                <a:ext uri="{FF2B5EF4-FFF2-40B4-BE49-F238E27FC236}">
                  <a16:creationId xmlns="" xmlns:a16="http://schemas.microsoft.com/office/drawing/2014/main" id="{F94C79F6-F6EA-D837-F702-6F90E5C720DF}"/>
                </a:ext>
              </a:extLst>
            </p:cNvPr>
            <p:cNvCxnSpPr>
              <a:cxnSpLocks/>
              <a:stCxn id="765" idx="6"/>
              <a:endCxn id="763" idx="3"/>
            </p:cNvCxnSpPr>
            <p:nvPr/>
          </p:nvCxnSpPr>
          <p:spPr>
            <a:xfrm flipV="1">
              <a:off x="3635887" y="3158658"/>
              <a:ext cx="94129" cy="109757"/>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6" name="Conector Reto 670">
              <a:extLst>
                <a:ext uri="{FF2B5EF4-FFF2-40B4-BE49-F238E27FC236}">
                  <a16:creationId xmlns="" xmlns:a16="http://schemas.microsoft.com/office/drawing/2014/main" id="{0FFD0CAE-8F6C-90B2-3080-5FE7FE7E3D07}"/>
                </a:ext>
              </a:extLst>
            </p:cNvPr>
            <p:cNvCxnSpPr>
              <a:cxnSpLocks/>
              <a:stCxn id="776" idx="6"/>
              <a:endCxn id="761" idx="3"/>
            </p:cNvCxnSpPr>
            <p:nvPr/>
          </p:nvCxnSpPr>
          <p:spPr>
            <a:xfrm flipV="1">
              <a:off x="3545526" y="3726031"/>
              <a:ext cx="87123" cy="142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7" name="Conector Reto 674">
              <a:extLst>
                <a:ext uri="{FF2B5EF4-FFF2-40B4-BE49-F238E27FC236}">
                  <a16:creationId xmlns="" xmlns:a16="http://schemas.microsoft.com/office/drawing/2014/main" id="{F0CD4174-F6E1-A401-D2F5-CA3A63BB35F2}"/>
                </a:ext>
              </a:extLst>
            </p:cNvPr>
            <p:cNvCxnSpPr>
              <a:stCxn id="776" idx="3"/>
              <a:endCxn id="724" idx="7"/>
            </p:cNvCxnSpPr>
            <p:nvPr/>
          </p:nvCxnSpPr>
          <p:spPr>
            <a:xfrm flipH="1">
              <a:off x="3410782" y="3766249"/>
              <a:ext cx="72138" cy="19804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8" name="Conector Reto 676">
              <a:extLst>
                <a:ext uri="{FF2B5EF4-FFF2-40B4-BE49-F238E27FC236}">
                  <a16:creationId xmlns="" xmlns:a16="http://schemas.microsoft.com/office/drawing/2014/main" id="{33700B4B-BE48-0388-08F1-A5CE5D2C411F}"/>
                </a:ext>
              </a:extLst>
            </p:cNvPr>
            <p:cNvCxnSpPr>
              <a:cxnSpLocks/>
              <a:stCxn id="761" idx="5"/>
              <a:endCxn id="723" idx="0"/>
            </p:cNvCxnSpPr>
            <p:nvPr/>
          </p:nvCxnSpPr>
          <p:spPr>
            <a:xfrm>
              <a:off x="3684514" y="3726031"/>
              <a:ext cx="58895" cy="20005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9" name="Conector Reto 679">
              <a:extLst>
                <a:ext uri="{FF2B5EF4-FFF2-40B4-BE49-F238E27FC236}">
                  <a16:creationId xmlns="" xmlns:a16="http://schemas.microsoft.com/office/drawing/2014/main" id="{00DFA8AC-C5A8-F41C-9C66-CB8CFE491CFB}"/>
                </a:ext>
              </a:extLst>
            </p:cNvPr>
            <p:cNvCxnSpPr>
              <a:cxnSpLocks/>
              <a:stCxn id="723" idx="1"/>
              <a:endCxn id="776" idx="5"/>
            </p:cNvCxnSpPr>
            <p:nvPr/>
          </p:nvCxnSpPr>
          <p:spPr>
            <a:xfrm flipH="1" flipV="1">
              <a:off x="3534785" y="3766249"/>
              <a:ext cx="182691" cy="170574"/>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0" name="Conector Reto 682">
              <a:extLst>
                <a:ext uri="{FF2B5EF4-FFF2-40B4-BE49-F238E27FC236}">
                  <a16:creationId xmlns="" xmlns:a16="http://schemas.microsoft.com/office/drawing/2014/main" id="{176FA8B1-1BC6-DFA2-88B1-2FC583AE2995}"/>
                </a:ext>
              </a:extLst>
            </p:cNvPr>
            <p:cNvCxnSpPr>
              <a:stCxn id="762" idx="4"/>
              <a:endCxn id="723" idx="0"/>
            </p:cNvCxnSpPr>
            <p:nvPr/>
          </p:nvCxnSpPr>
          <p:spPr>
            <a:xfrm flipH="1">
              <a:off x="3743409" y="3442496"/>
              <a:ext cx="82302" cy="483586"/>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1" name="Conector Reto 685">
              <a:extLst>
                <a:ext uri="{FF2B5EF4-FFF2-40B4-BE49-F238E27FC236}">
                  <a16:creationId xmlns="" xmlns:a16="http://schemas.microsoft.com/office/drawing/2014/main" id="{D5C6D8B5-1A1C-A216-F3E5-8174CC1B2C0D}"/>
                </a:ext>
              </a:extLst>
            </p:cNvPr>
            <p:cNvCxnSpPr>
              <a:stCxn id="763" idx="5"/>
              <a:endCxn id="720" idx="1"/>
            </p:cNvCxnSpPr>
            <p:nvPr/>
          </p:nvCxnSpPr>
          <p:spPr>
            <a:xfrm>
              <a:off x="3781881" y="3158658"/>
              <a:ext cx="375581" cy="187211"/>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2" name="Conector Reto 687">
              <a:extLst>
                <a:ext uri="{FF2B5EF4-FFF2-40B4-BE49-F238E27FC236}">
                  <a16:creationId xmlns="" xmlns:a16="http://schemas.microsoft.com/office/drawing/2014/main" id="{77E7E881-F03E-CA2C-36BA-9E6DA8C4E76F}"/>
                </a:ext>
              </a:extLst>
            </p:cNvPr>
            <p:cNvCxnSpPr>
              <a:stCxn id="721" idx="0"/>
              <a:endCxn id="762" idx="6"/>
            </p:cNvCxnSpPr>
            <p:nvPr/>
          </p:nvCxnSpPr>
          <p:spPr>
            <a:xfrm flipH="1" flipV="1">
              <a:off x="3862384" y="3405823"/>
              <a:ext cx="285189" cy="137699"/>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3" name="Conector Reto 689">
              <a:extLst>
                <a:ext uri="{FF2B5EF4-FFF2-40B4-BE49-F238E27FC236}">
                  <a16:creationId xmlns="" xmlns:a16="http://schemas.microsoft.com/office/drawing/2014/main" id="{23933637-7DE3-345F-40B6-F52A3D87331F}"/>
                </a:ext>
              </a:extLst>
            </p:cNvPr>
            <p:cNvCxnSpPr>
              <a:stCxn id="761" idx="6"/>
              <a:endCxn id="722" idx="1"/>
            </p:cNvCxnSpPr>
            <p:nvPr/>
          </p:nvCxnSpPr>
          <p:spPr>
            <a:xfrm>
              <a:off x="3695255" y="3700099"/>
              <a:ext cx="275992" cy="113425"/>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04" name="Oval 697">
            <a:extLst>
              <a:ext uri="{FF2B5EF4-FFF2-40B4-BE49-F238E27FC236}">
                <a16:creationId xmlns="" xmlns:a16="http://schemas.microsoft.com/office/drawing/2014/main" id="{BF540944-0F7B-DF68-60AA-B756D7811E09}"/>
              </a:ext>
            </a:extLst>
          </p:cNvPr>
          <p:cNvSpPr/>
          <p:nvPr/>
        </p:nvSpPr>
        <p:spPr>
          <a:xfrm>
            <a:off x="2470868" y="3174120"/>
            <a:ext cx="767674" cy="794897"/>
          </a:xfrm>
          <a:prstGeom prst="ellipse">
            <a:avLst/>
          </a:prstGeom>
          <a:gradFill>
            <a:gsLst>
              <a:gs pos="52000">
                <a:schemeClr val="accent1">
                  <a:alpha val="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5" name="E1">
            <a:extLst>
              <a:ext uri="{FF2B5EF4-FFF2-40B4-BE49-F238E27FC236}">
                <a16:creationId xmlns="" xmlns:a16="http://schemas.microsoft.com/office/drawing/2014/main" id="{B8A4BC78-D0FE-F819-B4EF-EC96148EADBF}"/>
              </a:ext>
            </a:extLst>
          </p:cNvPr>
          <p:cNvSpPr>
            <a:spLocks noChangeAspect="1"/>
          </p:cNvSpPr>
          <p:nvPr/>
        </p:nvSpPr>
        <p:spPr>
          <a:xfrm>
            <a:off x="4795059" y="3084231"/>
            <a:ext cx="120797" cy="1207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6" name="E2">
            <a:extLst>
              <a:ext uri="{FF2B5EF4-FFF2-40B4-BE49-F238E27FC236}">
                <a16:creationId xmlns="" xmlns:a16="http://schemas.microsoft.com/office/drawing/2014/main" id="{61988F3A-424B-14F1-36B6-DCAD817B3972}"/>
              </a:ext>
            </a:extLst>
          </p:cNvPr>
          <p:cNvSpPr>
            <a:spLocks noChangeAspect="1"/>
          </p:cNvSpPr>
          <p:nvPr/>
        </p:nvSpPr>
        <p:spPr>
          <a:xfrm>
            <a:off x="3852804" y="2263627"/>
            <a:ext cx="120797" cy="120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7" name="E3">
            <a:extLst>
              <a:ext uri="{FF2B5EF4-FFF2-40B4-BE49-F238E27FC236}">
                <a16:creationId xmlns="" xmlns:a16="http://schemas.microsoft.com/office/drawing/2014/main" id="{AAA182E0-1535-9FF9-5BC2-D0FDD6DF9A8E}"/>
              </a:ext>
            </a:extLst>
          </p:cNvPr>
          <p:cNvSpPr>
            <a:spLocks noChangeAspect="1"/>
          </p:cNvSpPr>
          <p:nvPr/>
        </p:nvSpPr>
        <p:spPr>
          <a:xfrm>
            <a:off x="2935633" y="2459004"/>
            <a:ext cx="120797" cy="120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8" name="E4">
            <a:extLst>
              <a:ext uri="{FF2B5EF4-FFF2-40B4-BE49-F238E27FC236}">
                <a16:creationId xmlns="" xmlns:a16="http://schemas.microsoft.com/office/drawing/2014/main" id="{277399F3-C216-4C3A-5AAC-B42D37D1F5D5}"/>
              </a:ext>
            </a:extLst>
          </p:cNvPr>
          <p:cNvSpPr>
            <a:spLocks noChangeAspect="1"/>
          </p:cNvSpPr>
          <p:nvPr/>
        </p:nvSpPr>
        <p:spPr>
          <a:xfrm>
            <a:off x="5245088" y="3323703"/>
            <a:ext cx="120797" cy="120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09" name="E5">
            <a:extLst>
              <a:ext uri="{FF2B5EF4-FFF2-40B4-BE49-F238E27FC236}">
                <a16:creationId xmlns="" xmlns:a16="http://schemas.microsoft.com/office/drawing/2014/main" id="{61F1FA5C-9D96-D6B3-693C-A8BA0E06D69F}"/>
              </a:ext>
            </a:extLst>
          </p:cNvPr>
          <p:cNvSpPr>
            <a:spLocks noChangeAspect="1"/>
          </p:cNvSpPr>
          <p:nvPr/>
        </p:nvSpPr>
        <p:spPr>
          <a:xfrm>
            <a:off x="4222622" y="3757431"/>
            <a:ext cx="120797" cy="1207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0" name="E6">
            <a:extLst>
              <a:ext uri="{FF2B5EF4-FFF2-40B4-BE49-F238E27FC236}">
                <a16:creationId xmlns="" xmlns:a16="http://schemas.microsoft.com/office/drawing/2014/main" id="{F06BBB6E-E2F3-7B38-E9CC-6865F89A855B}"/>
              </a:ext>
            </a:extLst>
          </p:cNvPr>
          <p:cNvSpPr>
            <a:spLocks noChangeAspect="1"/>
          </p:cNvSpPr>
          <p:nvPr/>
        </p:nvSpPr>
        <p:spPr>
          <a:xfrm>
            <a:off x="2086967" y="3492877"/>
            <a:ext cx="120797" cy="1207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1" name="E7">
            <a:extLst>
              <a:ext uri="{FF2B5EF4-FFF2-40B4-BE49-F238E27FC236}">
                <a16:creationId xmlns="" xmlns:a16="http://schemas.microsoft.com/office/drawing/2014/main" id="{1AA9AD0B-80CB-7755-59BA-0EBAA733A1C5}"/>
              </a:ext>
            </a:extLst>
          </p:cNvPr>
          <p:cNvSpPr>
            <a:spLocks noChangeAspect="1"/>
          </p:cNvSpPr>
          <p:nvPr/>
        </p:nvSpPr>
        <p:spPr>
          <a:xfrm>
            <a:off x="3275687" y="4771540"/>
            <a:ext cx="120797" cy="120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2" name="E8">
            <a:extLst>
              <a:ext uri="{FF2B5EF4-FFF2-40B4-BE49-F238E27FC236}">
                <a16:creationId xmlns="" xmlns:a16="http://schemas.microsoft.com/office/drawing/2014/main" id="{6E8C2FF0-28D2-CCBE-8231-453B32855D45}"/>
              </a:ext>
            </a:extLst>
          </p:cNvPr>
          <p:cNvSpPr>
            <a:spLocks noChangeAspect="1"/>
          </p:cNvSpPr>
          <p:nvPr/>
        </p:nvSpPr>
        <p:spPr>
          <a:xfrm>
            <a:off x="4979796" y="2598700"/>
            <a:ext cx="120797" cy="12079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3" name="Oval 733">
            <a:extLst>
              <a:ext uri="{FF2B5EF4-FFF2-40B4-BE49-F238E27FC236}">
                <a16:creationId xmlns="" xmlns:a16="http://schemas.microsoft.com/office/drawing/2014/main" id="{620E9B8A-FC54-5009-A048-C8F903911DD0}"/>
              </a:ext>
            </a:extLst>
          </p:cNvPr>
          <p:cNvSpPr/>
          <p:nvPr/>
        </p:nvSpPr>
        <p:spPr>
          <a:xfrm>
            <a:off x="3699773" y="3545321"/>
            <a:ext cx="623106" cy="645203"/>
          </a:xfrm>
          <a:prstGeom prst="ellipse">
            <a:avLst/>
          </a:prstGeom>
          <a:gradFill>
            <a:gsLst>
              <a:gs pos="52000">
                <a:schemeClr val="accent2">
                  <a:alpha val="0"/>
                </a:schemeClr>
              </a:gs>
              <a:gs pos="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4" name="Oval 734">
            <a:extLst>
              <a:ext uri="{FF2B5EF4-FFF2-40B4-BE49-F238E27FC236}">
                <a16:creationId xmlns="" xmlns:a16="http://schemas.microsoft.com/office/drawing/2014/main" id="{1393CA8A-B8FA-4707-5A6B-B2AE7ADC3FA3}"/>
              </a:ext>
            </a:extLst>
          </p:cNvPr>
          <p:cNvSpPr/>
          <p:nvPr/>
        </p:nvSpPr>
        <p:spPr>
          <a:xfrm>
            <a:off x="2791837" y="3629303"/>
            <a:ext cx="946645" cy="980215"/>
          </a:xfrm>
          <a:prstGeom prst="ellipse">
            <a:avLst/>
          </a:prstGeom>
          <a:gradFill>
            <a:gsLst>
              <a:gs pos="52000">
                <a:schemeClr val="accent3">
                  <a:alpha val="0"/>
                </a:schemeClr>
              </a:gs>
              <a:gs pos="0">
                <a:schemeClr val="accent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5" name="Oval 735">
            <a:extLst>
              <a:ext uri="{FF2B5EF4-FFF2-40B4-BE49-F238E27FC236}">
                <a16:creationId xmlns="" xmlns:a16="http://schemas.microsoft.com/office/drawing/2014/main" id="{0841E29B-6192-66E8-ABC1-8F6FF365A071}"/>
              </a:ext>
            </a:extLst>
          </p:cNvPr>
          <p:cNvSpPr/>
          <p:nvPr/>
        </p:nvSpPr>
        <p:spPr>
          <a:xfrm>
            <a:off x="2945937" y="2214707"/>
            <a:ext cx="674884" cy="698817"/>
          </a:xfrm>
          <a:prstGeom prst="ellipse">
            <a:avLst/>
          </a:prstGeom>
          <a:gradFill>
            <a:gsLst>
              <a:gs pos="52000">
                <a:schemeClr val="accent4">
                  <a:alpha val="0"/>
                </a:schemeClr>
              </a:gs>
              <a:gs pos="0">
                <a:schemeClr val="accent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6" name="Oval 736">
            <a:extLst>
              <a:ext uri="{FF2B5EF4-FFF2-40B4-BE49-F238E27FC236}">
                <a16:creationId xmlns="" xmlns:a16="http://schemas.microsoft.com/office/drawing/2014/main" id="{438DCD5E-D28A-0C53-145E-01119FA9EB01}"/>
              </a:ext>
            </a:extLst>
          </p:cNvPr>
          <p:cNvSpPr/>
          <p:nvPr/>
        </p:nvSpPr>
        <p:spPr>
          <a:xfrm>
            <a:off x="2346364" y="4392468"/>
            <a:ext cx="618801" cy="640744"/>
          </a:xfrm>
          <a:prstGeom prst="ellipse">
            <a:avLst/>
          </a:prstGeom>
          <a:gradFill>
            <a:gsLst>
              <a:gs pos="52000">
                <a:schemeClr val="accent5">
                  <a:alpha val="0"/>
                </a:schemeClr>
              </a:gs>
              <a:gs pos="0">
                <a:schemeClr val="accent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7" name="Oval 737">
            <a:extLst>
              <a:ext uri="{FF2B5EF4-FFF2-40B4-BE49-F238E27FC236}">
                <a16:creationId xmlns="" xmlns:a16="http://schemas.microsoft.com/office/drawing/2014/main" id="{97BA4D2D-A799-350B-E36C-9ABDFB919560}"/>
              </a:ext>
            </a:extLst>
          </p:cNvPr>
          <p:cNvSpPr/>
          <p:nvPr/>
        </p:nvSpPr>
        <p:spPr>
          <a:xfrm>
            <a:off x="4356174" y="3214994"/>
            <a:ext cx="893659" cy="925350"/>
          </a:xfrm>
          <a:prstGeom prst="ellipse">
            <a:avLst/>
          </a:prstGeom>
          <a:gradFill>
            <a:gsLst>
              <a:gs pos="52000">
                <a:schemeClr val="accent6">
                  <a:alpha val="0"/>
                </a:schemeClr>
              </a:gs>
              <a:gs pos="0">
                <a:schemeClr val="accent6"/>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8" name="Oval 738">
            <a:extLst>
              <a:ext uri="{FF2B5EF4-FFF2-40B4-BE49-F238E27FC236}">
                <a16:creationId xmlns="" xmlns:a16="http://schemas.microsoft.com/office/drawing/2014/main" id="{8E7B194E-58BD-4370-406D-8E2CA8118515}"/>
              </a:ext>
            </a:extLst>
          </p:cNvPr>
          <p:cNvSpPr/>
          <p:nvPr/>
        </p:nvSpPr>
        <p:spPr>
          <a:xfrm>
            <a:off x="3802097" y="2574843"/>
            <a:ext cx="623106" cy="645203"/>
          </a:xfrm>
          <a:prstGeom prst="ellipse">
            <a:avLst/>
          </a:prstGeom>
          <a:gradFill>
            <a:gsLst>
              <a:gs pos="52000">
                <a:schemeClr val="tx2">
                  <a:alpha val="0"/>
                </a:schemeClr>
              </a:gs>
              <a:gs pos="0">
                <a:schemeClr val="tx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19" name="Oval 739">
            <a:extLst>
              <a:ext uri="{FF2B5EF4-FFF2-40B4-BE49-F238E27FC236}">
                <a16:creationId xmlns="" xmlns:a16="http://schemas.microsoft.com/office/drawing/2014/main" id="{7AAD6A0F-AA94-69A6-476D-767B9A61F8AC}"/>
              </a:ext>
            </a:extLst>
          </p:cNvPr>
          <p:cNvSpPr/>
          <p:nvPr/>
        </p:nvSpPr>
        <p:spPr>
          <a:xfrm>
            <a:off x="3424448" y="3166973"/>
            <a:ext cx="478144" cy="495100"/>
          </a:xfrm>
          <a:prstGeom prst="ellipse">
            <a:avLst/>
          </a:prstGeom>
          <a:gradFill>
            <a:gsLst>
              <a:gs pos="51000">
                <a:schemeClr val="accent6">
                  <a:lumMod val="50000"/>
                  <a:alpha val="0"/>
                </a:schemeClr>
              </a:gs>
              <a:gs pos="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0" name="Rectangle: Rounded Corners 9">
            <a:extLst>
              <a:ext uri="{FF2B5EF4-FFF2-40B4-BE49-F238E27FC236}">
                <a16:creationId xmlns="" xmlns:a16="http://schemas.microsoft.com/office/drawing/2014/main" id="{0069BAAB-CB5B-B92A-187D-FCDACEA19B89}"/>
              </a:ext>
            </a:extLst>
          </p:cNvPr>
          <p:cNvSpPr/>
          <p:nvPr/>
        </p:nvSpPr>
        <p:spPr>
          <a:xfrm>
            <a:off x="10929644" y="2522846"/>
            <a:ext cx="89555" cy="895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1" name="Rectangle: Rounded Corners 10">
            <a:extLst>
              <a:ext uri="{FF2B5EF4-FFF2-40B4-BE49-F238E27FC236}">
                <a16:creationId xmlns="" xmlns:a16="http://schemas.microsoft.com/office/drawing/2014/main" id="{09FE94AC-C6B4-F0B2-21B7-81361761D218}"/>
              </a:ext>
            </a:extLst>
          </p:cNvPr>
          <p:cNvSpPr/>
          <p:nvPr/>
        </p:nvSpPr>
        <p:spPr>
          <a:xfrm>
            <a:off x="11166906" y="2522846"/>
            <a:ext cx="89555" cy="89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2" name="Rectangle: Rounded Corners 11">
            <a:extLst>
              <a:ext uri="{FF2B5EF4-FFF2-40B4-BE49-F238E27FC236}">
                <a16:creationId xmlns="" xmlns:a16="http://schemas.microsoft.com/office/drawing/2014/main" id="{96E06669-6D64-A0F6-C520-F0FC3697AF5E}"/>
              </a:ext>
            </a:extLst>
          </p:cNvPr>
          <p:cNvSpPr/>
          <p:nvPr/>
        </p:nvSpPr>
        <p:spPr>
          <a:xfrm>
            <a:off x="11404167" y="2522846"/>
            <a:ext cx="89555" cy="89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23" name="TextBox 12">
            <a:extLst>
              <a:ext uri="{FF2B5EF4-FFF2-40B4-BE49-F238E27FC236}">
                <a16:creationId xmlns="" xmlns:a16="http://schemas.microsoft.com/office/drawing/2014/main" id="{818F4265-AC67-3292-B153-31E128AFCA3B}"/>
              </a:ext>
            </a:extLst>
          </p:cNvPr>
          <p:cNvSpPr txBox="1"/>
          <p:nvPr/>
        </p:nvSpPr>
        <p:spPr>
          <a:xfrm>
            <a:off x="2573064" y="1565344"/>
            <a:ext cx="918173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smtClean="0">
                <a:ln>
                  <a:noFill/>
                </a:ln>
                <a:solidFill>
                  <a:srgbClr val="2C4166"/>
                </a:solidFill>
                <a:effectLst/>
                <a:uLnTx/>
                <a:uFillTx/>
                <a:latin typeface="Roboto"/>
                <a:ea typeface="+mn-ea"/>
                <a:cs typeface="+mn-cs"/>
              </a:rPr>
              <a:t>#REFLEXÕES</a:t>
            </a:r>
            <a:endParaRPr kumimoji="0" lang="pt-BR" sz="4800" b="0" i="0" u="none" strike="noStrike" kern="1200" cap="none" spc="0" normalizeH="0" baseline="0" noProof="0" dirty="0">
              <a:ln>
                <a:noFill/>
              </a:ln>
              <a:solidFill>
                <a:srgbClr val="2C4166"/>
              </a:solidFill>
              <a:effectLst/>
              <a:uLnTx/>
              <a:uFillTx/>
              <a:latin typeface="Roboto"/>
              <a:ea typeface="+mn-ea"/>
              <a:cs typeface="+mn-cs"/>
            </a:endParaRPr>
          </a:p>
        </p:txBody>
      </p:sp>
      <p:sp>
        <p:nvSpPr>
          <p:cNvPr id="1024" name="TextBox 52">
            <a:extLst>
              <a:ext uri="{FF2B5EF4-FFF2-40B4-BE49-F238E27FC236}">
                <a16:creationId xmlns="" xmlns:a16="http://schemas.microsoft.com/office/drawing/2014/main" id="{E3CB0D2C-FA5D-EE43-C988-A1083ABCBA6F}"/>
              </a:ext>
            </a:extLst>
          </p:cNvPr>
          <p:cNvSpPr txBox="1"/>
          <p:nvPr/>
        </p:nvSpPr>
        <p:spPr>
          <a:xfrm>
            <a:off x="7698658" y="2805120"/>
            <a:ext cx="4056143" cy="422039"/>
          </a:xfrm>
          <a:prstGeom prst="rect">
            <a:avLst/>
          </a:prstGeom>
          <a:noFill/>
        </p:spPr>
        <p:txBody>
          <a:bodyPr wrap="square" rtlCol="0">
            <a:spAutoFit/>
          </a:bodyPr>
          <a:lstStyle/>
          <a:p>
            <a:pPr marL="0" marR="0" lvl="0" indent="0" algn="r" defTabSz="914400" rtl="0" eaLnBrk="1" fontAlgn="auto" latinLnBrk="0" hangingPunct="1">
              <a:lnSpc>
                <a:spcPct val="130000"/>
              </a:lnSpc>
              <a:spcBef>
                <a:spcPts val="1200"/>
              </a:spcBef>
              <a:spcAft>
                <a:spcPts val="0"/>
              </a:spcAft>
              <a:buClrTx/>
              <a:buSzTx/>
              <a:buFontTx/>
              <a:buNone/>
              <a:tabLst/>
              <a:defRPr/>
            </a:pPr>
            <a:r>
              <a:rPr kumimoji="0" lang="pt-BR" sz="1800" b="0" i="0" u="none" strike="noStrike" kern="1200" cap="none" spc="0" normalizeH="0" baseline="0" noProof="0" dirty="0">
                <a:ln>
                  <a:noFill/>
                </a:ln>
                <a:solidFill>
                  <a:srgbClr val="2C416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COMUNICAÇÃO</a:t>
            </a:r>
            <a:endParaRPr kumimoji="0" lang="pt-BR" sz="1800" b="1" i="0" u="none" strike="noStrike" kern="1200" cap="none" spc="0" normalizeH="0" baseline="0" noProof="0" dirty="0">
              <a:ln>
                <a:noFill/>
              </a:ln>
              <a:solidFill>
                <a:srgbClr val="2C416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CaixaDeTexto 2">
            <a:extLst>
              <a:ext uri="{FF2B5EF4-FFF2-40B4-BE49-F238E27FC236}">
                <a16:creationId xmlns="" xmlns:a16="http://schemas.microsoft.com/office/drawing/2014/main" id="{966E6004-6BEF-E985-A017-7E954B56091C}"/>
              </a:ext>
            </a:extLst>
          </p:cNvPr>
          <p:cNvSpPr txBox="1"/>
          <p:nvPr/>
        </p:nvSpPr>
        <p:spPr>
          <a:xfrm>
            <a:off x="6931796" y="3435077"/>
            <a:ext cx="4927058" cy="2031325"/>
          </a:xfrm>
          <a:prstGeom prst="rect">
            <a:avLst/>
          </a:prstGeom>
          <a:noFill/>
        </p:spPr>
        <p:txBody>
          <a:bodyPr wrap="square">
            <a:spAutoFit/>
          </a:bodyPr>
          <a:lstStyle/>
          <a:p>
            <a:r>
              <a:rPr lang="pt-BR" dirty="0">
                <a:solidFill>
                  <a:srgbClr val="2C4166"/>
                </a:solidFill>
                <a:latin typeface="Open Sans" panose="020B0606030504020204" pitchFamily="34" charset="0"/>
                <a:ea typeface="Open Sans" panose="020B0606030504020204" pitchFamily="34" charset="0"/>
                <a:cs typeface="Open Sans" panose="020B0606030504020204" pitchFamily="34" charset="0"/>
              </a:rPr>
              <a:t>“Pedidos são recebidos como exigências quando os outros acreditam que serão culpados ou punidos se não os atenderem. Quando as pessoas nos ouvem fazer uma exigência, elas enxergam apenas duas opções: submissão ou rebelião.” </a:t>
            </a:r>
          </a:p>
          <a:p>
            <a:r>
              <a:rPr lang="pt-BR" b="1" dirty="0">
                <a:solidFill>
                  <a:srgbClr val="2C4166"/>
                </a:solidFill>
                <a:latin typeface="Open Sans" panose="020B0606030504020204" pitchFamily="34" charset="0"/>
                <a:ea typeface="Open Sans" panose="020B0606030504020204" pitchFamily="34" charset="0"/>
                <a:cs typeface="Open Sans" panose="020B0606030504020204" pitchFamily="34" charset="0"/>
              </a:rPr>
              <a:t>Marshall Rosenberg </a:t>
            </a:r>
          </a:p>
        </p:txBody>
      </p:sp>
    </p:spTree>
    <p:extLst>
      <p:ext uri="{BB962C8B-B14F-4D97-AF65-F5344CB8AC3E}">
        <p14:creationId xmlns:p14="http://schemas.microsoft.com/office/powerpoint/2010/main" val="15359850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circle(out)">
                                      <p:cBhvr>
                                        <p:cTn id="12" dur="2000"/>
                                        <p:tgtEl>
                                          <p:spTgt spid="7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5"/>
                                        </p:tgtEl>
                                        <p:attrNameLst>
                                          <p:attrName>style.visibility</p:attrName>
                                        </p:attrNameLst>
                                      </p:cBhvr>
                                      <p:to>
                                        <p:strVal val="visible"/>
                                      </p:to>
                                    </p:set>
                                    <p:animEffect transition="in" filter="fade">
                                      <p:cBhvr>
                                        <p:cTn id="15" dur="500"/>
                                        <p:tgtEl>
                                          <p:spTgt spid="1005"/>
                                        </p:tgtEl>
                                      </p:cBhvr>
                                    </p:animEffect>
                                  </p:childTnLst>
                                </p:cTn>
                              </p:par>
                              <p:par>
                                <p:cTn id="16" presetID="0" presetClass="path" presetSubtype="0" fill="hold" grpId="1" nodeType="withEffect">
                                  <p:stCondLst>
                                    <p:cond delay="0"/>
                                  </p:stCondLst>
                                  <p:childTnLst>
                                    <p:animMotion origin="layout" path="M 2.70833E-6 -4.81481E-6 L -0.03763 -0.01597 L -0.0642 -0.03194 L -0.08646 -0.00416 L -0.1211 -0.00092 L -0.14102 -0.00254 L -0.13815 0.05139 L -0.13776 0.11829 L -0.16615 0.06829 " pathEditMode="relative" rAng="0" ptsTypes="AAAAAAAAA">
                                      <p:cBhvr>
                                        <p:cTn id="17" dur="500" fill="hold"/>
                                        <p:tgtEl>
                                          <p:spTgt spid="1005"/>
                                        </p:tgtEl>
                                        <p:attrNameLst>
                                          <p:attrName>ppt_x</p:attrName>
                                          <p:attrName>ppt_y</p:attrName>
                                        </p:attrNameLst>
                                      </p:cBhvr>
                                      <p:rCtr x="-8307" y="4306"/>
                                    </p:animMotion>
                                  </p:childTnLst>
                                </p:cTn>
                              </p:par>
                              <p:par>
                                <p:cTn id="18" presetID="53" presetClass="entr" presetSubtype="16" repeatCount="indefinite" fill="remove" grpId="0" nodeType="withEffect">
                                  <p:stCondLst>
                                    <p:cond delay="0"/>
                                  </p:stCondLst>
                                  <p:endCondLst>
                                    <p:cond evt="onNext" delay="0">
                                      <p:tgtEl>
                                        <p:sldTgt/>
                                      </p:tgtEl>
                                    </p:cond>
                                  </p:endCondLst>
                                  <p:childTnLst>
                                    <p:set>
                                      <p:cBhvr>
                                        <p:cTn id="19" dur="1" fill="hold">
                                          <p:stCondLst>
                                            <p:cond delay="0"/>
                                          </p:stCondLst>
                                        </p:cTn>
                                        <p:tgtEl>
                                          <p:spTgt spid="1004"/>
                                        </p:tgtEl>
                                        <p:attrNameLst>
                                          <p:attrName>style.visibility</p:attrName>
                                        </p:attrNameLst>
                                      </p:cBhvr>
                                      <p:to>
                                        <p:strVal val="visible"/>
                                      </p:to>
                                    </p:set>
                                    <p:anim calcmode="lin" valueType="num">
                                      <p:cBhvr>
                                        <p:cTn id="20" dur="1500" fill="hold"/>
                                        <p:tgtEl>
                                          <p:spTgt spid="1004"/>
                                        </p:tgtEl>
                                        <p:attrNameLst>
                                          <p:attrName>ppt_w</p:attrName>
                                        </p:attrNameLst>
                                      </p:cBhvr>
                                      <p:tavLst>
                                        <p:tav tm="0">
                                          <p:val>
                                            <p:fltVal val="0"/>
                                          </p:val>
                                        </p:tav>
                                        <p:tav tm="100000">
                                          <p:val>
                                            <p:strVal val="#ppt_w"/>
                                          </p:val>
                                        </p:tav>
                                      </p:tavLst>
                                    </p:anim>
                                    <p:anim calcmode="lin" valueType="num">
                                      <p:cBhvr>
                                        <p:cTn id="21" dur="1500" fill="hold"/>
                                        <p:tgtEl>
                                          <p:spTgt spid="1004"/>
                                        </p:tgtEl>
                                        <p:attrNameLst>
                                          <p:attrName>ppt_h</p:attrName>
                                        </p:attrNameLst>
                                      </p:cBhvr>
                                      <p:tavLst>
                                        <p:tav tm="0">
                                          <p:val>
                                            <p:fltVal val="0"/>
                                          </p:val>
                                        </p:tav>
                                        <p:tav tm="100000">
                                          <p:val>
                                            <p:strVal val="#ppt_h"/>
                                          </p:val>
                                        </p:tav>
                                      </p:tavLst>
                                    </p:anim>
                                    <p:animEffect transition="in" filter="fade">
                                      <p:cBhvr>
                                        <p:cTn id="22" dur="1500"/>
                                        <p:tgtEl>
                                          <p:spTgt spid="10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06"/>
                                        </p:tgtEl>
                                        <p:attrNameLst>
                                          <p:attrName>style.visibility</p:attrName>
                                        </p:attrNameLst>
                                      </p:cBhvr>
                                      <p:to>
                                        <p:strVal val="visible"/>
                                      </p:to>
                                    </p:set>
                                    <p:animEffect transition="in" filter="fade">
                                      <p:cBhvr>
                                        <p:cTn id="25" dur="500"/>
                                        <p:tgtEl>
                                          <p:spTgt spid="1006"/>
                                        </p:tgtEl>
                                      </p:cBhvr>
                                    </p:animEffect>
                                  </p:childTnLst>
                                </p:cTn>
                              </p:par>
                              <p:par>
                                <p:cTn id="26" presetID="0" presetClass="path" presetSubtype="0" fill="hold" grpId="1" nodeType="withEffect">
                                  <p:stCondLst>
                                    <p:cond delay="0"/>
                                  </p:stCondLst>
                                  <p:childTnLst>
                                    <p:animMotion origin="layout" path="M -3.54167E-6 1.11111E-6 L -0.01185 0.02176 L -0.01679 0.05393 L -0.01054 0.08796 L -0.0082 0.1162 L 0.00912 0.18889 L 0.0073 0.23032 " pathEditMode="relative" rAng="0" ptsTypes="AAAAAAA">
                                      <p:cBhvr>
                                        <p:cTn id="27" dur="500" fill="hold"/>
                                        <p:tgtEl>
                                          <p:spTgt spid="1006"/>
                                        </p:tgtEl>
                                        <p:attrNameLst>
                                          <p:attrName>ppt_x</p:attrName>
                                          <p:attrName>ppt_y</p:attrName>
                                        </p:attrNameLst>
                                      </p:cBhvr>
                                      <p:rCtr x="-391" y="11505"/>
                                    </p:animMotion>
                                  </p:childTnLst>
                                </p:cTn>
                              </p:par>
                              <p:par>
                                <p:cTn id="28" presetID="53" presetClass="entr" presetSubtype="16" repeatCount="indefinite" fill="remove" grpId="0" nodeType="withEffect">
                                  <p:stCondLst>
                                    <p:cond delay="0"/>
                                  </p:stCondLst>
                                  <p:endCondLst>
                                    <p:cond evt="onNext" delay="0">
                                      <p:tgtEl>
                                        <p:sldTgt/>
                                      </p:tgtEl>
                                    </p:cond>
                                  </p:endCondLst>
                                  <p:childTnLst>
                                    <p:set>
                                      <p:cBhvr>
                                        <p:cTn id="29" dur="1" fill="hold">
                                          <p:stCondLst>
                                            <p:cond delay="0"/>
                                          </p:stCondLst>
                                        </p:cTn>
                                        <p:tgtEl>
                                          <p:spTgt spid="1013"/>
                                        </p:tgtEl>
                                        <p:attrNameLst>
                                          <p:attrName>style.visibility</p:attrName>
                                        </p:attrNameLst>
                                      </p:cBhvr>
                                      <p:to>
                                        <p:strVal val="visible"/>
                                      </p:to>
                                    </p:set>
                                    <p:anim calcmode="lin" valueType="num">
                                      <p:cBhvr>
                                        <p:cTn id="30" dur="1000" fill="hold"/>
                                        <p:tgtEl>
                                          <p:spTgt spid="1013"/>
                                        </p:tgtEl>
                                        <p:attrNameLst>
                                          <p:attrName>ppt_w</p:attrName>
                                        </p:attrNameLst>
                                      </p:cBhvr>
                                      <p:tavLst>
                                        <p:tav tm="0">
                                          <p:val>
                                            <p:fltVal val="0"/>
                                          </p:val>
                                        </p:tav>
                                        <p:tav tm="100000">
                                          <p:val>
                                            <p:strVal val="#ppt_w"/>
                                          </p:val>
                                        </p:tav>
                                      </p:tavLst>
                                    </p:anim>
                                    <p:anim calcmode="lin" valueType="num">
                                      <p:cBhvr>
                                        <p:cTn id="31" dur="1000" fill="hold"/>
                                        <p:tgtEl>
                                          <p:spTgt spid="1013"/>
                                        </p:tgtEl>
                                        <p:attrNameLst>
                                          <p:attrName>ppt_h</p:attrName>
                                        </p:attrNameLst>
                                      </p:cBhvr>
                                      <p:tavLst>
                                        <p:tav tm="0">
                                          <p:val>
                                            <p:fltVal val="0"/>
                                          </p:val>
                                        </p:tav>
                                        <p:tav tm="100000">
                                          <p:val>
                                            <p:strVal val="#ppt_h"/>
                                          </p:val>
                                        </p:tav>
                                      </p:tavLst>
                                    </p:anim>
                                    <p:animEffect transition="in" filter="fade">
                                      <p:cBhvr>
                                        <p:cTn id="32" dur="1000"/>
                                        <p:tgtEl>
                                          <p:spTgt spid="10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07"/>
                                        </p:tgtEl>
                                        <p:attrNameLst>
                                          <p:attrName>style.visibility</p:attrName>
                                        </p:attrNameLst>
                                      </p:cBhvr>
                                      <p:to>
                                        <p:strVal val="visible"/>
                                      </p:to>
                                    </p:set>
                                    <p:animEffect transition="in" filter="fade">
                                      <p:cBhvr>
                                        <p:cTn id="35" dur="500"/>
                                        <p:tgtEl>
                                          <p:spTgt spid="1007"/>
                                        </p:tgtEl>
                                      </p:cBhvr>
                                    </p:animEffect>
                                  </p:childTnLst>
                                </p:cTn>
                              </p:par>
                              <p:par>
                                <p:cTn id="36" presetID="0" presetClass="path" presetSubtype="0" fill="hold" grpId="1" nodeType="withEffect">
                                  <p:stCondLst>
                                    <p:cond delay="0"/>
                                  </p:stCondLst>
                                  <p:childTnLst>
                                    <p:animMotion origin="layout" path="M -3.125E-6 -1.11111E-6 C 0.00013 0.0206 0.00026 0.04144 0.00039 0.06204 L 0.01315 0.08958 L 0.01498 0.14537 C 0.01472 0.16528 0.01459 0.18519 0.01446 0.20509 L 0.02045 0.23843 " pathEditMode="relative" rAng="0" ptsTypes="AAAAAA">
                                      <p:cBhvr>
                                        <p:cTn id="37" dur="500" fill="hold"/>
                                        <p:tgtEl>
                                          <p:spTgt spid="1007"/>
                                        </p:tgtEl>
                                        <p:attrNameLst>
                                          <p:attrName>ppt_x</p:attrName>
                                          <p:attrName>ppt_y</p:attrName>
                                        </p:attrNameLst>
                                      </p:cBhvr>
                                      <p:rCtr x="1016" y="11921"/>
                                    </p:animMotion>
                                  </p:childTnLst>
                                </p:cTn>
                              </p:par>
                              <p:par>
                                <p:cTn id="38" presetID="53" presetClass="entr" presetSubtype="16" repeatCount="indefinite" fill="remove" grpId="0" nodeType="withEffect">
                                  <p:stCondLst>
                                    <p:cond delay="0"/>
                                  </p:stCondLst>
                                  <p:endCondLst>
                                    <p:cond evt="onNext" delay="0">
                                      <p:tgtEl>
                                        <p:sldTgt/>
                                      </p:tgtEl>
                                    </p:cond>
                                  </p:endCondLst>
                                  <p:childTnLst>
                                    <p:set>
                                      <p:cBhvr>
                                        <p:cTn id="39" dur="1" fill="hold">
                                          <p:stCondLst>
                                            <p:cond delay="0"/>
                                          </p:stCondLst>
                                        </p:cTn>
                                        <p:tgtEl>
                                          <p:spTgt spid="1014"/>
                                        </p:tgtEl>
                                        <p:attrNameLst>
                                          <p:attrName>style.visibility</p:attrName>
                                        </p:attrNameLst>
                                      </p:cBhvr>
                                      <p:to>
                                        <p:strVal val="visible"/>
                                      </p:to>
                                    </p:set>
                                    <p:anim calcmode="lin" valueType="num">
                                      <p:cBhvr>
                                        <p:cTn id="40" dur="500" fill="hold"/>
                                        <p:tgtEl>
                                          <p:spTgt spid="1014"/>
                                        </p:tgtEl>
                                        <p:attrNameLst>
                                          <p:attrName>ppt_w</p:attrName>
                                        </p:attrNameLst>
                                      </p:cBhvr>
                                      <p:tavLst>
                                        <p:tav tm="0">
                                          <p:val>
                                            <p:fltVal val="0"/>
                                          </p:val>
                                        </p:tav>
                                        <p:tav tm="100000">
                                          <p:val>
                                            <p:strVal val="#ppt_w"/>
                                          </p:val>
                                        </p:tav>
                                      </p:tavLst>
                                    </p:anim>
                                    <p:anim calcmode="lin" valueType="num">
                                      <p:cBhvr>
                                        <p:cTn id="41" dur="500" fill="hold"/>
                                        <p:tgtEl>
                                          <p:spTgt spid="1014"/>
                                        </p:tgtEl>
                                        <p:attrNameLst>
                                          <p:attrName>ppt_h</p:attrName>
                                        </p:attrNameLst>
                                      </p:cBhvr>
                                      <p:tavLst>
                                        <p:tav tm="0">
                                          <p:val>
                                            <p:fltVal val="0"/>
                                          </p:val>
                                        </p:tav>
                                        <p:tav tm="100000">
                                          <p:val>
                                            <p:strVal val="#ppt_h"/>
                                          </p:val>
                                        </p:tav>
                                      </p:tavLst>
                                    </p:anim>
                                    <p:animEffect transition="in" filter="fade">
                                      <p:cBhvr>
                                        <p:cTn id="42" dur="500"/>
                                        <p:tgtEl>
                                          <p:spTgt spid="10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8"/>
                                        </p:tgtEl>
                                        <p:attrNameLst>
                                          <p:attrName>style.visibility</p:attrName>
                                        </p:attrNameLst>
                                      </p:cBhvr>
                                      <p:to>
                                        <p:strVal val="visible"/>
                                      </p:to>
                                    </p:set>
                                    <p:animEffect transition="in" filter="fade">
                                      <p:cBhvr>
                                        <p:cTn id="45" dur="500"/>
                                        <p:tgtEl>
                                          <p:spTgt spid="1008"/>
                                        </p:tgtEl>
                                      </p:cBhvr>
                                    </p:animEffect>
                                  </p:childTnLst>
                                </p:cTn>
                              </p:par>
                              <p:par>
                                <p:cTn id="46" presetID="0" presetClass="path" presetSubtype="0" fill="hold" grpId="1" nodeType="withEffect">
                                  <p:stCondLst>
                                    <p:cond delay="0"/>
                                  </p:stCondLst>
                                  <p:childTnLst>
                                    <p:animMotion origin="layout" path="M 3.75E-6 1.48148E-6 L -0.03776 -0.03333 L -0.04506 -0.09051 L -0.13099 -0.10278 L -0.16732 -0.11389 " pathEditMode="relative" rAng="0" ptsTypes="AAAAA">
                                      <p:cBhvr>
                                        <p:cTn id="47" dur="500" fill="hold"/>
                                        <p:tgtEl>
                                          <p:spTgt spid="1008"/>
                                        </p:tgtEl>
                                        <p:attrNameLst>
                                          <p:attrName>ppt_x</p:attrName>
                                          <p:attrName>ppt_y</p:attrName>
                                        </p:attrNameLst>
                                      </p:cBhvr>
                                      <p:rCtr x="-8372" y="-5694"/>
                                    </p:animMotion>
                                  </p:childTnLst>
                                </p:cTn>
                              </p:par>
                              <p:par>
                                <p:cTn id="48" presetID="53" presetClass="entr" presetSubtype="16" repeatCount="indefinite" fill="remove" grpId="0" nodeType="withEffect">
                                  <p:stCondLst>
                                    <p:cond delay="0"/>
                                  </p:stCondLst>
                                  <p:endCondLst>
                                    <p:cond evt="onNext" delay="0">
                                      <p:tgtEl>
                                        <p:sldTgt/>
                                      </p:tgtEl>
                                    </p:cond>
                                  </p:endCondLst>
                                  <p:childTnLst>
                                    <p:set>
                                      <p:cBhvr>
                                        <p:cTn id="49" dur="1" fill="hold">
                                          <p:stCondLst>
                                            <p:cond delay="0"/>
                                          </p:stCondLst>
                                        </p:cTn>
                                        <p:tgtEl>
                                          <p:spTgt spid="1015"/>
                                        </p:tgtEl>
                                        <p:attrNameLst>
                                          <p:attrName>style.visibility</p:attrName>
                                        </p:attrNameLst>
                                      </p:cBhvr>
                                      <p:to>
                                        <p:strVal val="visible"/>
                                      </p:to>
                                    </p:set>
                                    <p:anim calcmode="lin" valueType="num">
                                      <p:cBhvr>
                                        <p:cTn id="50" dur="750" fill="hold"/>
                                        <p:tgtEl>
                                          <p:spTgt spid="1015"/>
                                        </p:tgtEl>
                                        <p:attrNameLst>
                                          <p:attrName>ppt_w</p:attrName>
                                        </p:attrNameLst>
                                      </p:cBhvr>
                                      <p:tavLst>
                                        <p:tav tm="0">
                                          <p:val>
                                            <p:fltVal val="0"/>
                                          </p:val>
                                        </p:tav>
                                        <p:tav tm="100000">
                                          <p:val>
                                            <p:strVal val="#ppt_w"/>
                                          </p:val>
                                        </p:tav>
                                      </p:tavLst>
                                    </p:anim>
                                    <p:anim calcmode="lin" valueType="num">
                                      <p:cBhvr>
                                        <p:cTn id="51" dur="750" fill="hold"/>
                                        <p:tgtEl>
                                          <p:spTgt spid="1015"/>
                                        </p:tgtEl>
                                        <p:attrNameLst>
                                          <p:attrName>ppt_h</p:attrName>
                                        </p:attrNameLst>
                                      </p:cBhvr>
                                      <p:tavLst>
                                        <p:tav tm="0">
                                          <p:val>
                                            <p:fltVal val="0"/>
                                          </p:val>
                                        </p:tav>
                                        <p:tav tm="100000">
                                          <p:val>
                                            <p:strVal val="#ppt_h"/>
                                          </p:val>
                                        </p:tav>
                                      </p:tavLst>
                                    </p:anim>
                                    <p:animEffect transition="in" filter="fade">
                                      <p:cBhvr>
                                        <p:cTn id="52" dur="750"/>
                                        <p:tgtEl>
                                          <p:spTgt spid="10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09"/>
                                        </p:tgtEl>
                                        <p:attrNameLst>
                                          <p:attrName>style.visibility</p:attrName>
                                        </p:attrNameLst>
                                      </p:cBhvr>
                                      <p:to>
                                        <p:strVal val="visible"/>
                                      </p:to>
                                    </p:set>
                                    <p:animEffect transition="in" filter="fade">
                                      <p:cBhvr>
                                        <p:cTn id="55" dur="500"/>
                                        <p:tgtEl>
                                          <p:spTgt spid="1009"/>
                                        </p:tgtEl>
                                      </p:cBhvr>
                                    </p:animEffect>
                                  </p:childTnLst>
                                </p:cTn>
                              </p:par>
                              <p:par>
                                <p:cTn id="56" presetID="0" presetClass="path" presetSubtype="0" fill="hold" grpId="1" nodeType="withEffect">
                                  <p:stCondLst>
                                    <p:cond delay="0"/>
                                  </p:stCondLst>
                                  <p:childTnLst>
                                    <p:animMotion origin="layout" path="M -2.08333E-6 -2.96296E-6 L -0.01198 0.01574 L -0.02213 0.03426 L -0.06588 0.01435 L -0.06666 0.06621 L -0.08333 0.08889 L -0.10703 0.08473 L -0.13541 0.1338 " pathEditMode="relative" rAng="0" ptsTypes="AAAAAAAA">
                                      <p:cBhvr>
                                        <p:cTn id="57" dur="500" fill="hold"/>
                                        <p:tgtEl>
                                          <p:spTgt spid="1009"/>
                                        </p:tgtEl>
                                        <p:attrNameLst>
                                          <p:attrName>ppt_x</p:attrName>
                                          <p:attrName>ppt_y</p:attrName>
                                        </p:attrNameLst>
                                      </p:cBhvr>
                                      <p:rCtr x="-6771" y="6690"/>
                                    </p:animMotion>
                                  </p:childTnLst>
                                </p:cTn>
                              </p:par>
                              <p:par>
                                <p:cTn id="58" presetID="53" presetClass="entr" presetSubtype="16" repeatCount="indefinite" fill="remove" grpId="0" nodeType="withEffect">
                                  <p:stCondLst>
                                    <p:cond delay="0"/>
                                  </p:stCondLst>
                                  <p:endCondLst>
                                    <p:cond evt="onNext" delay="0">
                                      <p:tgtEl>
                                        <p:sldTgt/>
                                      </p:tgtEl>
                                    </p:cond>
                                  </p:endCondLst>
                                  <p:childTnLst>
                                    <p:set>
                                      <p:cBhvr>
                                        <p:cTn id="59" dur="1" fill="hold">
                                          <p:stCondLst>
                                            <p:cond delay="0"/>
                                          </p:stCondLst>
                                        </p:cTn>
                                        <p:tgtEl>
                                          <p:spTgt spid="1016"/>
                                        </p:tgtEl>
                                        <p:attrNameLst>
                                          <p:attrName>style.visibility</p:attrName>
                                        </p:attrNameLst>
                                      </p:cBhvr>
                                      <p:to>
                                        <p:strVal val="visible"/>
                                      </p:to>
                                    </p:set>
                                    <p:anim calcmode="lin" valueType="num">
                                      <p:cBhvr>
                                        <p:cTn id="60" dur="750" fill="hold"/>
                                        <p:tgtEl>
                                          <p:spTgt spid="1016"/>
                                        </p:tgtEl>
                                        <p:attrNameLst>
                                          <p:attrName>ppt_w</p:attrName>
                                        </p:attrNameLst>
                                      </p:cBhvr>
                                      <p:tavLst>
                                        <p:tav tm="0">
                                          <p:val>
                                            <p:fltVal val="0"/>
                                          </p:val>
                                        </p:tav>
                                        <p:tav tm="100000">
                                          <p:val>
                                            <p:strVal val="#ppt_w"/>
                                          </p:val>
                                        </p:tav>
                                      </p:tavLst>
                                    </p:anim>
                                    <p:anim calcmode="lin" valueType="num">
                                      <p:cBhvr>
                                        <p:cTn id="61" dur="750" fill="hold"/>
                                        <p:tgtEl>
                                          <p:spTgt spid="1016"/>
                                        </p:tgtEl>
                                        <p:attrNameLst>
                                          <p:attrName>ppt_h</p:attrName>
                                        </p:attrNameLst>
                                      </p:cBhvr>
                                      <p:tavLst>
                                        <p:tav tm="0">
                                          <p:val>
                                            <p:fltVal val="0"/>
                                          </p:val>
                                        </p:tav>
                                        <p:tav tm="100000">
                                          <p:val>
                                            <p:strVal val="#ppt_h"/>
                                          </p:val>
                                        </p:tav>
                                      </p:tavLst>
                                    </p:anim>
                                    <p:animEffect transition="in" filter="fade">
                                      <p:cBhvr>
                                        <p:cTn id="62" dur="750"/>
                                        <p:tgtEl>
                                          <p:spTgt spid="10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10"/>
                                        </p:tgtEl>
                                        <p:attrNameLst>
                                          <p:attrName>style.visibility</p:attrName>
                                        </p:attrNameLst>
                                      </p:cBhvr>
                                      <p:to>
                                        <p:strVal val="visible"/>
                                      </p:to>
                                    </p:set>
                                    <p:animEffect transition="in" filter="fade">
                                      <p:cBhvr>
                                        <p:cTn id="65" dur="500"/>
                                        <p:tgtEl>
                                          <p:spTgt spid="1010"/>
                                        </p:tgtEl>
                                      </p:cBhvr>
                                    </p:animEffect>
                                  </p:childTnLst>
                                </p:cTn>
                              </p:par>
                              <p:par>
                                <p:cTn id="66" presetID="0" presetClass="path" presetSubtype="0" fill="hold" grpId="1" nodeType="withEffect">
                                  <p:stCondLst>
                                    <p:cond delay="0"/>
                                  </p:stCondLst>
                                  <p:childTnLst>
                                    <p:animMotion origin="layout" path="M -1.875E-6 4.44444E-6 L 0.02357 -0.0007 L 0.04584 -0.01459 L 0.07227 -0.03311 L 0.08451 -0.00556 L 0.10495 0.0074 L 0.13177 0.0074 L 0.15456 0.00578 L 0.1918 -0.04514 L 0.21133 -0.03727 L 0.22917 -0.01945 L 0.21641 0.02685 " pathEditMode="relative" rAng="0" ptsTypes="AAAAAAAAAAAA">
                                      <p:cBhvr>
                                        <p:cTn id="67" dur="500" fill="hold"/>
                                        <p:tgtEl>
                                          <p:spTgt spid="1010"/>
                                        </p:tgtEl>
                                        <p:attrNameLst>
                                          <p:attrName>ppt_x</p:attrName>
                                          <p:attrName>ppt_y</p:attrName>
                                        </p:attrNameLst>
                                      </p:cBhvr>
                                      <p:rCtr x="11458" y="-926"/>
                                    </p:animMotion>
                                  </p:childTnLst>
                                </p:cTn>
                              </p:par>
                              <p:par>
                                <p:cTn id="68" presetID="53" presetClass="entr" presetSubtype="16" repeatCount="indefinite" fill="remove" grpId="0" nodeType="withEffect">
                                  <p:stCondLst>
                                    <p:cond delay="0"/>
                                  </p:stCondLst>
                                  <p:endCondLst>
                                    <p:cond evt="onNext" delay="0">
                                      <p:tgtEl>
                                        <p:sldTgt/>
                                      </p:tgtEl>
                                    </p:cond>
                                  </p:endCondLst>
                                  <p:childTnLst>
                                    <p:set>
                                      <p:cBhvr>
                                        <p:cTn id="69" dur="1" fill="hold">
                                          <p:stCondLst>
                                            <p:cond delay="0"/>
                                          </p:stCondLst>
                                        </p:cTn>
                                        <p:tgtEl>
                                          <p:spTgt spid="1017"/>
                                        </p:tgtEl>
                                        <p:attrNameLst>
                                          <p:attrName>style.visibility</p:attrName>
                                        </p:attrNameLst>
                                      </p:cBhvr>
                                      <p:to>
                                        <p:strVal val="visible"/>
                                      </p:to>
                                    </p:set>
                                    <p:anim calcmode="lin" valueType="num">
                                      <p:cBhvr>
                                        <p:cTn id="70" dur="1500" fill="hold"/>
                                        <p:tgtEl>
                                          <p:spTgt spid="1017"/>
                                        </p:tgtEl>
                                        <p:attrNameLst>
                                          <p:attrName>ppt_w</p:attrName>
                                        </p:attrNameLst>
                                      </p:cBhvr>
                                      <p:tavLst>
                                        <p:tav tm="0">
                                          <p:val>
                                            <p:fltVal val="0"/>
                                          </p:val>
                                        </p:tav>
                                        <p:tav tm="100000">
                                          <p:val>
                                            <p:strVal val="#ppt_w"/>
                                          </p:val>
                                        </p:tav>
                                      </p:tavLst>
                                    </p:anim>
                                    <p:anim calcmode="lin" valueType="num">
                                      <p:cBhvr>
                                        <p:cTn id="71" dur="1500" fill="hold"/>
                                        <p:tgtEl>
                                          <p:spTgt spid="1017"/>
                                        </p:tgtEl>
                                        <p:attrNameLst>
                                          <p:attrName>ppt_h</p:attrName>
                                        </p:attrNameLst>
                                      </p:cBhvr>
                                      <p:tavLst>
                                        <p:tav tm="0">
                                          <p:val>
                                            <p:fltVal val="0"/>
                                          </p:val>
                                        </p:tav>
                                        <p:tav tm="100000">
                                          <p:val>
                                            <p:strVal val="#ppt_h"/>
                                          </p:val>
                                        </p:tav>
                                      </p:tavLst>
                                    </p:anim>
                                    <p:animEffect transition="in" filter="fade">
                                      <p:cBhvr>
                                        <p:cTn id="72" dur="1500"/>
                                        <p:tgtEl>
                                          <p:spTgt spid="10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11"/>
                                        </p:tgtEl>
                                        <p:attrNameLst>
                                          <p:attrName>style.visibility</p:attrName>
                                        </p:attrNameLst>
                                      </p:cBhvr>
                                      <p:to>
                                        <p:strVal val="visible"/>
                                      </p:to>
                                    </p:set>
                                    <p:animEffect transition="in" filter="fade">
                                      <p:cBhvr>
                                        <p:cTn id="75" dur="500"/>
                                        <p:tgtEl>
                                          <p:spTgt spid="1011"/>
                                        </p:tgtEl>
                                      </p:cBhvr>
                                    </p:animEffect>
                                  </p:childTnLst>
                                </p:cTn>
                              </p:par>
                              <p:par>
                                <p:cTn id="76" presetID="0" presetClass="path" presetSubtype="0" fill="hold" grpId="1" nodeType="withEffect">
                                  <p:stCondLst>
                                    <p:cond delay="0"/>
                                  </p:stCondLst>
                                  <p:childTnLst>
                                    <p:animMotion origin="layout" path="M 2.29167E-6 3.7037E-7 L 0.01224 -0.08542 L 0.01315 -0.13519 L 0.00729 -0.18218 L 0.00482 -0.24931 L 0.03828 -0.25116 L 0.0638 -0.28056 " pathEditMode="relative" rAng="0" ptsTypes="AAAAAAA">
                                      <p:cBhvr>
                                        <p:cTn id="77" dur="500" fill="hold"/>
                                        <p:tgtEl>
                                          <p:spTgt spid="1011"/>
                                        </p:tgtEl>
                                        <p:attrNameLst>
                                          <p:attrName>ppt_x</p:attrName>
                                          <p:attrName>ppt_y</p:attrName>
                                        </p:attrNameLst>
                                      </p:cBhvr>
                                      <p:rCtr x="3190" y="-14028"/>
                                    </p:animMotion>
                                  </p:childTnLst>
                                </p:cTn>
                              </p:par>
                              <p:par>
                                <p:cTn id="78" presetID="53" presetClass="entr" presetSubtype="16" repeatCount="indefinite" fill="remove" grpId="0" nodeType="withEffect">
                                  <p:stCondLst>
                                    <p:cond delay="0"/>
                                  </p:stCondLst>
                                  <p:endCondLst>
                                    <p:cond evt="onNext" delay="0">
                                      <p:tgtEl>
                                        <p:sldTgt/>
                                      </p:tgtEl>
                                    </p:cond>
                                  </p:endCondLst>
                                  <p:childTnLst>
                                    <p:set>
                                      <p:cBhvr>
                                        <p:cTn id="79" dur="1" fill="hold">
                                          <p:stCondLst>
                                            <p:cond delay="0"/>
                                          </p:stCondLst>
                                        </p:cTn>
                                        <p:tgtEl>
                                          <p:spTgt spid="1018"/>
                                        </p:tgtEl>
                                        <p:attrNameLst>
                                          <p:attrName>style.visibility</p:attrName>
                                        </p:attrNameLst>
                                      </p:cBhvr>
                                      <p:to>
                                        <p:strVal val="visible"/>
                                      </p:to>
                                    </p:set>
                                    <p:anim calcmode="lin" valueType="num">
                                      <p:cBhvr>
                                        <p:cTn id="80" dur="500" fill="hold"/>
                                        <p:tgtEl>
                                          <p:spTgt spid="1018"/>
                                        </p:tgtEl>
                                        <p:attrNameLst>
                                          <p:attrName>ppt_w</p:attrName>
                                        </p:attrNameLst>
                                      </p:cBhvr>
                                      <p:tavLst>
                                        <p:tav tm="0">
                                          <p:val>
                                            <p:fltVal val="0"/>
                                          </p:val>
                                        </p:tav>
                                        <p:tav tm="100000">
                                          <p:val>
                                            <p:strVal val="#ppt_w"/>
                                          </p:val>
                                        </p:tav>
                                      </p:tavLst>
                                    </p:anim>
                                    <p:anim calcmode="lin" valueType="num">
                                      <p:cBhvr>
                                        <p:cTn id="81" dur="500" fill="hold"/>
                                        <p:tgtEl>
                                          <p:spTgt spid="1018"/>
                                        </p:tgtEl>
                                        <p:attrNameLst>
                                          <p:attrName>ppt_h</p:attrName>
                                        </p:attrNameLst>
                                      </p:cBhvr>
                                      <p:tavLst>
                                        <p:tav tm="0">
                                          <p:val>
                                            <p:fltVal val="0"/>
                                          </p:val>
                                        </p:tav>
                                        <p:tav tm="100000">
                                          <p:val>
                                            <p:strVal val="#ppt_h"/>
                                          </p:val>
                                        </p:tav>
                                      </p:tavLst>
                                    </p:anim>
                                    <p:animEffect transition="in" filter="fade">
                                      <p:cBhvr>
                                        <p:cTn id="82" dur="500"/>
                                        <p:tgtEl>
                                          <p:spTgt spid="10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2"/>
                                        </p:tgtEl>
                                        <p:attrNameLst>
                                          <p:attrName>style.visibility</p:attrName>
                                        </p:attrNameLst>
                                      </p:cBhvr>
                                      <p:to>
                                        <p:strVal val="visible"/>
                                      </p:to>
                                    </p:set>
                                    <p:animEffect transition="in" filter="fade">
                                      <p:cBhvr>
                                        <p:cTn id="85" dur="500"/>
                                        <p:tgtEl>
                                          <p:spTgt spid="1012"/>
                                        </p:tgtEl>
                                      </p:cBhvr>
                                    </p:animEffect>
                                  </p:childTnLst>
                                </p:cTn>
                              </p:par>
                              <p:par>
                                <p:cTn id="86" presetID="0" presetClass="path" presetSubtype="0" fill="hold" grpId="1" nodeType="withEffect">
                                  <p:stCondLst>
                                    <p:cond delay="0"/>
                                  </p:stCondLst>
                                  <p:childTnLst>
                                    <p:animMotion origin="layout" path="M -1.45833E-6 -1.48148E-6 L -0.01328 0.06945 L -0.05156 0.05371 L -0.07708 0.0382 L -0.10208 0.06505 L -0.11328 0.11134 " pathEditMode="relative" rAng="0" ptsTypes="AAAAAA">
                                      <p:cBhvr>
                                        <p:cTn id="87" dur="500" fill="hold"/>
                                        <p:tgtEl>
                                          <p:spTgt spid="1012"/>
                                        </p:tgtEl>
                                        <p:attrNameLst>
                                          <p:attrName>ppt_x</p:attrName>
                                          <p:attrName>ppt_y</p:attrName>
                                        </p:attrNameLst>
                                      </p:cBhvr>
                                      <p:rCtr x="-5664" y="5556"/>
                                    </p:animMotion>
                                  </p:childTnLst>
                                </p:cTn>
                              </p:par>
                              <p:par>
                                <p:cTn id="88" presetID="53" presetClass="entr" presetSubtype="16" repeatCount="indefinite" fill="remove" grpId="0" nodeType="withEffect">
                                  <p:stCondLst>
                                    <p:cond delay="0"/>
                                  </p:stCondLst>
                                  <p:endCondLst>
                                    <p:cond evt="onNext" delay="0">
                                      <p:tgtEl>
                                        <p:sldTgt/>
                                      </p:tgtEl>
                                    </p:cond>
                                  </p:endCondLst>
                                  <p:childTnLst>
                                    <p:set>
                                      <p:cBhvr>
                                        <p:cTn id="89" dur="1" fill="hold">
                                          <p:stCondLst>
                                            <p:cond delay="0"/>
                                          </p:stCondLst>
                                        </p:cTn>
                                        <p:tgtEl>
                                          <p:spTgt spid="1019"/>
                                        </p:tgtEl>
                                        <p:attrNameLst>
                                          <p:attrName>style.visibility</p:attrName>
                                        </p:attrNameLst>
                                      </p:cBhvr>
                                      <p:to>
                                        <p:strVal val="visible"/>
                                      </p:to>
                                    </p:set>
                                    <p:anim calcmode="lin" valueType="num">
                                      <p:cBhvr>
                                        <p:cTn id="90" dur="750" fill="hold"/>
                                        <p:tgtEl>
                                          <p:spTgt spid="1019"/>
                                        </p:tgtEl>
                                        <p:attrNameLst>
                                          <p:attrName>ppt_w</p:attrName>
                                        </p:attrNameLst>
                                      </p:cBhvr>
                                      <p:tavLst>
                                        <p:tav tm="0">
                                          <p:val>
                                            <p:fltVal val="0"/>
                                          </p:val>
                                        </p:tav>
                                        <p:tav tm="100000">
                                          <p:val>
                                            <p:strVal val="#ppt_w"/>
                                          </p:val>
                                        </p:tav>
                                      </p:tavLst>
                                    </p:anim>
                                    <p:anim calcmode="lin" valueType="num">
                                      <p:cBhvr>
                                        <p:cTn id="91" dur="750" fill="hold"/>
                                        <p:tgtEl>
                                          <p:spTgt spid="1019"/>
                                        </p:tgtEl>
                                        <p:attrNameLst>
                                          <p:attrName>ppt_h</p:attrName>
                                        </p:attrNameLst>
                                      </p:cBhvr>
                                      <p:tavLst>
                                        <p:tav tm="0">
                                          <p:val>
                                            <p:fltVal val="0"/>
                                          </p:val>
                                        </p:tav>
                                        <p:tav tm="100000">
                                          <p:val>
                                            <p:strVal val="#ppt_h"/>
                                          </p:val>
                                        </p:tav>
                                      </p:tavLst>
                                    </p:anim>
                                    <p:animEffect transition="in" filter="fade">
                                      <p:cBhvr>
                                        <p:cTn id="92" dur="750"/>
                                        <p:tgtEl>
                                          <p:spTgt spid="10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3"/>
                                        </p:tgtEl>
                                        <p:attrNameLst>
                                          <p:attrName>style.visibility</p:attrName>
                                        </p:attrNameLst>
                                      </p:cBhvr>
                                      <p:to>
                                        <p:strVal val="visible"/>
                                      </p:to>
                                    </p:set>
                                    <p:animEffect transition="in" filter="fade">
                                      <p:cBhvr>
                                        <p:cTn id="95" dur="500"/>
                                        <p:tgtEl>
                                          <p:spTgt spid="1023"/>
                                        </p:tgtEl>
                                      </p:cBhvr>
                                    </p:animEffect>
                                  </p:childTnLst>
                                </p:cTn>
                              </p:par>
                              <p:par>
                                <p:cTn id="96" presetID="42" presetClass="path" presetSubtype="0" decel="100000" fill="hold" grpId="1" nodeType="withEffect">
                                  <p:stCondLst>
                                    <p:cond delay="0"/>
                                  </p:stCondLst>
                                  <p:childTnLst>
                                    <p:animMotion origin="layout" path="M -3.95833E-6 -1.11111E-6 L 0.01237 0.02847 " pathEditMode="relative" rAng="0" ptsTypes="AA">
                                      <p:cBhvr>
                                        <p:cTn id="97" dur="1000" spd="-100000" fill="hold"/>
                                        <p:tgtEl>
                                          <p:spTgt spid="1023"/>
                                        </p:tgtEl>
                                        <p:attrNameLst>
                                          <p:attrName>ppt_x</p:attrName>
                                          <p:attrName>ppt_y</p:attrName>
                                        </p:attrNameLst>
                                      </p:cBhvr>
                                      <p:rCtr x="612" y="1412"/>
                                    </p:animMotion>
                                  </p:childTnLst>
                                </p:cTn>
                              </p:par>
                              <p:par>
                                <p:cTn id="98" presetID="49" presetClass="entr" presetSubtype="0" decel="100000" fill="hold" grpId="0" nodeType="withEffect">
                                  <p:stCondLst>
                                    <p:cond delay="250"/>
                                  </p:stCondLst>
                                  <p:childTnLst>
                                    <p:set>
                                      <p:cBhvr>
                                        <p:cTn id="99" dur="1" fill="hold">
                                          <p:stCondLst>
                                            <p:cond delay="0"/>
                                          </p:stCondLst>
                                        </p:cTn>
                                        <p:tgtEl>
                                          <p:spTgt spid="1020"/>
                                        </p:tgtEl>
                                        <p:attrNameLst>
                                          <p:attrName>style.visibility</p:attrName>
                                        </p:attrNameLst>
                                      </p:cBhvr>
                                      <p:to>
                                        <p:strVal val="visible"/>
                                      </p:to>
                                    </p:set>
                                    <p:anim calcmode="lin" valueType="num">
                                      <p:cBhvr>
                                        <p:cTn id="100" dur="500" fill="hold"/>
                                        <p:tgtEl>
                                          <p:spTgt spid="1020"/>
                                        </p:tgtEl>
                                        <p:attrNameLst>
                                          <p:attrName>ppt_w</p:attrName>
                                        </p:attrNameLst>
                                      </p:cBhvr>
                                      <p:tavLst>
                                        <p:tav tm="0">
                                          <p:val>
                                            <p:fltVal val="0"/>
                                          </p:val>
                                        </p:tav>
                                        <p:tav tm="100000">
                                          <p:val>
                                            <p:strVal val="#ppt_w"/>
                                          </p:val>
                                        </p:tav>
                                      </p:tavLst>
                                    </p:anim>
                                    <p:anim calcmode="lin" valueType="num">
                                      <p:cBhvr>
                                        <p:cTn id="101" dur="500" fill="hold"/>
                                        <p:tgtEl>
                                          <p:spTgt spid="1020"/>
                                        </p:tgtEl>
                                        <p:attrNameLst>
                                          <p:attrName>ppt_h</p:attrName>
                                        </p:attrNameLst>
                                      </p:cBhvr>
                                      <p:tavLst>
                                        <p:tav tm="0">
                                          <p:val>
                                            <p:fltVal val="0"/>
                                          </p:val>
                                        </p:tav>
                                        <p:tav tm="100000">
                                          <p:val>
                                            <p:strVal val="#ppt_h"/>
                                          </p:val>
                                        </p:tav>
                                      </p:tavLst>
                                    </p:anim>
                                    <p:anim calcmode="lin" valueType="num">
                                      <p:cBhvr>
                                        <p:cTn id="102" dur="500" fill="hold"/>
                                        <p:tgtEl>
                                          <p:spTgt spid="1020"/>
                                        </p:tgtEl>
                                        <p:attrNameLst>
                                          <p:attrName>style.rotation</p:attrName>
                                        </p:attrNameLst>
                                      </p:cBhvr>
                                      <p:tavLst>
                                        <p:tav tm="0">
                                          <p:val>
                                            <p:fltVal val="360"/>
                                          </p:val>
                                        </p:tav>
                                        <p:tav tm="100000">
                                          <p:val>
                                            <p:fltVal val="0"/>
                                          </p:val>
                                        </p:tav>
                                      </p:tavLst>
                                    </p:anim>
                                    <p:animEffect transition="in" filter="fade">
                                      <p:cBhvr>
                                        <p:cTn id="103" dur="500"/>
                                        <p:tgtEl>
                                          <p:spTgt spid="1020"/>
                                        </p:tgtEl>
                                      </p:cBhvr>
                                    </p:animEffect>
                                  </p:childTnLst>
                                </p:cTn>
                              </p:par>
                              <p:par>
                                <p:cTn id="104" presetID="63" presetClass="path" presetSubtype="0" accel="86667" decel="13333" autoRev="1" fill="hold" grpId="1" nodeType="withEffect">
                                  <p:stCondLst>
                                    <p:cond delay="250"/>
                                  </p:stCondLst>
                                  <p:childTnLst>
                                    <p:animMotion origin="layout" path="M -3.95833E-6 7.40741E-7 L 0.03894 7.40741E-7 " pathEditMode="relative" rAng="0" ptsTypes="AA">
                                      <p:cBhvr>
                                        <p:cTn id="105" dur="500" fill="hold"/>
                                        <p:tgtEl>
                                          <p:spTgt spid="1020"/>
                                        </p:tgtEl>
                                        <p:attrNameLst>
                                          <p:attrName>ppt_x</p:attrName>
                                          <p:attrName>ppt_y</p:attrName>
                                        </p:attrNameLst>
                                      </p:cBhvr>
                                      <p:rCtr x="1940" y="0"/>
                                    </p:animMotion>
                                  </p:childTnLst>
                                </p:cTn>
                              </p:par>
                              <p:par>
                                <p:cTn id="106" presetID="49" presetClass="entr" presetSubtype="0" decel="100000" fill="hold" grpId="0" nodeType="withEffect">
                                  <p:stCondLst>
                                    <p:cond delay="250"/>
                                  </p:stCondLst>
                                  <p:childTnLst>
                                    <p:set>
                                      <p:cBhvr>
                                        <p:cTn id="107" dur="1" fill="hold">
                                          <p:stCondLst>
                                            <p:cond delay="0"/>
                                          </p:stCondLst>
                                        </p:cTn>
                                        <p:tgtEl>
                                          <p:spTgt spid="1021"/>
                                        </p:tgtEl>
                                        <p:attrNameLst>
                                          <p:attrName>style.visibility</p:attrName>
                                        </p:attrNameLst>
                                      </p:cBhvr>
                                      <p:to>
                                        <p:strVal val="visible"/>
                                      </p:to>
                                    </p:set>
                                    <p:anim calcmode="lin" valueType="num">
                                      <p:cBhvr>
                                        <p:cTn id="108" dur="600" fill="hold"/>
                                        <p:tgtEl>
                                          <p:spTgt spid="1021"/>
                                        </p:tgtEl>
                                        <p:attrNameLst>
                                          <p:attrName>ppt_w</p:attrName>
                                        </p:attrNameLst>
                                      </p:cBhvr>
                                      <p:tavLst>
                                        <p:tav tm="0">
                                          <p:val>
                                            <p:fltVal val="0"/>
                                          </p:val>
                                        </p:tav>
                                        <p:tav tm="100000">
                                          <p:val>
                                            <p:strVal val="#ppt_w"/>
                                          </p:val>
                                        </p:tav>
                                      </p:tavLst>
                                    </p:anim>
                                    <p:anim calcmode="lin" valueType="num">
                                      <p:cBhvr>
                                        <p:cTn id="109" dur="600" fill="hold"/>
                                        <p:tgtEl>
                                          <p:spTgt spid="1021"/>
                                        </p:tgtEl>
                                        <p:attrNameLst>
                                          <p:attrName>ppt_h</p:attrName>
                                        </p:attrNameLst>
                                      </p:cBhvr>
                                      <p:tavLst>
                                        <p:tav tm="0">
                                          <p:val>
                                            <p:fltVal val="0"/>
                                          </p:val>
                                        </p:tav>
                                        <p:tav tm="100000">
                                          <p:val>
                                            <p:strVal val="#ppt_h"/>
                                          </p:val>
                                        </p:tav>
                                      </p:tavLst>
                                    </p:anim>
                                    <p:anim calcmode="lin" valueType="num">
                                      <p:cBhvr>
                                        <p:cTn id="110" dur="600" fill="hold"/>
                                        <p:tgtEl>
                                          <p:spTgt spid="1021"/>
                                        </p:tgtEl>
                                        <p:attrNameLst>
                                          <p:attrName>style.rotation</p:attrName>
                                        </p:attrNameLst>
                                      </p:cBhvr>
                                      <p:tavLst>
                                        <p:tav tm="0">
                                          <p:val>
                                            <p:fltVal val="360"/>
                                          </p:val>
                                        </p:tav>
                                        <p:tav tm="100000">
                                          <p:val>
                                            <p:fltVal val="0"/>
                                          </p:val>
                                        </p:tav>
                                      </p:tavLst>
                                    </p:anim>
                                    <p:animEffect transition="in" filter="fade">
                                      <p:cBhvr>
                                        <p:cTn id="111" dur="600"/>
                                        <p:tgtEl>
                                          <p:spTgt spid="1021"/>
                                        </p:tgtEl>
                                      </p:cBhvr>
                                    </p:animEffect>
                                  </p:childTnLst>
                                </p:cTn>
                              </p:par>
                              <p:par>
                                <p:cTn id="112" presetID="63" presetClass="path" presetSubtype="0" accel="86667" decel="13333" autoRev="1" fill="hold" grpId="1" nodeType="withEffect">
                                  <p:stCondLst>
                                    <p:cond delay="250"/>
                                  </p:stCondLst>
                                  <p:childTnLst>
                                    <p:animMotion origin="layout" path="M 4.79167E-6 7.40741E-7 L -0.01954 7.40741E-7 " pathEditMode="relative" rAng="0" ptsTypes="AA">
                                      <p:cBhvr>
                                        <p:cTn id="113" dur="600" fill="hold"/>
                                        <p:tgtEl>
                                          <p:spTgt spid="1021"/>
                                        </p:tgtEl>
                                        <p:attrNameLst>
                                          <p:attrName>ppt_x</p:attrName>
                                          <p:attrName>ppt_y</p:attrName>
                                        </p:attrNameLst>
                                      </p:cBhvr>
                                      <p:rCtr x="-977" y="0"/>
                                    </p:animMotion>
                                  </p:childTnLst>
                                </p:cTn>
                              </p:par>
                              <p:par>
                                <p:cTn id="114" presetID="49" presetClass="entr" presetSubtype="0" decel="100000" fill="hold" grpId="0" nodeType="withEffect">
                                  <p:stCondLst>
                                    <p:cond delay="250"/>
                                  </p:stCondLst>
                                  <p:childTnLst>
                                    <p:set>
                                      <p:cBhvr>
                                        <p:cTn id="115" dur="1" fill="hold">
                                          <p:stCondLst>
                                            <p:cond delay="0"/>
                                          </p:stCondLst>
                                        </p:cTn>
                                        <p:tgtEl>
                                          <p:spTgt spid="1022"/>
                                        </p:tgtEl>
                                        <p:attrNameLst>
                                          <p:attrName>style.visibility</p:attrName>
                                        </p:attrNameLst>
                                      </p:cBhvr>
                                      <p:to>
                                        <p:strVal val="visible"/>
                                      </p:to>
                                    </p:set>
                                    <p:anim calcmode="lin" valueType="num">
                                      <p:cBhvr>
                                        <p:cTn id="116" dur="700" fill="hold"/>
                                        <p:tgtEl>
                                          <p:spTgt spid="1022"/>
                                        </p:tgtEl>
                                        <p:attrNameLst>
                                          <p:attrName>ppt_w</p:attrName>
                                        </p:attrNameLst>
                                      </p:cBhvr>
                                      <p:tavLst>
                                        <p:tav tm="0">
                                          <p:val>
                                            <p:fltVal val="0"/>
                                          </p:val>
                                        </p:tav>
                                        <p:tav tm="100000">
                                          <p:val>
                                            <p:strVal val="#ppt_w"/>
                                          </p:val>
                                        </p:tav>
                                      </p:tavLst>
                                    </p:anim>
                                    <p:anim calcmode="lin" valueType="num">
                                      <p:cBhvr>
                                        <p:cTn id="117" dur="700" fill="hold"/>
                                        <p:tgtEl>
                                          <p:spTgt spid="1022"/>
                                        </p:tgtEl>
                                        <p:attrNameLst>
                                          <p:attrName>ppt_h</p:attrName>
                                        </p:attrNameLst>
                                      </p:cBhvr>
                                      <p:tavLst>
                                        <p:tav tm="0">
                                          <p:val>
                                            <p:fltVal val="0"/>
                                          </p:val>
                                        </p:tav>
                                        <p:tav tm="100000">
                                          <p:val>
                                            <p:strVal val="#ppt_h"/>
                                          </p:val>
                                        </p:tav>
                                      </p:tavLst>
                                    </p:anim>
                                    <p:anim calcmode="lin" valueType="num">
                                      <p:cBhvr>
                                        <p:cTn id="118" dur="700" fill="hold"/>
                                        <p:tgtEl>
                                          <p:spTgt spid="1022"/>
                                        </p:tgtEl>
                                        <p:attrNameLst>
                                          <p:attrName>style.rotation</p:attrName>
                                        </p:attrNameLst>
                                      </p:cBhvr>
                                      <p:tavLst>
                                        <p:tav tm="0">
                                          <p:val>
                                            <p:fltVal val="360"/>
                                          </p:val>
                                        </p:tav>
                                        <p:tav tm="100000">
                                          <p:val>
                                            <p:fltVal val="0"/>
                                          </p:val>
                                        </p:tav>
                                      </p:tavLst>
                                    </p:anim>
                                    <p:animEffect transition="in" filter="fade">
                                      <p:cBhvr>
                                        <p:cTn id="119" dur="700"/>
                                        <p:tgtEl>
                                          <p:spTgt spid="1022"/>
                                        </p:tgtEl>
                                      </p:cBhvr>
                                    </p:animEffect>
                                  </p:childTnLst>
                                </p:cTn>
                              </p:par>
                              <p:par>
                                <p:cTn id="120" presetID="63" presetClass="path" presetSubtype="0" accel="86667" decel="13333" autoRev="1" fill="hold" grpId="1" nodeType="withEffect">
                                  <p:stCondLst>
                                    <p:cond delay="250"/>
                                  </p:stCondLst>
                                  <p:childTnLst>
                                    <p:animMotion origin="layout" path="M 3.75E-6 7.40741E-7 L -0.03894 7.40741E-7 " pathEditMode="relative" rAng="0" ptsTypes="AA">
                                      <p:cBhvr>
                                        <p:cTn id="121" dur="700" fill="hold"/>
                                        <p:tgtEl>
                                          <p:spTgt spid="1022"/>
                                        </p:tgtEl>
                                        <p:attrNameLst>
                                          <p:attrName>ppt_x</p:attrName>
                                          <p:attrName>ppt_y</p:attrName>
                                        </p:attrNameLst>
                                      </p:cBhvr>
                                      <p:rCtr x="-1953" y="0"/>
                                    </p:animMotion>
                                  </p:childTnLst>
                                </p:cTn>
                              </p:par>
                              <p:par>
                                <p:cTn id="122" presetID="10" presetClass="entr" presetSubtype="0" fill="hold" grpId="0" nodeType="withEffect">
                                  <p:stCondLst>
                                    <p:cond delay="500"/>
                                  </p:stCondLst>
                                  <p:childTnLst>
                                    <p:set>
                                      <p:cBhvr>
                                        <p:cTn id="123" dur="1" fill="hold">
                                          <p:stCondLst>
                                            <p:cond delay="0"/>
                                          </p:stCondLst>
                                        </p:cTn>
                                        <p:tgtEl>
                                          <p:spTgt spid="1024"/>
                                        </p:tgtEl>
                                        <p:attrNameLst>
                                          <p:attrName>style.visibility</p:attrName>
                                        </p:attrNameLst>
                                      </p:cBhvr>
                                      <p:to>
                                        <p:strVal val="visible"/>
                                      </p:to>
                                    </p:set>
                                    <p:animEffect transition="in" filter="fade">
                                      <p:cBhvr>
                                        <p:cTn id="124" dur="500"/>
                                        <p:tgtEl>
                                          <p:spTgt spid="1024"/>
                                        </p:tgtEl>
                                      </p:cBhvr>
                                    </p:animEffect>
                                  </p:childTnLst>
                                </p:cTn>
                              </p:par>
                              <p:par>
                                <p:cTn id="125" presetID="42" presetClass="path" presetSubtype="0" decel="100000" fill="hold" grpId="1" nodeType="withEffect">
                                  <p:stCondLst>
                                    <p:cond delay="500"/>
                                  </p:stCondLst>
                                  <p:childTnLst>
                                    <p:animMotion origin="layout" path="M 3.125E-6 -7.40741E-7 L 0.01237 0.02847 " pathEditMode="relative" rAng="0" ptsTypes="AA">
                                      <p:cBhvr>
                                        <p:cTn id="126" dur="1000" spd="-100000" fill="hold"/>
                                        <p:tgtEl>
                                          <p:spTgt spid="102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animBg="1"/>
      <p:bldP spid="1005" grpId="0" animBg="1"/>
      <p:bldP spid="1005" grpId="1" animBg="1"/>
      <p:bldP spid="1006" grpId="0" animBg="1"/>
      <p:bldP spid="1006" grpId="1" animBg="1"/>
      <p:bldP spid="1007" grpId="0" animBg="1"/>
      <p:bldP spid="1007" grpId="1" animBg="1"/>
      <p:bldP spid="1008" grpId="0" animBg="1"/>
      <p:bldP spid="1008" grpId="1" animBg="1"/>
      <p:bldP spid="1009" grpId="0" animBg="1"/>
      <p:bldP spid="1009" grpId="1" animBg="1"/>
      <p:bldP spid="1010" grpId="0" animBg="1"/>
      <p:bldP spid="1010" grpId="1" animBg="1"/>
      <p:bldP spid="1011" grpId="0" animBg="1"/>
      <p:bldP spid="1011" grpId="1" animBg="1"/>
      <p:bldP spid="1012" grpId="0" animBg="1"/>
      <p:bldP spid="1012" grpId="1" animBg="1"/>
      <p:bldP spid="1013" grpId="0" animBg="1"/>
      <p:bldP spid="1014" grpId="0" animBg="1"/>
      <p:bldP spid="1015" grpId="0" animBg="1"/>
      <p:bldP spid="1016" grpId="0" animBg="1"/>
      <p:bldP spid="1017" grpId="0" animBg="1"/>
      <p:bldP spid="1018" grpId="0" animBg="1"/>
      <p:bldP spid="1019" grpId="0" animBg="1"/>
      <p:bldP spid="1020" grpId="0" animBg="1"/>
      <p:bldP spid="1020" grpId="1" animBg="1"/>
      <p:bldP spid="1021" grpId="0" animBg="1"/>
      <p:bldP spid="1021" grpId="1" animBg="1"/>
      <p:bldP spid="1022" grpId="0" animBg="1"/>
      <p:bldP spid="1022" grpId="1" animBg="1"/>
      <p:bldP spid="1023" grpId="0"/>
      <p:bldP spid="1023" grpId="1"/>
      <p:bldP spid="1024" grpId="0"/>
      <p:bldP spid="1024"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CA09B"/>
        </a:solid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 xmlns:a16="http://schemas.microsoft.com/office/drawing/2014/main" id="{049A3CBF-343E-493E-7750-25B2981727D1}"/>
              </a:ext>
            </a:extLst>
          </p:cNvPr>
          <p:cNvSpPr txBox="1"/>
          <p:nvPr/>
        </p:nvSpPr>
        <p:spPr>
          <a:xfrm>
            <a:off x="7832706" y="5434427"/>
            <a:ext cx="36215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002060"/>
                </a:solidFill>
                <a:effectLst/>
                <a:uLnTx/>
                <a:uFillTx/>
                <a:latin typeface="BancoDoBrasil Textos ExtraBold" panose="00000900000000000000" pitchFamily="2" charset="0"/>
                <a:ea typeface="+mn-ea"/>
                <a:cs typeface="+mn-cs"/>
              </a:rPr>
              <a:t>Obrigada!</a:t>
            </a:r>
          </a:p>
        </p:txBody>
      </p:sp>
      <p:grpSp>
        <p:nvGrpSpPr>
          <p:cNvPr id="6" name="Group 21">
            <a:extLst>
              <a:ext uri="{FF2B5EF4-FFF2-40B4-BE49-F238E27FC236}">
                <a16:creationId xmlns="" xmlns:a16="http://schemas.microsoft.com/office/drawing/2014/main" id="{A83B1E1D-92BD-CE04-4FA8-9CD349B66CBC}"/>
              </a:ext>
            </a:extLst>
          </p:cNvPr>
          <p:cNvGrpSpPr/>
          <p:nvPr/>
        </p:nvGrpSpPr>
        <p:grpSpPr>
          <a:xfrm>
            <a:off x="7235687" y="655983"/>
            <a:ext cx="5313956" cy="4403781"/>
            <a:chOff x="5047362" y="1092818"/>
            <a:chExt cx="6171231" cy="4712221"/>
          </a:xfrm>
        </p:grpSpPr>
        <p:grpSp>
          <p:nvGrpSpPr>
            <p:cNvPr id="7" name="object 2">
              <a:extLst>
                <a:ext uri="{FF2B5EF4-FFF2-40B4-BE49-F238E27FC236}">
                  <a16:creationId xmlns="" xmlns:a16="http://schemas.microsoft.com/office/drawing/2014/main" id="{2216FFB3-4006-BE4F-8FEE-02D7F7A44FDD}"/>
                </a:ext>
              </a:extLst>
            </p:cNvPr>
            <p:cNvGrpSpPr/>
            <p:nvPr/>
          </p:nvGrpSpPr>
          <p:grpSpPr>
            <a:xfrm>
              <a:off x="6028693" y="1415115"/>
              <a:ext cx="5189900" cy="3959619"/>
              <a:chOff x="9941055" y="2333629"/>
              <a:chExt cx="8558530" cy="6529705"/>
            </a:xfrm>
          </p:grpSpPr>
          <p:sp>
            <p:nvSpPr>
              <p:cNvPr id="16" name="object 3">
                <a:extLst>
                  <a:ext uri="{FF2B5EF4-FFF2-40B4-BE49-F238E27FC236}">
                    <a16:creationId xmlns="" xmlns:a16="http://schemas.microsoft.com/office/drawing/2014/main" id="{F87DE505-E318-7B0B-D6F5-6ABC3FB6B6EE}"/>
                  </a:ext>
                </a:extLst>
              </p:cNvPr>
              <p:cNvSpPr/>
              <p:nvPr/>
            </p:nvSpPr>
            <p:spPr>
              <a:xfrm>
                <a:off x="14283643" y="3574148"/>
                <a:ext cx="4215578" cy="42155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7" name="object 4">
                <a:extLst>
                  <a:ext uri="{FF2B5EF4-FFF2-40B4-BE49-F238E27FC236}">
                    <a16:creationId xmlns="" xmlns:a16="http://schemas.microsoft.com/office/drawing/2014/main" id="{5626C82C-B4B7-43D8-9998-52C1FE0C4568}"/>
                  </a:ext>
                </a:extLst>
              </p:cNvPr>
              <p:cNvSpPr/>
              <p:nvPr/>
            </p:nvSpPr>
            <p:spPr>
              <a:xfrm>
                <a:off x="9956761" y="2349335"/>
                <a:ext cx="7500620" cy="6498590"/>
              </a:xfrm>
              <a:custGeom>
                <a:avLst/>
                <a:gdLst/>
                <a:ahLst/>
                <a:cxnLst/>
                <a:rect l="l" t="t" r="r" b="b"/>
                <a:pathLst>
                  <a:path w="7500619" h="6498590">
                    <a:moveTo>
                      <a:pt x="3888059" y="863764"/>
                    </a:moveTo>
                    <a:lnTo>
                      <a:pt x="3853009" y="891669"/>
                    </a:lnTo>
                    <a:lnTo>
                      <a:pt x="3813821" y="910287"/>
                    </a:lnTo>
                    <a:lnTo>
                      <a:pt x="3772148" y="919616"/>
                    </a:lnTo>
                    <a:lnTo>
                      <a:pt x="3729642" y="919654"/>
                    </a:lnTo>
                    <a:lnTo>
                      <a:pt x="3687953" y="910399"/>
                    </a:lnTo>
                    <a:lnTo>
                      <a:pt x="3648735" y="891850"/>
                    </a:lnTo>
                    <a:lnTo>
                      <a:pt x="3613638" y="864005"/>
                    </a:lnTo>
                    <a:lnTo>
                      <a:pt x="3318003" y="568380"/>
                    </a:lnTo>
                    <a:lnTo>
                      <a:pt x="3283232" y="534455"/>
                    </a:lnTo>
                    <a:lnTo>
                      <a:pt x="3247827" y="501574"/>
                    </a:lnTo>
                    <a:lnTo>
                      <a:pt x="3211806" y="469737"/>
                    </a:lnTo>
                    <a:lnTo>
                      <a:pt x="3175191" y="438944"/>
                    </a:lnTo>
                    <a:lnTo>
                      <a:pt x="3138000" y="409194"/>
                    </a:lnTo>
                    <a:lnTo>
                      <a:pt x="3100253" y="380489"/>
                    </a:lnTo>
                    <a:lnTo>
                      <a:pt x="3061972" y="352827"/>
                    </a:lnTo>
                    <a:lnTo>
                      <a:pt x="3023174" y="326209"/>
                    </a:lnTo>
                    <a:lnTo>
                      <a:pt x="2983880" y="300635"/>
                    </a:lnTo>
                    <a:lnTo>
                      <a:pt x="2944111" y="276105"/>
                    </a:lnTo>
                    <a:lnTo>
                      <a:pt x="2903885" y="252618"/>
                    </a:lnTo>
                    <a:lnTo>
                      <a:pt x="2863223" y="230176"/>
                    </a:lnTo>
                    <a:lnTo>
                      <a:pt x="2822144" y="208777"/>
                    </a:lnTo>
                    <a:lnTo>
                      <a:pt x="2780668" y="188422"/>
                    </a:lnTo>
                    <a:lnTo>
                      <a:pt x="2738816" y="169111"/>
                    </a:lnTo>
                    <a:lnTo>
                      <a:pt x="2696606" y="150844"/>
                    </a:lnTo>
                    <a:lnTo>
                      <a:pt x="2654060" y="133621"/>
                    </a:lnTo>
                    <a:lnTo>
                      <a:pt x="2611195" y="117441"/>
                    </a:lnTo>
                    <a:lnTo>
                      <a:pt x="2568034" y="102306"/>
                    </a:lnTo>
                    <a:lnTo>
                      <a:pt x="2524594" y="88214"/>
                    </a:lnTo>
                    <a:lnTo>
                      <a:pt x="2480897" y="75166"/>
                    </a:lnTo>
                    <a:lnTo>
                      <a:pt x="2436962" y="63162"/>
                    </a:lnTo>
                    <a:lnTo>
                      <a:pt x="2392808" y="52202"/>
                    </a:lnTo>
                    <a:lnTo>
                      <a:pt x="2348457" y="42285"/>
                    </a:lnTo>
                    <a:lnTo>
                      <a:pt x="2303926" y="33413"/>
                    </a:lnTo>
                    <a:lnTo>
                      <a:pt x="2259237" y="25584"/>
                    </a:lnTo>
                    <a:lnTo>
                      <a:pt x="2214409" y="18799"/>
                    </a:lnTo>
                    <a:lnTo>
                      <a:pt x="2169462" y="13058"/>
                    </a:lnTo>
                    <a:lnTo>
                      <a:pt x="2124416" y="8361"/>
                    </a:lnTo>
                    <a:lnTo>
                      <a:pt x="2079291" y="4707"/>
                    </a:lnTo>
                    <a:lnTo>
                      <a:pt x="2034106" y="2098"/>
                    </a:lnTo>
                    <a:lnTo>
                      <a:pt x="1988881" y="532"/>
                    </a:lnTo>
                    <a:lnTo>
                      <a:pt x="1943637" y="10"/>
                    </a:lnTo>
                    <a:lnTo>
                      <a:pt x="1898392" y="532"/>
                    </a:lnTo>
                    <a:lnTo>
                      <a:pt x="1853168" y="2098"/>
                    </a:lnTo>
                    <a:lnTo>
                      <a:pt x="1807983" y="4707"/>
                    </a:lnTo>
                    <a:lnTo>
                      <a:pt x="1762857" y="8361"/>
                    </a:lnTo>
                    <a:lnTo>
                      <a:pt x="1717811" y="13058"/>
                    </a:lnTo>
                    <a:lnTo>
                      <a:pt x="1672864" y="18799"/>
                    </a:lnTo>
                    <a:lnTo>
                      <a:pt x="1628036" y="25584"/>
                    </a:lnTo>
                    <a:lnTo>
                      <a:pt x="1583347" y="33412"/>
                    </a:lnTo>
                    <a:lnTo>
                      <a:pt x="1538817" y="42285"/>
                    </a:lnTo>
                    <a:lnTo>
                      <a:pt x="1494465" y="52201"/>
                    </a:lnTo>
                    <a:lnTo>
                      <a:pt x="1450311" y="63161"/>
                    </a:lnTo>
                    <a:lnTo>
                      <a:pt x="1406376" y="75165"/>
                    </a:lnTo>
                    <a:lnTo>
                      <a:pt x="1362679" y="88213"/>
                    </a:lnTo>
                    <a:lnTo>
                      <a:pt x="1319239" y="102305"/>
                    </a:lnTo>
                    <a:lnTo>
                      <a:pt x="1276078" y="117440"/>
                    </a:lnTo>
                    <a:lnTo>
                      <a:pt x="1233214" y="133619"/>
                    </a:lnTo>
                    <a:lnTo>
                      <a:pt x="1190667" y="150843"/>
                    </a:lnTo>
                    <a:lnTo>
                      <a:pt x="1148457" y="169109"/>
                    </a:lnTo>
                    <a:lnTo>
                      <a:pt x="1106605" y="188420"/>
                    </a:lnTo>
                    <a:lnTo>
                      <a:pt x="1065129" y="208775"/>
                    </a:lnTo>
                    <a:lnTo>
                      <a:pt x="1024051" y="230173"/>
                    </a:lnTo>
                    <a:lnTo>
                      <a:pt x="983388" y="252615"/>
                    </a:lnTo>
                    <a:lnTo>
                      <a:pt x="943163" y="276101"/>
                    </a:lnTo>
                    <a:lnTo>
                      <a:pt x="903393" y="300631"/>
                    </a:lnTo>
                    <a:lnTo>
                      <a:pt x="864099" y="326204"/>
                    </a:lnTo>
                    <a:lnTo>
                      <a:pt x="825302" y="352822"/>
                    </a:lnTo>
                    <a:lnTo>
                      <a:pt x="787020" y="380483"/>
                    </a:lnTo>
                    <a:lnTo>
                      <a:pt x="749274" y="409188"/>
                    </a:lnTo>
                    <a:lnTo>
                      <a:pt x="712083" y="438937"/>
                    </a:lnTo>
                    <a:lnTo>
                      <a:pt x="675467" y="469729"/>
                    </a:lnTo>
                    <a:lnTo>
                      <a:pt x="639447" y="501565"/>
                    </a:lnTo>
                    <a:lnTo>
                      <a:pt x="604041" y="534446"/>
                    </a:lnTo>
                    <a:lnTo>
                      <a:pt x="569270" y="568370"/>
                    </a:lnTo>
                    <a:lnTo>
                      <a:pt x="534260" y="604271"/>
                    </a:lnTo>
                    <a:lnTo>
                      <a:pt x="500286" y="640910"/>
                    </a:lnTo>
                    <a:lnTo>
                      <a:pt x="467358" y="678267"/>
                    </a:lnTo>
                    <a:lnTo>
                      <a:pt x="435482" y="716326"/>
                    </a:lnTo>
                    <a:lnTo>
                      <a:pt x="404666" y="755068"/>
                    </a:lnTo>
                    <a:lnTo>
                      <a:pt x="374917" y="794474"/>
                    </a:lnTo>
                    <a:lnTo>
                      <a:pt x="346243" y="834527"/>
                    </a:lnTo>
                    <a:lnTo>
                      <a:pt x="318651" y="875209"/>
                    </a:lnTo>
                    <a:lnTo>
                      <a:pt x="292149" y="916502"/>
                    </a:lnTo>
                    <a:lnTo>
                      <a:pt x="266745" y="958386"/>
                    </a:lnTo>
                    <a:lnTo>
                      <a:pt x="242445" y="1000845"/>
                    </a:lnTo>
                    <a:lnTo>
                      <a:pt x="219258" y="1043861"/>
                    </a:lnTo>
                    <a:lnTo>
                      <a:pt x="197190" y="1087414"/>
                    </a:lnTo>
                    <a:lnTo>
                      <a:pt x="176249" y="1131487"/>
                    </a:lnTo>
                    <a:lnTo>
                      <a:pt x="156444" y="1176062"/>
                    </a:lnTo>
                    <a:lnTo>
                      <a:pt x="137780" y="1221121"/>
                    </a:lnTo>
                    <a:lnTo>
                      <a:pt x="120267" y="1266646"/>
                    </a:lnTo>
                    <a:lnTo>
                      <a:pt x="103910" y="1312618"/>
                    </a:lnTo>
                    <a:lnTo>
                      <a:pt x="88719" y="1359020"/>
                    </a:lnTo>
                    <a:lnTo>
                      <a:pt x="74700" y="1405833"/>
                    </a:lnTo>
                    <a:lnTo>
                      <a:pt x="61860" y="1453039"/>
                    </a:lnTo>
                    <a:lnTo>
                      <a:pt x="50208" y="1500620"/>
                    </a:lnTo>
                    <a:lnTo>
                      <a:pt x="39750" y="1548559"/>
                    </a:lnTo>
                    <a:lnTo>
                      <a:pt x="30495" y="1596836"/>
                    </a:lnTo>
                    <a:lnTo>
                      <a:pt x="22449" y="1645434"/>
                    </a:lnTo>
                    <a:lnTo>
                      <a:pt x="15621" y="1694335"/>
                    </a:lnTo>
                    <a:lnTo>
                      <a:pt x="10017" y="1743520"/>
                    </a:lnTo>
                    <a:lnTo>
                      <a:pt x="5646" y="1792972"/>
                    </a:lnTo>
                    <a:lnTo>
                      <a:pt x="2514" y="1842673"/>
                    </a:lnTo>
                    <a:lnTo>
                      <a:pt x="629" y="1892604"/>
                    </a:lnTo>
                    <a:lnTo>
                      <a:pt x="0" y="1942747"/>
                    </a:lnTo>
                    <a:lnTo>
                      <a:pt x="629" y="1992888"/>
                    </a:lnTo>
                    <a:lnTo>
                      <a:pt x="2514" y="2042817"/>
                    </a:lnTo>
                    <a:lnTo>
                      <a:pt x="5646" y="2092516"/>
                    </a:lnTo>
                    <a:lnTo>
                      <a:pt x="10017" y="2141966"/>
                    </a:lnTo>
                    <a:lnTo>
                      <a:pt x="15621" y="2191150"/>
                    </a:lnTo>
                    <a:lnTo>
                      <a:pt x="22449" y="2240050"/>
                    </a:lnTo>
                    <a:lnTo>
                      <a:pt x="30495" y="2288648"/>
                    </a:lnTo>
                    <a:lnTo>
                      <a:pt x="39750" y="2336924"/>
                    </a:lnTo>
                    <a:lnTo>
                      <a:pt x="50208" y="2384862"/>
                    </a:lnTo>
                    <a:lnTo>
                      <a:pt x="61860" y="2432443"/>
                    </a:lnTo>
                    <a:lnTo>
                      <a:pt x="74700" y="2479648"/>
                    </a:lnTo>
                    <a:lnTo>
                      <a:pt x="88719" y="2526461"/>
                    </a:lnTo>
                    <a:lnTo>
                      <a:pt x="103910" y="2572862"/>
                    </a:lnTo>
                    <a:lnTo>
                      <a:pt x="120267" y="2618834"/>
                    </a:lnTo>
                    <a:lnTo>
                      <a:pt x="137780" y="2664359"/>
                    </a:lnTo>
                    <a:lnTo>
                      <a:pt x="156444" y="2709418"/>
                    </a:lnTo>
                    <a:lnTo>
                      <a:pt x="176249" y="2753993"/>
                    </a:lnTo>
                    <a:lnTo>
                      <a:pt x="197190" y="2798067"/>
                    </a:lnTo>
                    <a:lnTo>
                      <a:pt x="219258" y="2841620"/>
                    </a:lnTo>
                    <a:lnTo>
                      <a:pt x="242445" y="2884635"/>
                    </a:lnTo>
                    <a:lnTo>
                      <a:pt x="266745" y="2927095"/>
                    </a:lnTo>
                    <a:lnTo>
                      <a:pt x="292149" y="2968980"/>
                    </a:lnTo>
                    <a:lnTo>
                      <a:pt x="318651" y="3010272"/>
                    </a:lnTo>
                    <a:lnTo>
                      <a:pt x="346243" y="3050954"/>
                    </a:lnTo>
                    <a:lnTo>
                      <a:pt x="374917" y="3091008"/>
                    </a:lnTo>
                    <a:lnTo>
                      <a:pt x="404666" y="3130414"/>
                    </a:lnTo>
                    <a:lnTo>
                      <a:pt x="435482" y="3169156"/>
                    </a:lnTo>
                    <a:lnTo>
                      <a:pt x="467358" y="3207215"/>
                    </a:lnTo>
                    <a:lnTo>
                      <a:pt x="500286" y="3244573"/>
                    </a:lnTo>
                    <a:lnTo>
                      <a:pt x="534260" y="3281212"/>
                    </a:lnTo>
                    <a:lnTo>
                      <a:pt x="569270" y="3317113"/>
                    </a:lnTo>
                    <a:lnTo>
                      <a:pt x="3750189" y="6498022"/>
                    </a:lnTo>
                    <a:lnTo>
                      <a:pt x="6931108" y="3317113"/>
                    </a:lnTo>
                    <a:lnTo>
                      <a:pt x="6966118" y="3281212"/>
                    </a:lnTo>
                    <a:lnTo>
                      <a:pt x="7000092" y="3244573"/>
                    </a:lnTo>
                    <a:lnTo>
                      <a:pt x="7033020" y="3207215"/>
                    </a:lnTo>
                    <a:lnTo>
                      <a:pt x="7064897" y="3169156"/>
                    </a:lnTo>
                    <a:lnTo>
                      <a:pt x="7095714" y="3130414"/>
                    </a:lnTo>
                    <a:lnTo>
                      <a:pt x="7125463" y="3091008"/>
                    </a:lnTo>
                    <a:lnTo>
                      <a:pt x="7154138" y="3050954"/>
                    </a:lnTo>
                    <a:lnTo>
                      <a:pt x="7181730" y="3010272"/>
                    </a:lnTo>
                    <a:lnTo>
                      <a:pt x="7208233" y="2968980"/>
                    </a:lnTo>
                    <a:lnTo>
                      <a:pt x="7233638" y="2927095"/>
                    </a:lnTo>
                    <a:lnTo>
                      <a:pt x="7257939" y="2884635"/>
                    </a:lnTo>
                    <a:lnTo>
                      <a:pt x="7281127" y="2841620"/>
                    </a:lnTo>
                    <a:lnTo>
                      <a:pt x="7303196" y="2798067"/>
                    </a:lnTo>
                    <a:lnTo>
                      <a:pt x="7324137" y="2753993"/>
                    </a:lnTo>
                    <a:lnTo>
                      <a:pt x="7343944" y="2709418"/>
                    </a:lnTo>
                    <a:lnTo>
                      <a:pt x="7362609" y="2664359"/>
                    </a:lnTo>
                    <a:lnTo>
                      <a:pt x="7380123" y="2618834"/>
                    </a:lnTo>
                    <a:lnTo>
                      <a:pt x="7396480" y="2572862"/>
                    </a:lnTo>
                    <a:lnTo>
                      <a:pt x="7411673" y="2526461"/>
                    </a:lnTo>
                    <a:lnTo>
                      <a:pt x="7425693" y="2479648"/>
                    </a:lnTo>
                    <a:lnTo>
                      <a:pt x="7438534" y="2432443"/>
                    </a:lnTo>
                    <a:lnTo>
                      <a:pt x="7450187" y="2384862"/>
                    </a:lnTo>
                    <a:lnTo>
                      <a:pt x="7460645" y="2336924"/>
                    </a:lnTo>
                    <a:lnTo>
                      <a:pt x="7469901" y="2288648"/>
                    </a:lnTo>
                    <a:lnTo>
                      <a:pt x="7477948" y="2240050"/>
                    </a:lnTo>
                    <a:lnTo>
                      <a:pt x="7484777" y="2191150"/>
                    </a:lnTo>
                    <a:lnTo>
                      <a:pt x="7490381" y="2141966"/>
                    </a:lnTo>
                    <a:lnTo>
                      <a:pt x="7494753" y="2092516"/>
                    </a:lnTo>
                    <a:lnTo>
                      <a:pt x="7497885" y="2042817"/>
                    </a:lnTo>
                    <a:lnTo>
                      <a:pt x="7499769" y="1992888"/>
                    </a:lnTo>
                    <a:lnTo>
                      <a:pt x="7500399" y="1942747"/>
                    </a:lnTo>
                    <a:lnTo>
                      <a:pt x="7499769" y="1892604"/>
                    </a:lnTo>
                    <a:lnTo>
                      <a:pt x="7497885" y="1842673"/>
                    </a:lnTo>
                    <a:lnTo>
                      <a:pt x="7494753" y="1792972"/>
                    </a:lnTo>
                    <a:lnTo>
                      <a:pt x="7490381" y="1743520"/>
                    </a:lnTo>
                    <a:lnTo>
                      <a:pt x="7484777" y="1694335"/>
                    </a:lnTo>
                    <a:lnTo>
                      <a:pt x="7477948" y="1645434"/>
                    </a:lnTo>
                    <a:lnTo>
                      <a:pt x="7469901" y="1596836"/>
                    </a:lnTo>
                    <a:lnTo>
                      <a:pt x="7460645" y="1548559"/>
                    </a:lnTo>
                    <a:lnTo>
                      <a:pt x="7450187" y="1500620"/>
                    </a:lnTo>
                    <a:lnTo>
                      <a:pt x="7438534" y="1453039"/>
                    </a:lnTo>
                    <a:lnTo>
                      <a:pt x="7425693" y="1405833"/>
                    </a:lnTo>
                    <a:lnTo>
                      <a:pt x="7411673" y="1359020"/>
                    </a:lnTo>
                    <a:lnTo>
                      <a:pt x="7396480" y="1312619"/>
                    </a:lnTo>
                    <a:lnTo>
                      <a:pt x="7380123" y="1266647"/>
                    </a:lnTo>
                    <a:lnTo>
                      <a:pt x="7362609" y="1221122"/>
                    </a:lnTo>
                    <a:lnTo>
                      <a:pt x="7343944" y="1176064"/>
                    </a:lnTo>
                    <a:lnTo>
                      <a:pt x="7324137" y="1131489"/>
                    </a:lnTo>
                    <a:lnTo>
                      <a:pt x="7303196" y="1087416"/>
                    </a:lnTo>
                    <a:lnTo>
                      <a:pt x="7281127" y="1043863"/>
                    </a:lnTo>
                    <a:lnTo>
                      <a:pt x="7257939" y="1000848"/>
                    </a:lnTo>
                    <a:lnTo>
                      <a:pt x="7233638" y="958390"/>
                    </a:lnTo>
                    <a:lnTo>
                      <a:pt x="7208233" y="916505"/>
                    </a:lnTo>
                    <a:lnTo>
                      <a:pt x="7181730" y="875214"/>
                    </a:lnTo>
                    <a:lnTo>
                      <a:pt x="7154138" y="834532"/>
                    </a:lnTo>
                    <a:lnTo>
                      <a:pt x="7125463" y="794480"/>
                    </a:lnTo>
                    <a:lnTo>
                      <a:pt x="7095714" y="755074"/>
                    </a:lnTo>
                    <a:lnTo>
                      <a:pt x="7064897" y="716333"/>
                    </a:lnTo>
                    <a:lnTo>
                      <a:pt x="7033020" y="678275"/>
                    </a:lnTo>
                    <a:lnTo>
                      <a:pt x="7000092" y="640918"/>
                    </a:lnTo>
                    <a:lnTo>
                      <a:pt x="6966118" y="604280"/>
                    </a:lnTo>
                    <a:lnTo>
                      <a:pt x="6931108" y="568380"/>
                    </a:lnTo>
                    <a:lnTo>
                      <a:pt x="6896337" y="534455"/>
                    </a:lnTo>
                    <a:lnTo>
                      <a:pt x="6860932" y="501573"/>
                    </a:lnTo>
                    <a:lnTo>
                      <a:pt x="6824912" y="469736"/>
                    </a:lnTo>
                    <a:lnTo>
                      <a:pt x="6788297" y="438942"/>
                    </a:lnTo>
                    <a:lnTo>
                      <a:pt x="6751106" y="409192"/>
                    </a:lnTo>
                    <a:lnTo>
                      <a:pt x="6713360" y="380486"/>
                    </a:lnTo>
                    <a:lnTo>
                      <a:pt x="6675079" y="352823"/>
                    </a:lnTo>
                    <a:lnTo>
                      <a:pt x="6636281" y="326205"/>
                    </a:lnTo>
                    <a:lnTo>
                      <a:pt x="6596988" y="300631"/>
                    </a:lnTo>
                    <a:lnTo>
                      <a:pt x="6557218" y="276100"/>
                    </a:lnTo>
                    <a:lnTo>
                      <a:pt x="6516992" y="252613"/>
                    </a:lnTo>
                    <a:lnTo>
                      <a:pt x="6476330" y="230170"/>
                    </a:lnTo>
                    <a:lnTo>
                      <a:pt x="6435251" y="208771"/>
                    </a:lnTo>
                    <a:lnTo>
                      <a:pt x="6393776" y="188416"/>
                    </a:lnTo>
                    <a:lnTo>
                      <a:pt x="6351923" y="169104"/>
                    </a:lnTo>
                    <a:lnTo>
                      <a:pt x="6309714" y="150837"/>
                    </a:lnTo>
                    <a:lnTo>
                      <a:pt x="6267167" y="133613"/>
                    </a:lnTo>
                    <a:lnTo>
                      <a:pt x="6224303" y="117434"/>
                    </a:lnTo>
                    <a:lnTo>
                      <a:pt x="6181141" y="102298"/>
                    </a:lnTo>
                    <a:lnTo>
                      <a:pt x="6137702" y="88205"/>
                    </a:lnTo>
                    <a:lnTo>
                      <a:pt x="6094004" y="75157"/>
                    </a:lnTo>
                    <a:lnTo>
                      <a:pt x="6050069" y="63153"/>
                    </a:lnTo>
                    <a:lnTo>
                      <a:pt x="6005915" y="52192"/>
                    </a:lnTo>
                    <a:lnTo>
                      <a:pt x="5961563" y="42276"/>
                    </a:lnTo>
                    <a:lnTo>
                      <a:pt x="5917033" y="33403"/>
                    </a:lnTo>
                    <a:lnTo>
                      <a:pt x="5872343" y="25574"/>
                    </a:lnTo>
                    <a:lnTo>
                      <a:pt x="5827515" y="18789"/>
                    </a:lnTo>
                    <a:lnTo>
                      <a:pt x="5782568" y="13048"/>
                    </a:lnTo>
                    <a:lnTo>
                      <a:pt x="5737522" y="8350"/>
                    </a:lnTo>
                    <a:lnTo>
                      <a:pt x="5692396" y="4697"/>
                    </a:lnTo>
                    <a:lnTo>
                      <a:pt x="5647211" y="2087"/>
                    </a:lnTo>
                    <a:lnTo>
                      <a:pt x="5601986" y="521"/>
                    </a:lnTo>
                    <a:lnTo>
                      <a:pt x="5556741" y="0"/>
                    </a:lnTo>
                    <a:lnTo>
                      <a:pt x="5511497" y="521"/>
                    </a:lnTo>
                    <a:lnTo>
                      <a:pt x="5466272" y="2087"/>
                    </a:lnTo>
                    <a:lnTo>
                      <a:pt x="5421086" y="4697"/>
                    </a:lnTo>
                    <a:lnTo>
                      <a:pt x="5375961" y="8350"/>
                    </a:lnTo>
                    <a:lnTo>
                      <a:pt x="5330914" y="13048"/>
                    </a:lnTo>
                    <a:lnTo>
                      <a:pt x="5285967" y="18789"/>
                    </a:lnTo>
                    <a:lnTo>
                      <a:pt x="5241139" y="25574"/>
                    </a:lnTo>
                    <a:lnTo>
                      <a:pt x="5196450" y="33403"/>
                    </a:lnTo>
                    <a:lnTo>
                      <a:pt x="5151919" y="42276"/>
                    </a:lnTo>
                    <a:lnTo>
                      <a:pt x="5107567" y="52192"/>
                    </a:lnTo>
                    <a:lnTo>
                      <a:pt x="5063414" y="63153"/>
                    </a:lnTo>
                    <a:lnTo>
                      <a:pt x="5019478" y="75157"/>
                    </a:lnTo>
                    <a:lnTo>
                      <a:pt x="4975781" y="88205"/>
                    </a:lnTo>
                    <a:lnTo>
                      <a:pt x="4932341" y="102298"/>
                    </a:lnTo>
                    <a:lnTo>
                      <a:pt x="4889180" y="117434"/>
                    </a:lnTo>
                    <a:lnTo>
                      <a:pt x="4846315" y="133613"/>
                    </a:lnTo>
                    <a:lnTo>
                      <a:pt x="4803769" y="150837"/>
                    </a:lnTo>
                    <a:lnTo>
                      <a:pt x="4761559" y="169104"/>
                    </a:lnTo>
                    <a:lnTo>
                      <a:pt x="4719707" y="188416"/>
                    </a:lnTo>
                    <a:lnTo>
                      <a:pt x="4678231" y="208771"/>
                    </a:lnTo>
                    <a:lnTo>
                      <a:pt x="4637152" y="230170"/>
                    </a:lnTo>
                    <a:lnTo>
                      <a:pt x="4596490" y="252613"/>
                    </a:lnTo>
                    <a:lnTo>
                      <a:pt x="4556264" y="276100"/>
                    </a:lnTo>
                    <a:lnTo>
                      <a:pt x="4516495" y="300631"/>
                    </a:lnTo>
                    <a:lnTo>
                      <a:pt x="4477201" y="326205"/>
                    </a:lnTo>
                    <a:lnTo>
                      <a:pt x="4438404" y="352823"/>
                    </a:lnTo>
                    <a:lnTo>
                      <a:pt x="4400122" y="380486"/>
                    </a:lnTo>
                    <a:lnTo>
                      <a:pt x="4362376" y="409192"/>
                    </a:lnTo>
                    <a:lnTo>
                      <a:pt x="4325186" y="438942"/>
                    </a:lnTo>
                    <a:lnTo>
                      <a:pt x="4288570" y="469736"/>
                    </a:lnTo>
                    <a:lnTo>
                      <a:pt x="4252550" y="501573"/>
                    </a:lnTo>
                    <a:lnTo>
                      <a:pt x="4217145" y="534455"/>
                    </a:lnTo>
                    <a:lnTo>
                      <a:pt x="4182375" y="568380"/>
                    </a:lnTo>
                    <a:lnTo>
                      <a:pt x="3888059" y="863764"/>
                    </a:lnTo>
                    <a:close/>
                  </a:path>
                </a:pathLst>
              </a:custGeom>
              <a:ln w="31412">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grpSp>
        <p:sp>
          <p:nvSpPr>
            <p:cNvPr id="8" name="object 5">
              <a:extLst>
                <a:ext uri="{FF2B5EF4-FFF2-40B4-BE49-F238E27FC236}">
                  <a16:creationId xmlns="" xmlns:a16="http://schemas.microsoft.com/office/drawing/2014/main" id="{CEF790BC-C57C-FAB9-D47A-B3D38CAC0C8C}"/>
                </a:ext>
              </a:extLst>
            </p:cNvPr>
            <p:cNvSpPr/>
            <p:nvPr/>
          </p:nvSpPr>
          <p:spPr>
            <a:xfrm>
              <a:off x="5703092" y="2059715"/>
              <a:ext cx="144617" cy="144624"/>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9" name="object 6">
              <a:extLst>
                <a:ext uri="{FF2B5EF4-FFF2-40B4-BE49-F238E27FC236}">
                  <a16:creationId xmlns="" xmlns:a16="http://schemas.microsoft.com/office/drawing/2014/main" id="{30642B37-0EB4-2704-0E7D-55C7D1B78A2D}"/>
                </a:ext>
              </a:extLst>
            </p:cNvPr>
            <p:cNvSpPr/>
            <p:nvPr/>
          </p:nvSpPr>
          <p:spPr>
            <a:xfrm>
              <a:off x="8521590" y="1593370"/>
              <a:ext cx="190607" cy="190222"/>
            </a:xfrm>
            <a:custGeom>
              <a:avLst/>
              <a:gdLst/>
              <a:ahLst/>
              <a:cxnLst/>
              <a:rect l="l" t="t" r="r" b="b"/>
              <a:pathLst>
                <a:path w="314325" h="313689">
                  <a:moveTo>
                    <a:pt x="169106" y="0"/>
                  </a:moveTo>
                  <a:lnTo>
                    <a:pt x="126852" y="2464"/>
                  </a:lnTo>
                  <a:lnTo>
                    <a:pt x="86550" y="16092"/>
                  </a:lnTo>
                  <a:lnTo>
                    <a:pt x="50786" y="40735"/>
                  </a:lnTo>
                  <a:lnTo>
                    <a:pt x="20699" y="78244"/>
                  </a:lnTo>
                  <a:lnTo>
                    <a:pt x="3829" y="120980"/>
                  </a:lnTo>
                  <a:lnTo>
                    <a:pt x="0" y="165953"/>
                  </a:lnTo>
                  <a:lnTo>
                    <a:pt x="9037" y="210172"/>
                  </a:lnTo>
                  <a:lnTo>
                    <a:pt x="30768" y="250649"/>
                  </a:lnTo>
                  <a:lnTo>
                    <a:pt x="65016" y="284393"/>
                  </a:lnTo>
                  <a:lnTo>
                    <a:pt x="103403" y="304708"/>
                  </a:lnTo>
                  <a:lnTo>
                    <a:pt x="145017" y="313558"/>
                  </a:lnTo>
                  <a:lnTo>
                    <a:pt x="187269" y="311094"/>
                  </a:lnTo>
                  <a:lnTo>
                    <a:pt x="227571" y="297465"/>
                  </a:lnTo>
                  <a:lnTo>
                    <a:pt x="263334" y="272822"/>
                  </a:lnTo>
                  <a:lnTo>
                    <a:pt x="293421" y="235314"/>
                  </a:lnTo>
                  <a:lnTo>
                    <a:pt x="310292" y="192580"/>
                  </a:lnTo>
                  <a:lnTo>
                    <a:pt x="314122" y="147609"/>
                  </a:lnTo>
                  <a:lnTo>
                    <a:pt x="305086" y="103390"/>
                  </a:lnTo>
                  <a:lnTo>
                    <a:pt x="283359" y="62913"/>
                  </a:lnTo>
                  <a:lnTo>
                    <a:pt x="249115" y="29165"/>
                  </a:lnTo>
                  <a:lnTo>
                    <a:pt x="210723" y="8850"/>
                  </a:lnTo>
                  <a:lnTo>
                    <a:pt x="169106" y="0"/>
                  </a:lnTo>
                  <a:close/>
                </a:path>
              </a:pathLst>
            </a:custGeom>
            <a:solidFill>
              <a:srgbClr val="062C4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0" name="object 7">
              <a:extLst>
                <a:ext uri="{FF2B5EF4-FFF2-40B4-BE49-F238E27FC236}">
                  <a16:creationId xmlns="" xmlns:a16="http://schemas.microsoft.com/office/drawing/2014/main" id="{EDF533D4-9BC8-4959-C53B-D8651417D7B6}"/>
                </a:ext>
              </a:extLst>
            </p:cNvPr>
            <p:cNvSpPr/>
            <p:nvPr/>
          </p:nvSpPr>
          <p:spPr>
            <a:xfrm>
              <a:off x="11027566" y="1868906"/>
              <a:ext cx="190992" cy="190992"/>
            </a:xfrm>
            <a:custGeom>
              <a:avLst/>
              <a:gdLst/>
              <a:ahLst/>
              <a:cxnLst/>
              <a:rect l="l" t="t" r="r" b="b"/>
              <a:pathLst>
                <a:path w="314959" h="314960">
                  <a:moveTo>
                    <a:pt x="157325" y="0"/>
                  </a:moveTo>
                  <a:lnTo>
                    <a:pt x="107598" y="8021"/>
                  </a:lnTo>
                  <a:lnTo>
                    <a:pt x="64411" y="30358"/>
                  </a:lnTo>
                  <a:lnTo>
                    <a:pt x="30354" y="64418"/>
                  </a:lnTo>
                  <a:lnTo>
                    <a:pt x="8020" y="107607"/>
                  </a:lnTo>
                  <a:lnTo>
                    <a:pt x="0" y="157335"/>
                  </a:lnTo>
                  <a:lnTo>
                    <a:pt x="8020" y="207062"/>
                  </a:lnTo>
                  <a:lnTo>
                    <a:pt x="30354" y="250249"/>
                  </a:lnTo>
                  <a:lnTo>
                    <a:pt x="64411" y="284305"/>
                  </a:lnTo>
                  <a:lnTo>
                    <a:pt x="107598" y="306639"/>
                  </a:lnTo>
                  <a:lnTo>
                    <a:pt x="157325" y="314660"/>
                  </a:lnTo>
                  <a:lnTo>
                    <a:pt x="207055" y="306639"/>
                  </a:lnTo>
                  <a:lnTo>
                    <a:pt x="250243" y="284305"/>
                  </a:lnTo>
                  <a:lnTo>
                    <a:pt x="284298" y="250249"/>
                  </a:lnTo>
                  <a:lnTo>
                    <a:pt x="306630" y="207062"/>
                  </a:lnTo>
                  <a:lnTo>
                    <a:pt x="314650" y="157335"/>
                  </a:lnTo>
                  <a:lnTo>
                    <a:pt x="306630" y="107607"/>
                  </a:lnTo>
                  <a:lnTo>
                    <a:pt x="284298" y="64418"/>
                  </a:lnTo>
                  <a:lnTo>
                    <a:pt x="250243" y="30358"/>
                  </a:lnTo>
                  <a:lnTo>
                    <a:pt x="207055" y="8021"/>
                  </a:lnTo>
                  <a:lnTo>
                    <a:pt x="15732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1" name="object 8">
              <a:extLst>
                <a:ext uri="{FF2B5EF4-FFF2-40B4-BE49-F238E27FC236}">
                  <a16:creationId xmlns="" xmlns:a16="http://schemas.microsoft.com/office/drawing/2014/main" id="{5FC8F6D6-D22A-60E6-4AFE-D3C5F6D4251A}"/>
                </a:ext>
              </a:extLst>
            </p:cNvPr>
            <p:cNvSpPr/>
            <p:nvPr/>
          </p:nvSpPr>
          <p:spPr>
            <a:xfrm>
              <a:off x="5047362" y="2578048"/>
              <a:ext cx="527924" cy="422031"/>
            </a:xfrm>
            <a:custGeom>
              <a:avLst/>
              <a:gdLst/>
              <a:ahLst/>
              <a:cxnLst/>
              <a:rect l="l" t="t" r="r" b="b"/>
              <a:pathLst>
                <a:path w="870584" h="695960">
                  <a:moveTo>
                    <a:pt x="435201" y="0"/>
                  </a:moveTo>
                  <a:lnTo>
                    <a:pt x="0" y="695926"/>
                  </a:lnTo>
                  <a:lnTo>
                    <a:pt x="870402" y="695926"/>
                  </a:lnTo>
                  <a:lnTo>
                    <a:pt x="435201" y="0"/>
                  </a:lnTo>
                  <a:close/>
                </a:path>
              </a:pathLst>
            </a:custGeom>
            <a:solidFill>
              <a:srgbClr val="F0F0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2" name="object 9">
              <a:extLst>
                <a:ext uri="{FF2B5EF4-FFF2-40B4-BE49-F238E27FC236}">
                  <a16:creationId xmlns="" xmlns:a16="http://schemas.microsoft.com/office/drawing/2014/main" id="{8624B1FB-7645-6982-8ABB-0B5C3E423ACB}"/>
                </a:ext>
              </a:extLst>
            </p:cNvPr>
            <p:cNvSpPr/>
            <p:nvPr/>
          </p:nvSpPr>
          <p:spPr>
            <a:xfrm>
              <a:off x="5995149" y="4541128"/>
              <a:ext cx="276476" cy="221027"/>
            </a:xfrm>
            <a:custGeom>
              <a:avLst/>
              <a:gdLst/>
              <a:ahLst/>
              <a:cxnLst/>
              <a:rect l="l" t="t" r="r" b="b"/>
              <a:pathLst>
                <a:path w="455929" h="364490">
                  <a:moveTo>
                    <a:pt x="227835" y="0"/>
                  </a:moveTo>
                  <a:lnTo>
                    <a:pt x="0" y="364313"/>
                  </a:lnTo>
                  <a:lnTo>
                    <a:pt x="455661" y="364313"/>
                  </a:lnTo>
                  <a:lnTo>
                    <a:pt x="22783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3" name="object 10">
              <a:extLst>
                <a:ext uri="{FF2B5EF4-FFF2-40B4-BE49-F238E27FC236}">
                  <a16:creationId xmlns="" xmlns:a16="http://schemas.microsoft.com/office/drawing/2014/main" id="{FF5BA03B-6F4C-0FA9-51BE-5E903E7398ED}"/>
                </a:ext>
              </a:extLst>
            </p:cNvPr>
            <p:cNvSpPr/>
            <p:nvPr/>
          </p:nvSpPr>
          <p:spPr>
            <a:xfrm>
              <a:off x="6419747" y="4109985"/>
              <a:ext cx="1695054" cy="1695054"/>
            </a:xfrm>
            <a:custGeom>
              <a:avLst/>
              <a:gdLst/>
              <a:ahLst/>
              <a:cxnLst/>
              <a:rect l="l" t="t" r="r" b="b"/>
              <a:pathLst>
                <a:path w="2795269" h="2795270">
                  <a:moveTo>
                    <a:pt x="0" y="0"/>
                  </a:moveTo>
                  <a:lnTo>
                    <a:pt x="2795056" y="2795056"/>
                  </a:lnTo>
                </a:path>
              </a:pathLst>
            </a:custGeom>
            <a:ln w="31412">
              <a:solidFill>
                <a:srgbClr val="062C4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4" name="object 11">
              <a:extLst>
                <a:ext uri="{FF2B5EF4-FFF2-40B4-BE49-F238E27FC236}">
                  <a16:creationId xmlns="" xmlns:a16="http://schemas.microsoft.com/office/drawing/2014/main" id="{677E4D7B-EE2E-CD5E-1F20-C826B783B56D}"/>
                </a:ext>
              </a:extLst>
            </p:cNvPr>
            <p:cNvSpPr/>
            <p:nvPr/>
          </p:nvSpPr>
          <p:spPr>
            <a:xfrm>
              <a:off x="9284487" y="1092818"/>
              <a:ext cx="720456" cy="720456"/>
            </a:xfrm>
            <a:custGeom>
              <a:avLst/>
              <a:gdLst/>
              <a:ahLst/>
              <a:cxnLst/>
              <a:rect l="l" t="t" r="r" b="b"/>
              <a:pathLst>
                <a:path w="1188084" h="1188085">
                  <a:moveTo>
                    <a:pt x="0" y="0"/>
                  </a:moveTo>
                  <a:lnTo>
                    <a:pt x="1188079" y="1188079"/>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sp>
          <p:nvSpPr>
            <p:cNvPr id="15" name="object 12">
              <a:extLst>
                <a:ext uri="{FF2B5EF4-FFF2-40B4-BE49-F238E27FC236}">
                  <a16:creationId xmlns="" xmlns:a16="http://schemas.microsoft.com/office/drawing/2014/main" id="{A13D5A03-27FD-42F0-A5F4-0030C2BB3B4C}"/>
                </a:ext>
              </a:extLst>
            </p:cNvPr>
            <p:cNvSpPr/>
            <p:nvPr/>
          </p:nvSpPr>
          <p:spPr>
            <a:xfrm>
              <a:off x="5537264" y="2297311"/>
              <a:ext cx="720456" cy="720456"/>
            </a:xfrm>
            <a:custGeom>
              <a:avLst/>
              <a:gdLst/>
              <a:ahLst/>
              <a:cxnLst/>
              <a:rect l="l" t="t" r="r" b="b"/>
              <a:pathLst>
                <a:path w="1188084" h="1188085">
                  <a:moveTo>
                    <a:pt x="0" y="0"/>
                  </a:moveTo>
                  <a:lnTo>
                    <a:pt x="1188079" y="1188079"/>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dirty="0">
                <a:ln>
                  <a:noFill/>
                </a:ln>
                <a:solidFill>
                  <a:srgbClr val="FCFB30"/>
                </a:solidFill>
                <a:effectLst/>
                <a:uLnTx/>
                <a:uFillTx/>
                <a:latin typeface="Calibri" panose="020F0502020204030204"/>
                <a:ea typeface="+mn-ea"/>
                <a:cs typeface="+mn-cs"/>
              </a:endParaRPr>
            </a:p>
          </p:txBody>
        </p:sp>
      </p:grpSp>
      <p:sp>
        <p:nvSpPr>
          <p:cNvPr id="18" name="TextBox 23">
            <a:extLst>
              <a:ext uri="{FF2B5EF4-FFF2-40B4-BE49-F238E27FC236}">
                <a16:creationId xmlns="" xmlns:a16="http://schemas.microsoft.com/office/drawing/2014/main" id="{F63F289E-13EE-36F1-09EC-64E2DA2BE4FC}"/>
              </a:ext>
            </a:extLst>
          </p:cNvPr>
          <p:cNvSpPr txBox="1"/>
          <p:nvPr/>
        </p:nvSpPr>
        <p:spPr>
          <a:xfrm>
            <a:off x="112234" y="1386752"/>
            <a:ext cx="3537315"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BancoDoBrasil Textos" panose="00000500000000000000" pitchFamily="2" charset="0"/>
                <a:ea typeface="Roboto Black" panose="02000000000000000000" pitchFamily="2" charset="0"/>
                <a:cs typeface="+mn-cs"/>
              </a:rPr>
              <a:t>“Se você só fizer o que sabe, nunca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BancoDoBrasil Textos" panose="00000500000000000000" pitchFamily="2" charset="0"/>
                <a:ea typeface="Roboto Black" panose="02000000000000000000" pitchFamily="2" charset="0"/>
                <a:cs typeface="+mn-cs"/>
              </a:rPr>
              <a:t>será mais do que é agora”</a:t>
            </a:r>
            <a:endParaRPr kumimoji="0" lang="pt-BR" sz="2400" b="1" i="0" u="none" strike="noStrike" kern="1200" cap="none" spc="0" normalizeH="0" baseline="0" noProof="0" dirty="0">
              <a:ln>
                <a:noFill/>
              </a:ln>
              <a:solidFill>
                <a:prstClr val="white"/>
              </a:solidFill>
              <a:effectLst/>
              <a:uLnTx/>
              <a:uFillTx/>
              <a:latin typeface="BancoDoBrasil Textos" panose="00000500000000000000" pitchFamily="2" charset="0"/>
              <a:ea typeface="Roboto Black" panose="02000000000000000000" pitchFamily="2" charset="0"/>
              <a:cs typeface="+mn-cs"/>
            </a:endParaRPr>
          </a:p>
        </p:txBody>
      </p:sp>
      <p:pic>
        <p:nvPicPr>
          <p:cNvPr id="2" name="Snapinsta.app_video_154D9A4F73C897C080964540E5AEDEBB_video_dashinit">
            <a:hlinkClick r:id="" action="ppaction://media"/>
            <a:extLst>
              <a:ext uri="{FF2B5EF4-FFF2-40B4-BE49-F238E27FC236}">
                <a16:creationId xmlns="" xmlns:a16="http://schemas.microsoft.com/office/drawing/2014/main" id="{BC370E32-333E-D3D1-7864-4CC1DF249A8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01460" y="0"/>
            <a:ext cx="3857625" cy="6858000"/>
          </a:xfrm>
          <a:prstGeom prst="rect">
            <a:avLst/>
          </a:prstGeom>
        </p:spPr>
      </p:pic>
    </p:spTree>
    <p:extLst>
      <p:ext uri="{BB962C8B-B14F-4D97-AF65-F5344CB8AC3E}">
        <p14:creationId xmlns:p14="http://schemas.microsoft.com/office/powerpoint/2010/main" val="34572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30" fill="hold"/>
                                        <p:tgtEl>
                                          <p:spTgt spid="2"/>
                                        </p:tgtEl>
                                      </p:cBhvr>
                                    </p:cmd>
                                  </p:childTnLst>
                                </p:cTn>
                              </p:par>
                            </p:childTnLst>
                          </p:cTn>
                        </p:par>
                        <p:par>
                          <p:cTn id="7" fill="hold">
                            <p:stCondLst>
                              <p:cond delay="16230"/>
                            </p:stCondLst>
                            <p:childTnLst>
                              <p:par>
                                <p:cTn id="8" presetID="2" presetClass="entr" presetSubtype="8"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16730"/>
                            </p:stCondLst>
                            <p:childTnLst>
                              <p:par>
                                <p:cTn id="13" presetID="22" presetClass="entr" presetSubtype="8"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8230"/>
                            </p:stCondLst>
                            <p:childTnLst>
                              <p:par>
                                <p:cTn id="17" presetID="21"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with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6858000"/>
            <a:chOff x="0" y="0"/>
            <a:chExt cx="2972946" cy="3344564"/>
          </a:xfrm>
        </p:grpSpPr>
        <p:sp>
          <p:nvSpPr>
            <p:cNvPr id="3" name="Freeform 3"/>
            <p:cNvSpPr/>
            <p:nvPr/>
          </p:nvSpPr>
          <p:spPr>
            <a:xfrm>
              <a:off x="0" y="0"/>
              <a:ext cx="2972946" cy="3344564"/>
            </a:xfrm>
            <a:custGeom>
              <a:avLst/>
              <a:gdLst/>
              <a:ahLst/>
              <a:cxnLst/>
              <a:rect l="l" t="t" r="r" b="b"/>
              <a:pathLst>
                <a:path w="2972946" h="3344564">
                  <a:moveTo>
                    <a:pt x="0" y="0"/>
                  </a:moveTo>
                  <a:lnTo>
                    <a:pt x="2972946" y="0"/>
                  </a:lnTo>
                  <a:lnTo>
                    <a:pt x="2972946" y="3344564"/>
                  </a:lnTo>
                  <a:lnTo>
                    <a:pt x="0" y="3344564"/>
                  </a:lnTo>
                  <a:close/>
                </a:path>
              </a:pathLst>
            </a:custGeom>
            <a:solidFill>
              <a:srgbClr val="E6E6E8"/>
            </a:solidFill>
          </p:spPr>
        </p:sp>
      </p:grpSp>
      <p:sp>
        <p:nvSpPr>
          <p:cNvPr id="4" name="Freeform 4"/>
          <p:cNvSpPr/>
          <p:nvPr/>
        </p:nvSpPr>
        <p:spPr>
          <a:xfrm>
            <a:off x="6096000" y="75909"/>
            <a:ext cx="6297732" cy="7261979"/>
          </a:xfrm>
          <a:custGeom>
            <a:avLst/>
            <a:gdLst/>
            <a:ahLst/>
            <a:cxnLst/>
            <a:rect l="l" t="t" r="r" b="b"/>
            <a:pathLst>
              <a:path w="9446598" h="10892968">
                <a:moveTo>
                  <a:pt x="0" y="0"/>
                </a:moveTo>
                <a:lnTo>
                  <a:pt x="9446598" y="0"/>
                </a:lnTo>
                <a:lnTo>
                  <a:pt x="9446598" y="10892967"/>
                </a:lnTo>
                <a:lnTo>
                  <a:pt x="0" y="10892967"/>
                </a:lnTo>
                <a:lnTo>
                  <a:pt x="0" y="0"/>
                </a:lnTo>
                <a:close/>
              </a:path>
            </a:pathLst>
          </a:custGeom>
          <a:blipFill>
            <a:blip r:embed="rId2"/>
            <a:stretch>
              <a:fillRect/>
            </a:stretch>
          </a:blipFill>
        </p:spPr>
      </p:sp>
      <p:sp>
        <p:nvSpPr>
          <p:cNvPr id="5" name="Freeform 5"/>
          <p:cNvSpPr/>
          <p:nvPr/>
        </p:nvSpPr>
        <p:spPr>
          <a:xfrm>
            <a:off x="2386866"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382999" y="426084"/>
            <a:ext cx="6243770" cy="577081"/>
          </a:xfrm>
          <a:prstGeom prst="rect">
            <a:avLst/>
          </a:prstGeom>
        </p:spPr>
        <p:txBody>
          <a:bodyPr lIns="0" tIns="0" rIns="0" bIns="0" rtlCol="0" anchor="t">
            <a:spAutoFit/>
          </a:bodyPr>
          <a:lstStyle/>
          <a:p>
            <a:pPr>
              <a:lnSpc>
                <a:spcPts val="4480"/>
              </a:lnSpc>
            </a:pPr>
            <a:r>
              <a:rPr lang="en-US" sz="4267" spc="427" dirty="0">
                <a:solidFill>
                  <a:srgbClr val="184014"/>
                </a:solidFill>
                <a:latin typeface="Garet ExtraBold"/>
              </a:rPr>
              <a:t>BYUNG-CHUL HAN</a:t>
            </a:r>
          </a:p>
        </p:txBody>
      </p:sp>
      <p:sp>
        <p:nvSpPr>
          <p:cNvPr id="7" name="TextBox 7"/>
          <p:cNvSpPr txBox="1"/>
          <p:nvPr/>
        </p:nvSpPr>
        <p:spPr>
          <a:xfrm>
            <a:off x="6096000" y="6284834"/>
            <a:ext cx="3450531" cy="346249"/>
          </a:xfrm>
          <a:prstGeom prst="rect">
            <a:avLst/>
          </a:prstGeom>
        </p:spPr>
        <p:txBody>
          <a:bodyPr lIns="0" tIns="0" rIns="0" bIns="0" rtlCol="0" anchor="t">
            <a:spAutoFit/>
          </a:bodyPr>
          <a:lstStyle/>
          <a:p>
            <a:pPr algn="ctr">
              <a:lnSpc>
                <a:spcPts val="2693"/>
              </a:lnSpc>
              <a:spcBef>
                <a:spcPct val="0"/>
              </a:spcBef>
            </a:pPr>
            <a:r>
              <a:rPr lang="en-US" sz="1924" spc="96">
                <a:solidFill>
                  <a:srgbClr val="FFFFFF"/>
                </a:solidFill>
                <a:latin typeface="Agrandir Wide Medium"/>
              </a:rPr>
              <a:t>"Topologia da Violência"</a:t>
            </a:r>
          </a:p>
        </p:txBody>
      </p:sp>
      <p:sp>
        <p:nvSpPr>
          <p:cNvPr id="8" name="TextBox 8"/>
          <p:cNvSpPr txBox="1"/>
          <p:nvPr/>
        </p:nvSpPr>
        <p:spPr>
          <a:xfrm>
            <a:off x="123185" y="1905000"/>
            <a:ext cx="5713001" cy="3462486"/>
          </a:xfrm>
          <a:prstGeom prst="rect">
            <a:avLst/>
          </a:prstGeom>
        </p:spPr>
        <p:txBody>
          <a:bodyPr lIns="0" tIns="0" rIns="0" bIns="0" rtlCol="0" anchor="t">
            <a:spAutoFit/>
          </a:bodyPr>
          <a:lstStyle/>
          <a:p>
            <a:pPr algn="ctr">
              <a:lnSpc>
                <a:spcPts val="2693"/>
              </a:lnSpc>
              <a:spcBef>
                <a:spcPct val="0"/>
              </a:spcBef>
            </a:pPr>
            <a:r>
              <a:rPr lang="en-US" sz="1924" spc="96" dirty="0">
                <a:solidFill>
                  <a:srgbClr val="184014"/>
                </a:solidFill>
                <a:latin typeface="Agrandir Wide Medium"/>
              </a:rPr>
              <a:t>"</a:t>
            </a:r>
            <a:r>
              <a:rPr lang="en-US" sz="1924" spc="96" dirty="0" err="1">
                <a:solidFill>
                  <a:srgbClr val="184014"/>
                </a:solidFill>
                <a:latin typeface="Agrandir Wide Medium"/>
              </a:rPr>
              <a:t>Há</a:t>
            </a:r>
            <a:r>
              <a:rPr lang="en-US" sz="1924" spc="96" dirty="0">
                <a:solidFill>
                  <a:srgbClr val="184014"/>
                </a:solidFill>
                <a:latin typeface="Agrandir Wide Medium"/>
              </a:rPr>
              <a:t> </a:t>
            </a:r>
            <a:r>
              <a:rPr lang="en-US" sz="1924" spc="96" dirty="0" err="1">
                <a:solidFill>
                  <a:srgbClr val="184014"/>
                </a:solidFill>
                <a:latin typeface="Agrandir Wide Medium"/>
              </a:rPr>
              <a:t>coisas</a:t>
            </a:r>
            <a:r>
              <a:rPr lang="en-US" sz="1924" spc="96" dirty="0">
                <a:solidFill>
                  <a:srgbClr val="184014"/>
                </a:solidFill>
                <a:latin typeface="Agrandir Wide Medium"/>
              </a:rPr>
              <a:t> que </a:t>
            </a:r>
            <a:r>
              <a:rPr lang="en-US" sz="1924" spc="96" dirty="0" err="1">
                <a:solidFill>
                  <a:srgbClr val="184014"/>
                </a:solidFill>
                <a:latin typeface="Agrandir Wide Medium"/>
              </a:rPr>
              <a:t>não</a:t>
            </a:r>
            <a:r>
              <a:rPr lang="en-US" sz="1924" spc="96" dirty="0">
                <a:solidFill>
                  <a:srgbClr val="184014"/>
                </a:solidFill>
                <a:latin typeface="Agrandir Wide Medium"/>
              </a:rPr>
              <a:t> </a:t>
            </a:r>
            <a:r>
              <a:rPr lang="en-US" sz="1924" spc="96" dirty="0" err="1">
                <a:solidFill>
                  <a:srgbClr val="184014"/>
                </a:solidFill>
                <a:latin typeface="Agrandir Wide Medium"/>
              </a:rPr>
              <a:t>desaparecem</a:t>
            </a:r>
            <a:r>
              <a:rPr lang="en-US" sz="1924" spc="96" dirty="0">
                <a:solidFill>
                  <a:srgbClr val="184014"/>
                </a:solidFill>
                <a:latin typeface="Agrandir Wide Medium"/>
              </a:rPr>
              <a:t>, </a:t>
            </a:r>
            <a:r>
              <a:rPr lang="en-US" sz="1924" spc="96" dirty="0" err="1">
                <a:solidFill>
                  <a:srgbClr val="184014"/>
                </a:solidFill>
                <a:latin typeface="Agrandir Wide Medium"/>
              </a:rPr>
              <a:t>dentre</a:t>
            </a:r>
            <a:r>
              <a:rPr lang="en-US" sz="1924" spc="96" dirty="0">
                <a:solidFill>
                  <a:srgbClr val="184014"/>
                </a:solidFill>
                <a:latin typeface="Agrandir Wide Medium"/>
              </a:rPr>
              <a:t> </a:t>
            </a:r>
            <a:r>
              <a:rPr lang="en-US" sz="1924" spc="96" dirty="0" err="1">
                <a:solidFill>
                  <a:srgbClr val="184014"/>
                </a:solidFill>
                <a:latin typeface="Agrandir Wide Medium"/>
              </a:rPr>
              <a:t>elas</a:t>
            </a:r>
            <a:r>
              <a:rPr lang="en-US" sz="1924" spc="96" dirty="0">
                <a:solidFill>
                  <a:srgbClr val="184014"/>
                </a:solidFill>
                <a:latin typeface="Agrandir Wide Medium"/>
              </a:rPr>
              <a:t> </a:t>
            </a:r>
            <a:r>
              <a:rPr lang="en-US" sz="1924" spc="96" dirty="0" err="1">
                <a:solidFill>
                  <a:srgbClr val="184014"/>
                </a:solidFill>
                <a:latin typeface="Agrandir Wide Medium"/>
              </a:rPr>
              <a:t>está</a:t>
            </a:r>
            <a:r>
              <a:rPr lang="en-US" sz="1924" spc="96" dirty="0">
                <a:solidFill>
                  <a:srgbClr val="184014"/>
                </a:solidFill>
                <a:latin typeface="Agrandir Wide Medium"/>
              </a:rPr>
              <a:t> a </a:t>
            </a:r>
            <a:r>
              <a:rPr lang="en-US" sz="1924" spc="96" dirty="0" err="1">
                <a:solidFill>
                  <a:srgbClr val="184014"/>
                </a:solidFill>
                <a:latin typeface="Agrandir Wide Medium"/>
              </a:rPr>
              <a:t>violência</a:t>
            </a:r>
            <a:r>
              <a:rPr lang="en-US" sz="1924" spc="96" dirty="0">
                <a:solidFill>
                  <a:srgbClr val="184014"/>
                </a:solidFill>
                <a:latin typeface="Agrandir Wide Medium"/>
              </a:rPr>
              <a:t>. </a:t>
            </a:r>
            <a:r>
              <a:rPr lang="en-US" sz="1924" spc="96" dirty="0" err="1">
                <a:solidFill>
                  <a:srgbClr val="184014"/>
                </a:solidFill>
                <a:latin typeface="Agrandir Wide Medium"/>
              </a:rPr>
              <a:t>Suas</a:t>
            </a:r>
            <a:r>
              <a:rPr lang="en-US" sz="1924" spc="96" dirty="0">
                <a:solidFill>
                  <a:srgbClr val="184014"/>
                </a:solidFill>
                <a:latin typeface="Agrandir Wide Medium"/>
              </a:rPr>
              <a:t> </a:t>
            </a:r>
            <a:r>
              <a:rPr lang="en-US" sz="1924" spc="96" dirty="0" err="1">
                <a:solidFill>
                  <a:srgbClr val="184014"/>
                </a:solidFill>
                <a:latin typeface="Agrandir Wide Medium"/>
              </a:rPr>
              <a:t>formas</a:t>
            </a:r>
            <a:r>
              <a:rPr lang="en-US" sz="1924" spc="96" dirty="0">
                <a:solidFill>
                  <a:srgbClr val="184014"/>
                </a:solidFill>
                <a:latin typeface="Agrandir Wide Medium"/>
              </a:rPr>
              <a:t> de </a:t>
            </a:r>
            <a:r>
              <a:rPr lang="en-US" sz="1924" spc="96" dirty="0" err="1">
                <a:solidFill>
                  <a:srgbClr val="184014"/>
                </a:solidFill>
                <a:latin typeface="Agrandir Wide Medium"/>
              </a:rPr>
              <a:t>manifestação</a:t>
            </a:r>
            <a:r>
              <a:rPr lang="en-US" sz="1924" spc="96" dirty="0">
                <a:solidFill>
                  <a:srgbClr val="184014"/>
                </a:solidFill>
                <a:latin typeface="Agrandir Wide Medium"/>
              </a:rPr>
              <a:t> se </a:t>
            </a:r>
            <a:r>
              <a:rPr lang="en-US" sz="1924" spc="96" dirty="0" err="1">
                <a:solidFill>
                  <a:srgbClr val="184014"/>
                </a:solidFill>
                <a:latin typeface="Agrandir Wide Medium"/>
              </a:rPr>
              <a:t>modificam</a:t>
            </a:r>
            <a:r>
              <a:rPr lang="en-US" sz="1924" spc="96" dirty="0">
                <a:solidFill>
                  <a:srgbClr val="184014"/>
                </a:solidFill>
                <a:latin typeface="Agrandir Wide Medium"/>
              </a:rPr>
              <a:t>. Ela se </a:t>
            </a:r>
            <a:r>
              <a:rPr lang="en-US" sz="1924" spc="96" dirty="0" err="1">
                <a:solidFill>
                  <a:srgbClr val="184014"/>
                </a:solidFill>
                <a:latin typeface="Agrandir Wide Medium"/>
              </a:rPr>
              <a:t>desloca</a:t>
            </a:r>
            <a:r>
              <a:rPr lang="en-US" sz="1924" spc="96" dirty="0">
                <a:solidFill>
                  <a:srgbClr val="184014"/>
                </a:solidFill>
                <a:latin typeface="Agrandir Wide Medium"/>
              </a:rPr>
              <a:t> do </a:t>
            </a:r>
            <a:r>
              <a:rPr lang="en-US" sz="1924" spc="96" dirty="0" err="1">
                <a:solidFill>
                  <a:srgbClr val="184014"/>
                </a:solidFill>
                <a:latin typeface="Agrandir Wide Medium"/>
              </a:rPr>
              <a:t>caráter</a:t>
            </a:r>
            <a:r>
              <a:rPr lang="en-US" sz="1924" spc="96" dirty="0">
                <a:solidFill>
                  <a:srgbClr val="184014"/>
                </a:solidFill>
                <a:latin typeface="Agrandir Wide Medium"/>
              </a:rPr>
              <a:t> </a:t>
            </a:r>
            <a:r>
              <a:rPr lang="en-US" sz="1924" spc="96" dirty="0" err="1">
                <a:solidFill>
                  <a:srgbClr val="184014"/>
                </a:solidFill>
                <a:latin typeface="Agrandir Wide Medium"/>
              </a:rPr>
              <a:t>visível</a:t>
            </a:r>
            <a:r>
              <a:rPr lang="en-US" sz="1924" spc="96" dirty="0">
                <a:solidFill>
                  <a:srgbClr val="184014"/>
                </a:solidFill>
                <a:latin typeface="Agrandir Wide Medium"/>
              </a:rPr>
              <a:t> para o </a:t>
            </a:r>
            <a:r>
              <a:rPr lang="en-US" sz="1924" spc="96" dirty="0" err="1">
                <a:solidFill>
                  <a:srgbClr val="184014"/>
                </a:solidFill>
                <a:latin typeface="Agrandir Wide Medium"/>
              </a:rPr>
              <a:t>invisível</a:t>
            </a:r>
            <a:r>
              <a:rPr lang="en-US" sz="1924" spc="96" dirty="0">
                <a:solidFill>
                  <a:srgbClr val="184014"/>
                </a:solidFill>
                <a:latin typeface="Agrandir Wide Medium"/>
              </a:rPr>
              <a:t>, do frontal para o viral, da </a:t>
            </a:r>
            <a:r>
              <a:rPr lang="en-US" sz="1924" spc="96" dirty="0" err="1">
                <a:solidFill>
                  <a:srgbClr val="184014"/>
                </a:solidFill>
                <a:latin typeface="Agrandir Wide Medium"/>
              </a:rPr>
              <a:t>força</a:t>
            </a:r>
            <a:r>
              <a:rPr lang="en-US" sz="1924" spc="96" dirty="0">
                <a:solidFill>
                  <a:srgbClr val="184014"/>
                </a:solidFill>
                <a:latin typeface="Agrandir Wide Medium"/>
              </a:rPr>
              <a:t> </a:t>
            </a:r>
            <a:r>
              <a:rPr lang="en-US" sz="1924" spc="96" dirty="0" err="1">
                <a:solidFill>
                  <a:srgbClr val="184014"/>
                </a:solidFill>
                <a:latin typeface="Agrandir Wide Medium"/>
              </a:rPr>
              <a:t>bruta</a:t>
            </a:r>
            <a:r>
              <a:rPr lang="en-US" sz="1924" spc="96" dirty="0">
                <a:solidFill>
                  <a:srgbClr val="184014"/>
                </a:solidFill>
                <a:latin typeface="Agrandir Wide Medium"/>
              </a:rPr>
              <a:t> para o medial, do real para o virtual, do </a:t>
            </a:r>
            <a:r>
              <a:rPr lang="en-US" sz="1924" spc="96" dirty="0" err="1">
                <a:solidFill>
                  <a:srgbClr val="184014"/>
                </a:solidFill>
                <a:latin typeface="Agrandir Wide Medium"/>
              </a:rPr>
              <a:t>físico</a:t>
            </a:r>
            <a:r>
              <a:rPr lang="en-US" sz="1924" spc="96" dirty="0">
                <a:solidFill>
                  <a:srgbClr val="184014"/>
                </a:solidFill>
                <a:latin typeface="Agrandir Wide Medium"/>
              </a:rPr>
              <a:t> para o </a:t>
            </a:r>
            <a:r>
              <a:rPr lang="en-US" sz="1924" spc="96" dirty="0" err="1">
                <a:solidFill>
                  <a:srgbClr val="184014"/>
                </a:solidFill>
                <a:latin typeface="Agrandir Wide Medium"/>
              </a:rPr>
              <a:t>psíquico</a:t>
            </a:r>
            <a:r>
              <a:rPr lang="en-US" sz="1924" spc="96" dirty="0">
                <a:solidFill>
                  <a:srgbClr val="184014"/>
                </a:solidFill>
                <a:latin typeface="Agrandir Wide Medium"/>
              </a:rPr>
              <a:t>, do </a:t>
            </a:r>
            <a:r>
              <a:rPr lang="en-US" sz="1924" spc="96" dirty="0" err="1">
                <a:solidFill>
                  <a:srgbClr val="184014"/>
                </a:solidFill>
                <a:latin typeface="Agrandir Wide Medium"/>
              </a:rPr>
              <a:t>negativo</a:t>
            </a:r>
            <a:r>
              <a:rPr lang="en-US" sz="1924" spc="96" dirty="0">
                <a:solidFill>
                  <a:srgbClr val="184014"/>
                </a:solidFill>
                <a:latin typeface="Agrandir Wide Medium"/>
              </a:rPr>
              <a:t> para o </a:t>
            </a:r>
            <a:r>
              <a:rPr lang="en-US" sz="1924" spc="96" dirty="0" err="1">
                <a:solidFill>
                  <a:srgbClr val="184014"/>
                </a:solidFill>
                <a:latin typeface="Agrandir Wide Medium"/>
              </a:rPr>
              <a:t>positivo</a:t>
            </a:r>
            <a:r>
              <a:rPr lang="en-US" sz="1924" spc="96" dirty="0">
                <a:solidFill>
                  <a:srgbClr val="184014"/>
                </a:solidFill>
                <a:latin typeface="Agrandir Wide Medium"/>
              </a:rPr>
              <a:t> e </a:t>
            </a:r>
            <a:r>
              <a:rPr lang="en-US" sz="1924" spc="96" dirty="0" err="1">
                <a:solidFill>
                  <a:srgbClr val="184014"/>
                </a:solidFill>
                <a:latin typeface="Agrandir Wide Medium"/>
              </a:rPr>
              <a:t>volta</a:t>
            </a:r>
            <a:r>
              <a:rPr lang="en-US" sz="1924" spc="96" dirty="0">
                <a:solidFill>
                  <a:srgbClr val="184014"/>
                </a:solidFill>
                <a:latin typeface="Agrandir Wide Medium"/>
              </a:rPr>
              <a:t> a se </a:t>
            </a:r>
            <a:r>
              <a:rPr lang="en-US" sz="1924" spc="96" dirty="0" err="1">
                <a:solidFill>
                  <a:srgbClr val="184014"/>
                </a:solidFill>
                <a:latin typeface="Agrandir Wide Medium"/>
              </a:rPr>
              <a:t>recolher</a:t>
            </a:r>
            <a:r>
              <a:rPr lang="en-US" sz="1924" spc="96" dirty="0">
                <a:solidFill>
                  <a:srgbClr val="184014"/>
                </a:solidFill>
                <a:latin typeface="Agrandir Wide Medium"/>
              </a:rPr>
              <a:t> para </a:t>
            </a:r>
            <a:r>
              <a:rPr lang="en-US" sz="1924" spc="96" dirty="0" err="1">
                <a:solidFill>
                  <a:srgbClr val="184014"/>
                </a:solidFill>
                <a:latin typeface="Agrandir Wide Medium"/>
              </a:rPr>
              <a:t>espaços</a:t>
            </a:r>
            <a:r>
              <a:rPr lang="en-US" sz="1924" spc="96" dirty="0">
                <a:solidFill>
                  <a:srgbClr val="184014"/>
                </a:solidFill>
                <a:latin typeface="Agrandir Wide Medium"/>
              </a:rPr>
              <a:t> </a:t>
            </a:r>
            <a:r>
              <a:rPr lang="en-US" sz="1924" spc="96" dirty="0" err="1">
                <a:solidFill>
                  <a:srgbClr val="184014"/>
                </a:solidFill>
                <a:latin typeface="Agrandir Wide Medium"/>
              </a:rPr>
              <a:t>subcutâneos</a:t>
            </a:r>
            <a:r>
              <a:rPr lang="en-US" sz="1924" spc="96" dirty="0">
                <a:solidFill>
                  <a:srgbClr val="184014"/>
                </a:solidFill>
                <a:latin typeface="Agrandir Wide Medium"/>
              </a:rPr>
              <a:t>, sub </a:t>
            </a:r>
            <a:r>
              <a:rPr lang="en-US" sz="1924" spc="96" dirty="0" err="1">
                <a:solidFill>
                  <a:srgbClr val="184014"/>
                </a:solidFill>
                <a:latin typeface="Agrandir Wide Medium"/>
              </a:rPr>
              <a:t>comunicativos</a:t>
            </a:r>
            <a:r>
              <a:rPr lang="en-US" sz="1924" spc="96" dirty="0">
                <a:solidFill>
                  <a:srgbClr val="184014"/>
                </a:solidFill>
                <a:latin typeface="Agrandir Wide Medium"/>
              </a:rPr>
              <a:t>, </a:t>
            </a:r>
            <a:r>
              <a:rPr lang="en-US" sz="1924" spc="96" dirty="0" err="1">
                <a:solidFill>
                  <a:srgbClr val="184014"/>
                </a:solidFill>
                <a:latin typeface="Agrandir Wide Medium"/>
              </a:rPr>
              <a:t>capilares</a:t>
            </a:r>
            <a:r>
              <a:rPr lang="en-US" sz="1924" spc="96" dirty="0">
                <a:solidFill>
                  <a:srgbClr val="184014"/>
                </a:solidFill>
                <a:latin typeface="Agrandir Wide Medium"/>
              </a:rPr>
              <a:t>, </a:t>
            </a:r>
            <a:r>
              <a:rPr lang="en-US" sz="1924" spc="96" dirty="0" err="1">
                <a:solidFill>
                  <a:srgbClr val="184014"/>
                </a:solidFill>
                <a:latin typeface="Agrandir Wide Medium"/>
              </a:rPr>
              <a:t>neuronais</a:t>
            </a:r>
            <a:r>
              <a:rPr lang="en-US" sz="1924" spc="96" dirty="0">
                <a:solidFill>
                  <a:srgbClr val="184014"/>
                </a:solidFill>
                <a:latin typeface="Agrandir Wide Medium"/>
              </a:rPr>
              <a:t>, de </a:t>
            </a:r>
            <a:r>
              <a:rPr lang="en-US" sz="1924" spc="96" dirty="0" err="1">
                <a:solidFill>
                  <a:srgbClr val="184014"/>
                </a:solidFill>
                <a:latin typeface="Agrandir Wide Medium"/>
              </a:rPr>
              <a:t>modo</a:t>
            </a:r>
            <a:r>
              <a:rPr lang="en-US" sz="1924" spc="96" dirty="0">
                <a:solidFill>
                  <a:srgbClr val="184014"/>
                </a:solidFill>
                <a:latin typeface="Agrandir Wide Medium"/>
              </a:rPr>
              <a:t> que surge a falsa </a:t>
            </a:r>
            <a:r>
              <a:rPr lang="en-US" sz="1924" spc="96" dirty="0" err="1">
                <a:solidFill>
                  <a:srgbClr val="184014"/>
                </a:solidFill>
                <a:latin typeface="Agrandir Wide Medium"/>
              </a:rPr>
              <a:t>impressão</a:t>
            </a:r>
            <a:r>
              <a:rPr lang="en-US" sz="1924" spc="96" dirty="0">
                <a:solidFill>
                  <a:srgbClr val="184014"/>
                </a:solidFill>
                <a:latin typeface="Agrandir Wide Medium"/>
              </a:rPr>
              <a:t> de que </a:t>
            </a:r>
            <a:r>
              <a:rPr lang="en-US" sz="1924" spc="96" dirty="0" err="1">
                <a:solidFill>
                  <a:srgbClr val="184014"/>
                </a:solidFill>
                <a:latin typeface="Agrandir Wide Medium"/>
              </a:rPr>
              <a:t>ela</a:t>
            </a:r>
            <a:r>
              <a:rPr lang="en-US" sz="1924" spc="96" dirty="0">
                <a:solidFill>
                  <a:srgbClr val="184014"/>
                </a:solidFill>
                <a:latin typeface="Agrandir Wide Medium"/>
              </a:rPr>
              <a:t> </a:t>
            </a:r>
            <a:r>
              <a:rPr lang="en-US" sz="1924" spc="96" dirty="0" err="1">
                <a:solidFill>
                  <a:srgbClr val="184014"/>
                </a:solidFill>
                <a:latin typeface="Agrandir Wide Medium"/>
              </a:rPr>
              <a:t>teria</a:t>
            </a:r>
            <a:r>
              <a:rPr lang="en-US" sz="1924" spc="96" dirty="0">
                <a:solidFill>
                  <a:srgbClr val="184014"/>
                </a:solidFill>
                <a:latin typeface="Agrandir Wide Medium"/>
              </a:rPr>
              <a:t> </a:t>
            </a:r>
            <a:r>
              <a:rPr lang="en-US" sz="1924" spc="96" dirty="0" err="1">
                <a:solidFill>
                  <a:srgbClr val="184014"/>
                </a:solidFill>
                <a:latin typeface="Agrandir Wide Medium"/>
              </a:rPr>
              <a:t>desaparecido</a:t>
            </a:r>
            <a:r>
              <a:rPr lang="en-US" sz="1924" spc="96" dirty="0">
                <a:solidFill>
                  <a:srgbClr val="184014"/>
                </a:solidFill>
                <a:latin typeface="Agrandir Wide Medium"/>
              </a:rPr>
              <a:t>"</a:t>
            </a:r>
          </a:p>
        </p:txBody>
      </p:sp>
      <p:sp>
        <p:nvSpPr>
          <p:cNvPr id="9" name="TextBox 9"/>
          <p:cNvSpPr txBox="1"/>
          <p:nvPr/>
        </p:nvSpPr>
        <p:spPr>
          <a:xfrm>
            <a:off x="382999" y="1197776"/>
            <a:ext cx="3434159" cy="346249"/>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Sociedade do Cansaço</a:t>
            </a:r>
          </a:p>
        </p:txBody>
      </p:sp>
    </p:spTree>
    <p:extLst>
      <p:ext uri="{BB962C8B-B14F-4D97-AF65-F5344CB8AC3E}">
        <p14:creationId xmlns:p14="http://schemas.microsoft.com/office/powerpoint/2010/main" val="1993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8491" y="0"/>
            <a:ext cx="10455019" cy="6978725"/>
          </a:xfrm>
          <a:custGeom>
            <a:avLst/>
            <a:gdLst/>
            <a:ahLst/>
            <a:cxnLst/>
            <a:rect l="l" t="t" r="r" b="b"/>
            <a:pathLst>
              <a:path w="15682528" h="10468087">
                <a:moveTo>
                  <a:pt x="0" y="0"/>
                </a:moveTo>
                <a:lnTo>
                  <a:pt x="15682528" y="0"/>
                </a:lnTo>
                <a:lnTo>
                  <a:pt x="15682528" y="10468087"/>
                </a:lnTo>
                <a:lnTo>
                  <a:pt x="0" y="10468087"/>
                </a:lnTo>
                <a:lnTo>
                  <a:pt x="0" y="0"/>
                </a:lnTo>
                <a:close/>
              </a:path>
            </a:pathLst>
          </a:custGeom>
          <a:blipFill>
            <a:blip r:embed="rId2"/>
            <a:stretch>
              <a:fillRect/>
            </a:stretch>
          </a:blipFill>
        </p:spPr>
      </p:sp>
      <p:sp>
        <p:nvSpPr>
          <p:cNvPr id="3" name="TextBox 3"/>
          <p:cNvSpPr txBox="1"/>
          <p:nvPr/>
        </p:nvSpPr>
        <p:spPr>
          <a:xfrm>
            <a:off x="475258" y="5795626"/>
            <a:ext cx="2409131" cy="346249"/>
          </a:xfrm>
          <a:prstGeom prst="rect">
            <a:avLst/>
          </a:prstGeom>
        </p:spPr>
        <p:txBody>
          <a:bodyPr lIns="0" tIns="0" rIns="0" bIns="0" rtlCol="0" anchor="t">
            <a:spAutoFit/>
          </a:bodyPr>
          <a:lstStyle/>
          <a:p>
            <a:pPr algn="ctr">
              <a:lnSpc>
                <a:spcPts val="2693"/>
              </a:lnSpc>
              <a:spcBef>
                <a:spcPct val="0"/>
              </a:spcBef>
            </a:pPr>
            <a:r>
              <a:rPr lang="en-US" sz="1924" spc="96" dirty="0">
                <a:solidFill>
                  <a:srgbClr val="000000"/>
                </a:solidFill>
                <a:latin typeface="Agrandir Wide Medium"/>
              </a:rPr>
              <a:t>ERA INDUSTRIAL</a:t>
            </a:r>
          </a:p>
        </p:txBody>
      </p:sp>
      <p:sp>
        <p:nvSpPr>
          <p:cNvPr id="4" name="TextBox 4"/>
          <p:cNvSpPr txBox="1"/>
          <p:nvPr/>
        </p:nvSpPr>
        <p:spPr>
          <a:xfrm>
            <a:off x="9600109" y="5795626"/>
            <a:ext cx="1824137" cy="346249"/>
          </a:xfrm>
          <a:prstGeom prst="rect">
            <a:avLst/>
          </a:prstGeom>
        </p:spPr>
        <p:txBody>
          <a:bodyPr lIns="0" tIns="0" rIns="0" bIns="0" rtlCol="0" anchor="t">
            <a:spAutoFit/>
          </a:bodyPr>
          <a:lstStyle/>
          <a:p>
            <a:pPr algn="ctr">
              <a:lnSpc>
                <a:spcPts val="2693"/>
              </a:lnSpc>
              <a:spcBef>
                <a:spcPct val="0"/>
              </a:spcBef>
            </a:pPr>
            <a:r>
              <a:rPr lang="en-US" sz="1924" spc="96">
                <a:solidFill>
                  <a:srgbClr val="000000"/>
                </a:solidFill>
                <a:latin typeface="Agrandir Wide Medium"/>
              </a:rPr>
              <a:t>ERA DIGITAL</a:t>
            </a:r>
          </a:p>
        </p:txBody>
      </p:sp>
    </p:spTree>
    <p:extLst>
      <p:ext uri="{BB962C8B-B14F-4D97-AF65-F5344CB8AC3E}">
        <p14:creationId xmlns:p14="http://schemas.microsoft.com/office/powerpoint/2010/main" val="4279218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 y="0"/>
            <a:ext cx="5486400" cy="6858000"/>
          </a:xfrm>
          <a:custGeom>
            <a:avLst/>
            <a:gdLst/>
            <a:ahLst/>
            <a:cxnLst/>
            <a:rect l="l" t="t" r="r" b="b"/>
            <a:pathLst>
              <a:path w="8229600" h="10287000">
                <a:moveTo>
                  <a:pt x="0" y="0"/>
                </a:moveTo>
                <a:lnTo>
                  <a:pt x="8229600" y="0"/>
                </a:lnTo>
                <a:lnTo>
                  <a:pt x="8229600" y="10287000"/>
                </a:lnTo>
                <a:lnTo>
                  <a:pt x="0" y="10287000"/>
                </a:lnTo>
                <a:lnTo>
                  <a:pt x="0" y="0"/>
                </a:lnTo>
                <a:close/>
              </a:path>
            </a:pathLst>
          </a:custGeom>
          <a:blipFill>
            <a:blip r:embed="rId2"/>
            <a:stretch>
              <a:fillRect/>
            </a:stretch>
          </a:blipFill>
        </p:spPr>
      </p:sp>
      <p:sp>
        <p:nvSpPr>
          <p:cNvPr id="3" name="Freeform 3"/>
          <p:cNvSpPr/>
          <p:nvPr/>
        </p:nvSpPr>
        <p:spPr>
          <a:xfrm rot="-10800000">
            <a:off x="2423227" y="4276622"/>
            <a:ext cx="2972851" cy="1895578"/>
          </a:xfrm>
          <a:custGeom>
            <a:avLst/>
            <a:gdLst/>
            <a:ahLst/>
            <a:cxnLst/>
            <a:rect l="l" t="t" r="r" b="b"/>
            <a:pathLst>
              <a:path w="4459276" h="2843367">
                <a:moveTo>
                  <a:pt x="0" y="0"/>
                </a:moveTo>
                <a:lnTo>
                  <a:pt x="4459276" y="0"/>
                </a:lnTo>
                <a:lnTo>
                  <a:pt x="4459276" y="2843367"/>
                </a:lnTo>
                <a:lnTo>
                  <a:pt x="0" y="2843367"/>
                </a:lnTo>
                <a:lnTo>
                  <a:pt x="0" y="0"/>
                </a:lnTo>
                <a:close/>
              </a:path>
            </a:pathLst>
          </a:custGeom>
          <a:blipFill>
            <a:blip r:embed="rId3">
              <a:extLst>
                <a:ext uri="{96DAC541-7B7A-43D3-8B79-37D633B846F1}">
                  <asvg:svgBlip xmlns="" xmlns:asvg="http://schemas.microsoft.com/office/drawing/2016/SVG/main" r:embed="rId4"/>
                </a:ext>
              </a:extLst>
            </a:blip>
            <a:stretch>
              <a:fillRect b="-56830"/>
            </a:stretch>
          </a:blipFill>
        </p:spPr>
      </p:sp>
      <p:sp>
        <p:nvSpPr>
          <p:cNvPr id="4" name="TextBox 4"/>
          <p:cNvSpPr txBox="1"/>
          <p:nvPr/>
        </p:nvSpPr>
        <p:spPr>
          <a:xfrm>
            <a:off x="5396078" y="525141"/>
            <a:ext cx="6110122" cy="1538883"/>
          </a:xfrm>
          <a:prstGeom prst="rect">
            <a:avLst/>
          </a:prstGeom>
        </p:spPr>
        <p:txBody>
          <a:bodyPr lIns="0" tIns="0" rIns="0" bIns="0" rtlCol="0" anchor="t">
            <a:spAutoFit/>
          </a:bodyPr>
          <a:lstStyle/>
          <a:p>
            <a:pPr>
              <a:lnSpc>
                <a:spcPts val="4014"/>
              </a:lnSpc>
            </a:pPr>
            <a:r>
              <a:rPr lang="en-US" sz="2867" spc="430" dirty="0">
                <a:solidFill>
                  <a:srgbClr val="184014"/>
                </a:solidFill>
                <a:latin typeface="Garet ExtraBold"/>
              </a:rPr>
              <a:t>"CUIDADO, PORQUE A VIOLÊNCIA NÃO DESAPARECEU"</a:t>
            </a:r>
          </a:p>
        </p:txBody>
      </p:sp>
      <p:sp>
        <p:nvSpPr>
          <p:cNvPr id="5" name="TextBox 5"/>
          <p:cNvSpPr txBox="1"/>
          <p:nvPr/>
        </p:nvSpPr>
        <p:spPr>
          <a:xfrm>
            <a:off x="5396078" y="2284832"/>
            <a:ext cx="6110122" cy="846386"/>
          </a:xfrm>
          <a:prstGeom prst="rect">
            <a:avLst/>
          </a:prstGeom>
        </p:spPr>
        <p:txBody>
          <a:bodyPr lIns="0" tIns="0" rIns="0" bIns="0" rtlCol="0" anchor="t">
            <a:spAutoFit/>
          </a:bodyPr>
          <a:lstStyle/>
          <a:p>
            <a:pPr>
              <a:lnSpc>
                <a:spcPts val="2239"/>
              </a:lnSpc>
            </a:pPr>
            <a:r>
              <a:rPr lang="en-US" sz="1599" spc="79" dirty="0">
                <a:solidFill>
                  <a:srgbClr val="184014"/>
                </a:solidFill>
                <a:latin typeface="Now Medium"/>
              </a:rPr>
              <a:t>E </a:t>
            </a:r>
            <a:r>
              <a:rPr lang="en-US" sz="1599" spc="79" dirty="0" err="1">
                <a:solidFill>
                  <a:srgbClr val="184014"/>
                </a:solidFill>
                <a:latin typeface="Now Medium"/>
              </a:rPr>
              <a:t>vai</a:t>
            </a:r>
            <a:r>
              <a:rPr lang="en-US" sz="1599" spc="79" dirty="0">
                <a:solidFill>
                  <a:srgbClr val="184014"/>
                </a:solidFill>
                <a:latin typeface="Now Medium"/>
              </a:rPr>
              <a:t> </a:t>
            </a:r>
            <a:r>
              <a:rPr lang="en-US" sz="1599" spc="79" dirty="0" err="1">
                <a:solidFill>
                  <a:srgbClr val="184014"/>
                </a:solidFill>
                <a:latin typeface="Now Medium"/>
              </a:rPr>
              <a:t>exigir</a:t>
            </a:r>
            <a:r>
              <a:rPr lang="en-US" sz="1599" spc="79" dirty="0">
                <a:solidFill>
                  <a:srgbClr val="184014"/>
                </a:solidFill>
                <a:latin typeface="Now Medium"/>
              </a:rPr>
              <a:t> de </a:t>
            </a:r>
            <a:r>
              <a:rPr lang="en-US" sz="1599" spc="79" dirty="0" err="1">
                <a:solidFill>
                  <a:srgbClr val="184014"/>
                </a:solidFill>
                <a:latin typeface="Now Medium"/>
              </a:rPr>
              <a:t>cada</a:t>
            </a:r>
            <a:r>
              <a:rPr lang="en-US" sz="1599" spc="79" dirty="0">
                <a:solidFill>
                  <a:srgbClr val="184014"/>
                </a:solidFill>
                <a:latin typeface="Now Medium"/>
              </a:rPr>
              <a:t> um de </a:t>
            </a:r>
            <a:r>
              <a:rPr lang="en-US" sz="1599" spc="79" dirty="0" err="1">
                <a:solidFill>
                  <a:srgbClr val="184014"/>
                </a:solidFill>
                <a:latin typeface="Now Medium"/>
              </a:rPr>
              <a:t>nós</a:t>
            </a:r>
            <a:r>
              <a:rPr lang="en-US" sz="1599" spc="79" dirty="0">
                <a:solidFill>
                  <a:srgbClr val="184014"/>
                </a:solidFill>
                <a:latin typeface="Now Medium"/>
              </a:rPr>
              <a:t> o </a:t>
            </a:r>
            <a:r>
              <a:rPr lang="en-US" sz="1599" spc="79" dirty="0" err="1">
                <a:solidFill>
                  <a:srgbClr val="184014"/>
                </a:solidFill>
                <a:latin typeface="Now Medium"/>
              </a:rPr>
              <a:t>desafio</a:t>
            </a:r>
            <a:r>
              <a:rPr lang="en-US" sz="1599" spc="79" dirty="0">
                <a:solidFill>
                  <a:srgbClr val="184014"/>
                </a:solidFill>
                <a:latin typeface="Now Medium"/>
              </a:rPr>
              <a:t> de </a:t>
            </a:r>
            <a:r>
              <a:rPr lang="en-US" sz="1599" spc="79" dirty="0" err="1">
                <a:solidFill>
                  <a:srgbClr val="184014"/>
                </a:solidFill>
                <a:latin typeface="Now Medium"/>
              </a:rPr>
              <a:t>conseguir</a:t>
            </a:r>
            <a:r>
              <a:rPr lang="en-US" sz="1599" spc="79" dirty="0">
                <a:solidFill>
                  <a:srgbClr val="184014"/>
                </a:solidFill>
                <a:latin typeface="Now Medium"/>
              </a:rPr>
              <a:t> </a:t>
            </a:r>
            <a:r>
              <a:rPr lang="en-US" sz="1599" spc="79" dirty="0" err="1">
                <a:solidFill>
                  <a:srgbClr val="184014"/>
                </a:solidFill>
                <a:latin typeface="Now Medium"/>
              </a:rPr>
              <a:t>ampliar</a:t>
            </a:r>
            <a:r>
              <a:rPr lang="en-US" sz="1599" spc="79" dirty="0">
                <a:solidFill>
                  <a:srgbClr val="184014"/>
                </a:solidFill>
                <a:latin typeface="Now Medium"/>
              </a:rPr>
              <a:t> o </a:t>
            </a:r>
            <a:r>
              <a:rPr lang="en-US" sz="1599" spc="79" dirty="0" err="1">
                <a:solidFill>
                  <a:srgbClr val="184014"/>
                </a:solidFill>
                <a:latin typeface="Now Medium"/>
              </a:rPr>
              <a:t>nosso</a:t>
            </a:r>
            <a:r>
              <a:rPr lang="en-US" sz="1599" spc="79" dirty="0">
                <a:solidFill>
                  <a:srgbClr val="184014"/>
                </a:solidFill>
                <a:latin typeface="Now Medium"/>
              </a:rPr>
              <a:t> </a:t>
            </a:r>
            <a:r>
              <a:rPr lang="en-US" sz="1599" spc="79" dirty="0" err="1">
                <a:solidFill>
                  <a:srgbClr val="184014"/>
                </a:solidFill>
                <a:latin typeface="Now Medium"/>
              </a:rPr>
              <a:t>olhar</a:t>
            </a:r>
            <a:r>
              <a:rPr lang="en-US" sz="1599" spc="79" dirty="0">
                <a:solidFill>
                  <a:srgbClr val="184014"/>
                </a:solidFill>
                <a:latin typeface="Now Medium"/>
              </a:rPr>
              <a:t> para que </a:t>
            </a:r>
            <a:r>
              <a:rPr lang="en-US" sz="1599" spc="79" dirty="0" err="1">
                <a:solidFill>
                  <a:srgbClr val="184014"/>
                </a:solidFill>
                <a:latin typeface="Now Medium"/>
              </a:rPr>
              <a:t>nós</a:t>
            </a:r>
            <a:r>
              <a:rPr lang="en-US" sz="1599" spc="79" dirty="0">
                <a:solidFill>
                  <a:srgbClr val="184014"/>
                </a:solidFill>
                <a:latin typeface="Now Medium"/>
              </a:rPr>
              <a:t> </a:t>
            </a:r>
            <a:r>
              <a:rPr lang="en-US" sz="1599" spc="79" dirty="0" err="1">
                <a:solidFill>
                  <a:srgbClr val="184014"/>
                </a:solidFill>
                <a:latin typeface="Now Medium"/>
              </a:rPr>
              <a:t>consigamos</a:t>
            </a:r>
            <a:r>
              <a:rPr lang="en-US" sz="1599" spc="79" dirty="0">
                <a:solidFill>
                  <a:srgbClr val="184014"/>
                </a:solidFill>
                <a:latin typeface="Now Medium"/>
              </a:rPr>
              <a:t>, </a:t>
            </a:r>
            <a:r>
              <a:rPr lang="en-US" sz="1599" spc="79" dirty="0" err="1">
                <a:solidFill>
                  <a:srgbClr val="184014"/>
                </a:solidFill>
                <a:latin typeface="Now Medium"/>
              </a:rPr>
              <a:t>então</a:t>
            </a:r>
            <a:r>
              <a:rPr lang="en-US" sz="1599" spc="79" dirty="0">
                <a:solidFill>
                  <a:srgbClr val="184014"/>
                </a:solidFill>
                <a:latin typeface="Now Medium"/>
              </a:rPr>
              <a:t>, </a:t>
            </a:r>
            <a:r>
              <a:rPr lang="en-US" sz="1599" spc="79" dirty="0" err="1">
                <a:solidFill>
                  <a:srgbClr val="184014"/>
                </a:solidFill>
                <a:latin typeface="Now Medium"/>
              </a:rPr>
              <a:t>enxergar</a:t>
            </a:r>
            <a:r>
              <a:rPr lang="en-US" sz="1599" spc="79" dirty="0">
                <a:solidFill>
                  <a:srgbClr val="184014"/>
                </a:solidFill>
                <a:latin typeface="Now Medium"/>
              </a:rPr>
              <a:t> </a:t>
            </a:r>
            <a:r>
              <a:rPr lang="en-US" sz="1599" spc="79" dirty="0" err="1">
                <a:solidFill>
                  <a:srgbClr val="184014"/>
                </a:solidFill>
                <a:latin typeface="Now Medium"/>
              </a:rPr>
              <a:t>aquilo</a:t>
            </a:r>
            <a:r>
              <a:rPr lang="en-US" sz="1599" spc="79" dirty="0">
                <a:solidFill>
                  <a:srgbClr val="184014"/>
                </a:solidFill>
                <a:latin typeface="Now Medium"/>
              </a:rPr>
              <a:t> que é </a:t>
            </a:r>
            <a:r>
              <a:rPr lang="en-US" sz="1599" spc="79" dirty="0" err="1">
                <a:solidFill>
                  <a:srgbClr val="184014"/>
                </a:solidFill>
                <a:latin typeface="Now Medium"/>
              </a:rPr>
              <a:t>invisível</a:t>
            </a:r>
            <a:r>
              <a:rPr lang="en-US" sz="1599" spc="79" dirty="0">
                <a:solidFill>
                  <a:srgbClr val="184014"/>
                </a:solidFill>
                <a:latin typeface="Now Medium"/>
              </a:rPr>
              <a:t>.</a:t>
            </a:r>
          </a:p>
        </p:txBody>
      </p:sp>
      <p:sp>
        <p:nvSpPr>
          <p:cNvPr id="6" name="Freeform 6"/>
          <p:cNvSpPr/>
          <p:nvPr/>
        </p:nvSpPr>
        <p:spPr>
          <a:xfrm>
            <a:off x="11354918" y="6390836"/>
            <a:ext cx="578568" cy="431757"/>
          </a:xfrm>
          <a:custGeom>
            <a:avLst/>
            <a:gdLst/>
            <a:ahLst/>
            <a:cxnLst/>
            <a:rect l="l" t="t" r="r" b="b"/>
            <a:pathLst>
              <a:path w="867852" h="647635">
                <a:moveTo>
                  <a:pt x="0" y="0"/>
                </a:moveTo>
                <a:lnTo>
                  <a:pt x="867852" y="0"/>
                </a:lnTo>
                <a:lnTo>
                  <a:pt x="867852" y="647635"/>
                </a:lnTo>
                <a:lnTo>
                  <a:pt x="0" y="6476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TextBox 7"/>
          <p:cNvSpPr txBox="1"/>
          <p:nvPr/>
        </p:nvSpPr>
        <p:spPr>
          <a:xfrm>
            <a:off x="5396078" y="3368142"/>
            <a:ext cx="6110122" cy="564257"/>
          </a:xfrm>
          <a:prstGeom prst="rect">
            <a:avLst/>
          </a:prstGeom>
        </p:spPr>
        <p:txBody>
          <a:bodyPr lIns="0" tIns="0" rIns="0" bIns="0" rtlCol="0" anchor="t">
            <a:spAutoFit/>
          </a:bodyPr>
          <a:lstStyle/>
          <a:p>
            <a:pPr>
              <a:lnSpc>
                <a:spcPts val="2239"/>
              </a:lnSpc>
            </a:pPr>
            <a:r>
              <a:rPr lang="en-US" sz="1599" spc="79" dirty="0">
                <a:solidFill>
                  <a:srgbClr val="184014"/>
                </a:solidFill>
                <a:latin typeface="Now Medium"/>
              </a:rPr>
              <a:t> No </a:t>
            </a:r>
            <a:r>
              <a:rPr lang="en-US" sz="1599" spc="79" dirty="0" err="1">
                <a:solidFill>
                  <a:srgbClr val="184014"/>
                </a:solidFill>
                <a:latin typeface="Now Medium"/>
              </a:rPr>
              <a:t>Brasil</a:t>
            </a:r>
            <a:r>
              <a:rPr lang="en-US" sz="1599" spc="79" dirty="0">
                <a:solidFill>
                  <a:srgbClr val="184014"/>
                </a:solidFill>
                <a:latin typeface="Now Medium"/>
              </a:rPr>
              <a:t> </a:t>
            </a:r>
            <a:r>
              <a:rPr lang="en-US" sz="1599" spc="79" dirty="0" err="1">
                <a:solidFill>
                  <a:srgbClr val="184014"/>
                </a:solidFill>
                <a:latin typeface="Now Medium"/>
              </a:rPr>
              <a:t>na</a:t>
            </a:r>
            <a:r>
              <a:rPr lang="en-US" sz="1599" spc="79" dirty="0">
                <a:solidFill>
                  <a:srgbClr val="184014"/>
                </a:solidFill>
                <a:latin typeface="Now Medium"/>
              </a:rPr>
              <a:t> </a:t>
            </a:r>
            <a:r>
              <a:rPr lang="en-US" sz="1599" spc="79" dirty="0" err="1">
                <a:solidFill>
                  <a:srgbClr val="184014"/>
                </a:solidFill>
                <a:latin typeface="Now Medium"/>
              </a:rPr>
              <a:t>década</a:t>
            </a:r>
            <a:r>
              <a:rPr lang="en-US" sz="1599" spc="79" dirty="0">
                <a:solidFill>
                  <a:srgbClr val="184014"/>
                </a:solidFill>
                <a:latin typeface="Now Medium"/>
              </a:rPr>
              <a:t> de 1980, era </a:t>
            </a:r>
            <a:r>
              <a:rPr lang="en-US" sz="1599" spc="79" dirty="0" err="1">
                <a:solidFill>
                  <a:srgbClr val="184014"/>
                </a:solidFill>
                <a:latin typeface="Now Medium"/>
              </a:rPr>
              <a:t>chamado</a:t>
            </a:r>
            <a:r>
              <a:rPr lang="en-US" sz="1599" spc="79" dirty="0">
                <a:solidFill>
                  <a:srgbClr val="184014"/>
                </a:solidFill>
                <a:latin typeface="Now Medium"/>
              </a:rPr>
              <a:t> de "a </a:t>
            </a:r>
            <a:r>
              <a:rPr lang="en-US" sz="1599" spc="79" dirty="0" err="1">
                <a:solidFill>
                  <a:srgbClr val="184014"/>
                </a:solidFill>
                <a:latin typeface="Now Medium"/>
              </a:rPr>
              <a:t>violência</a:t>
            </a:r>
            <a:r>
              <a:rPr lang="en-US" sz="1599" spc="79" dirty="0">
                <a:solidFill>
                  <a:srgbClr val="184014"/>
                </a:solidFill>
                <a:latin typeface="Now Medium"/>
              </a:rPr>
              <a:t> </a:t>
            </a:r>
            <a:r>
              <a:rPr lang="en-US" sz="1599" spc="79" dirty="0" err="1">
                <a:solidFill>
                  <a:srgbClr val="184014"/>
                </a:solidFill>
                <a:latin typeface="Now Medium"/>
              </a:rPr>
              <a:t>invisível</a:t>
            </a:r>
            <a:r>
              <a:rPr lang="en-US" sz="1599" spc="79" dirty="0">
                <a:solidFill>
                  <a:srgbClr val="184014"/>
                </a:solidFill>
                <a:latin typeface="Now Medium"/>
              </a:rPr>
              <a:t>".</a:t>
            </a:r>
          </a:p>
        </p:txBody>
      </p:sp>
      <p:sp>
        <p:nvSpPr>
          <p:cNvPr id="8" name="TextBox 8"/>
          <p:cNvSpPr txBox="1"/>
          <p:nvPr/>
        </p:nvSpPr>
        <p:spPr>
          <a:xfrm>
            <a:off x="5826751" y="4276622"/>
            <a:ext cx="6110122" cy="2051844"/>
          </a:xfrm>
          <a:prstGeom prst="rect">
            <a:avLst/>
          </a:prstGeom>
        </p:spPr>
        <p:txBody>
          <a:bodyPr lIns="0" tIns="0" rIns="0" bIns="0" rtlCol="0" anchor="t">
            <a:spAutoFit/>
          </a:bodyPr>
          <a:lstStyle/>
          <a:p>
            <a:pPr>
              <a:lnSpc>
                <a:spcPts val="1967"/>
              </a:lnSpc>
            </a:pPr>
            <a:r>
              <a:rPr lang="en-US" sz="1599" spc="79" dirty="0">
                <a:solidFill>
                  <a:srgbClr val="184014"/>
                </a:solidFill>
                <a:latin typeface="Now Medium"/>
              </a:rPr>
              <a:t>Se </a:t>
            </a:r>
            <a:r>
              <a:rPr lang="en-US" sz="1599" spc="79" dirty="0" err="1">
                <a:solidFill>
                  <a:srgbClr val="184014"/>
                </a:solidFill>
                <a:latin typeface="Now Medium"/>
              </a:rPr>
              <a:t>não</a:t>
            </a:r>
            <a:r>
              <a:rPr lang="en-US" sz="1599" spc="79" dirty="0">
                <a:solidFill>
                  <a:srgbClr val="184014"/>
                </a:solidFill>
                <a:latin typeface="Now Medium"/>
              </a:rPr>
              <a:t> </a:t>
            </a:r>
            <a:r>
              <a:rPr lang="en-US" sz="1599" spc="79" dirty="0" err="1">
                <a:solidFill>
                  <a:srgbClr val="184014"/>
                </a:solidFill>
                <a:latin typeface="Now Medium"/>
              </a:rPr>
              <a:t>estou</a:t>
            </a:r>
            <a:r>
              <a:rPr lang="en-US" sz="1599" spc="79" dirty="0">
                <a:solidFill>
                  <a:srgbClr val="184014"/>
                </a:solidFill>
                <a:latin typeface="Now Medium"/>
              </a:rPr>
              <a:t> </a:t>
            </a:r>
            <a:r>
              <a:rPr lang="en-US" sz="1599" spc="79" dirty="0" err="1">
                <a:solidFill>
                  <a:srgbClr val="184014"/>
                </a:solidFill>
                <a:latin typeface="Now Medium"/>
              </a:rPr>
              <a:t>atento</a:t>
            </a:r>
            <a:r>
              <a:rPr lang="en-US" sz="1599" spc="79" dirty="0">
                <a:solidFill>
                  <a:srgbClr val="184014"/>
                </a:solidFill>
                <a:latin typeface="Now Medium"/>
              </a:rPr>
              <a:t> para </a:t>
            </a:r>
            <a:r>
              <a:rPr lang="en-US" sz="1599" spc="79" dirty="0" err="1">
                <a:solidFill>
                  <a:srgbClr val="184014"/>
                </a:solidFill>
                <a:latin typeface="Now Medium"/>
              </a:rPr>
              <a:t>perceber</a:t>
            </a:r>
            <a:r>
              <a:rPr lang="en-US" sz="1599" spc="79" dirty="0">
                <a:solidFill>
                  <a:srgbClr val="184014"/>
                </a:solidFill>
                <a:latin typeface="Now Medium"/>
              </a:rPr>
              <a:t> </a:t>
            </a:r>
            <a:r>
              <a:rPr lang="en-US" sz="1599" spc="79" dirty="0" err="1">
                <a:solidFill>
                  <a:srgbClr val="184014"/>
                </a:solidFill>
                <a:latin typeface="Now Medium"/>
              </a:rPr>
              <a:t>certos</a:t>
            </a:r>
            <a:r>
              <a:rPr lang="en-US" sz="1599" spc="79" dirty="0">
                <a:solidFill>
                  <a:srgbClr val="184014"/>
                </a:solidFill>
                <a:latin typeface="Now Medium"/>
              </a:rPr>
              <a:t> </a:t>
            </a:r>
            <a:r>
              <a:rPr lang="en-US" sz="1599" spc="79" dirty="0" err="1">
                <a:solidFill>
                  <a:srgbClr val="184014"/>
                </a:solidFill>
                <a:latin typeface="Now Medium"/>
              </a:rPr>
              <a:t>detalhes</a:t>
            </a:r>
            <a:r>
              <a:rPr lang="en-US" sz="1599" spc="79" dirty="0">
                <a:solidFill>
                  <a:srgbClr val="184014"/>
                </a:solidFill>
                <a:latin typeface="Now Medium"/>
              </a:rPr>
              <a:t>, </a:t>
            </a:r>
            <a:r>
              <a:rPr lang="en-US" sz="1599" spc="79" dirty="0" err="1">
                <a:solidFill>
                  <a:srgbClr val="184014"/>
                </a:solidFill>
                <a:latin typeface="Now Medium"/>
              </a:rPr>
              <a:t>posso</a:t>
            </a:r>
            <a:r>
              <a:rPr lang="en-US" sz="1599" spc="79" dirty="0">
                <a:solidFill>
                  <a:srgbClr val="184014"/>
                </a:solidFill>
                <a:latin typeface="Now Medium"/>
              </a:rPr>
              <a:t> </a:t>
            </a:r>
            <a:r>
              <a:rPr lang="en-US" sz="1599" spc="79" dirty="0" err="1">
                <a:solidFill>
                  <a:srgbClr val="184014"/>
                </a:solidFill>
                <a:latin typeface="Now Medium"/>
              </a:rPr>
              <a:t>não</a:t>
            </a:r>
            <a:r>
              <a:rPr lang="en-US" sz="1599" spc="79" dirty="0">
                <a:solidFill>
                  <a:srgbClr val="184014"/>
                </a:solidFill>
                <a:latin typeface="Now Medium"/>
              </a:rPr>
              <a:t> </a:t>
            </a:r>
            <a:r>
              <a:rPr lang="en-US" sz="1599" spc="79" dirty="0" err="1">
                <a:solidFill>
                  <a:srgbClr val="184014"/>
                </a:solidFill>
                <a:latin typeface="Now Medium"/>
              </a:rPr>
              <a:t>perceber</a:t>
            </a:r>
            <a:r>
              <a:rPr lang="en-US" sz="1599" spc="79" dirty="0">
                <a:solidFill>
                  <a:srgbClr val="184014"/>
                </a:solidFill>
                <a:latin typeface="Now Medium"/>
              </a:rPr>
              <a:t> que </a:t>
            </a:r>
            <a:r>
              <a:rPr lang="en-US" sz="1599" spc="79" dirty="0" err="1">
                <a:solidFill>
                  <a:srgbClr val="184014"/>
                </a:solidFill>
                <a:latin typeface="Now Medium"/>
              </a:rPr>
              <a:t>diante</a:t>
            </a:r>
            <a:r>
              <a:rPr lang="en-US" sz="1599" spc="79" dirty="0">
                <a:solidFill>
                  <a:srgbClr val="184014"/>
                </a:solidFill>
                <a:latin typeface="Now Medium"/>
              </a:rPr>
              <a:t> dos meus </a:t>
            </a:r>
            <a:r>
              <a:rPr lang="en-US" sz="1599" spc="79" dirty="0" err="1">
                <a:solidFill>
                  <a:srgbClr val="184014"/>
                </a:solidFill>
                <a:latin typeface="Now Medium"/>
              </a:rPr>
              <a:t>olhos</a:t>
            </a:r>
            <a:r>
              <a:rPr lang="en-US" sz="1599" spc="79" dirty="0">
                <a:solidFill>
                  <a:srgbClr val="184014"/>
                </a:solidFill>
                <a:latin typeface="Now Medium"/>
              </a:rPr>
              <a:t> </a:t>
            </a:r>
            <a:r>
              <a:rPr lang="en-US" sz="1599" spc="79" dirty="0" err="1">
                <a:solidFill>
                  <a:srgbClr val="184014"/>
                </a:solidFill>
                <a:latin typeface="Now Medium"/>
              </a:rPr>
              <a:t>está</a:t>
            </a:r>
            <a:r>
              <a:rPr lang="en-US" sz="1599" spc="79" dirty="0">
                <a:solidFill>
                  <a:srgbClr val="184014"/>
                </a:solidFill>
                <a:latin typeface="Now Medium"/>
              </a:rPr>
              <a:t> </a:t>
            </a:r>
            <a:r>
              <a:rPr lang="en-US" sz="1599" spc="79" dirty="0" err="1">
                <a:solidFill>
                  <a:srgbClr val="184014"/>
                </a:solidFill>
                <a:latin typeface="Now Medium"/>
              </a:rPr>
              <a:t>ocorrendo</a:t>
            </a:r>
            <a:r>
              <a:rPr lang="en-US" sz="1599" spc="79" dirty="0">
                <a:solidFill>
                  <a:srgbClr val="184014"/>
                </a:solidFill>
                <a:latin typeface="Now Medium"/>
              </a:rPr>
              <a:t> </a:t>
            </a:r>
            <a:r>
              <a:rPr lang="en-US" sz="1599" spc="79" dirty="0" err="1">
                <a:solidFill>
                  <a:srgbClr val="184014"/>
                </a:solidFill>
                <a:latin typeface="Now Medium"/>
              </a:rPr>
              <a:t>uma</a:t>
            </a:r>
            <a:r>
              <a:rPr lang="en-US" sz="1599" spc="79" dirty="0">
                <a:solidFill>
                  <a:srgbClr val="184014"/>
                </a:solidFill>
                <a:latin typeface="Now Medium"/>
              </a:rPr>
              <a:t> </a:t>
            </a:r>
            <a:r>
              <a:rPr lang="en-US" sz="1599" spc="79" dirty="0" err="1">
                <a:solidFill>
                  <a:srgbClr val="184014"/>
                </a:solidFill>
                <a:latin typeface="Now Medium"/>
              </a:rPr>
              <a:t>situação</a:t>
            </a:r>
            <a:r>
              <a:rPr lang="en-US" sz="1599" spc="79" dirty="0">
                <a:solidFill>
                  <a:srgbClr val="184014"/>
                </a:solidFill>
                <a:latin typeface="Now Medium"/>
              </a:rPr>
              <a:t> de </a:t>
            </a:r>
            <a:r>
              <a:rPr lang="en-US" sz="1599" spc="79" dirty="0" err="1">
                <a:solidFill>
                  <a:srgbClr val="184014"/>
                </a:solidFill>
                <a:latin typeface="Now Medium"/>
              </a:rPr>
              <a:t>violência</a:t>
            </a:r>
            <a:r>
              <a:rPr lang="en-US" sz="1599" spc="79" dirty="0">
                <a:solidFill>
                  <a:srgbClr val="184014"/>
                </a:solidFill>
                <a:latin typeface="Now Medium"/>
              </a:rPr>
              <a:t>. </a:t>
            </a:r>
          </a:p>
          <a:p>
            <a:pPr>
              <a:lnSpc>
                <a:spcPts val="1967"/>
              </a:lnSpc>
            </a:pPr>
            <a:endParaRPr lang="en-US" sz="1599" spc="79" dirty="0">
              <a:solidFill>
                <a:srgbClr val="184014"/>
              </a:solidFill>
              <a:latin typeface="Now Medium"/>
            </a:endParaRPr>
          </a:p>
          <a:p>
            <a:pPr>
              <a:lnSpc>
                <a:spcPts val="1967"/>
              </a:lnSpc>
            </a:pPr>
            <a:r>
              <a:rPr lang="en-US" sz="1599" spc="79" dirty="0" err="1">
                <a:solidFill>
                  <a:srgbClr val="184014"/>
                </a:solidFill>
                <a:latin typeface="Now Medium"/>
              </a:rPr>
              <a:t>Presença</a:t>
            </a:r>
            <a:r>
              <a:rPr lang="en-US" sz="1599" spc="79" dirty="0">
                <a:solidFill>
                  <a:srgbClr val="184014"/>
                </a:solidFill>
                <a:latin typeface="Now Medium"/>
              </a:rPr>
              <a:t> de um </a:t>
            </a:r>
            <a:r>
              <a:rPr lang="en-US" sz="1599" spc="79" dirty="0" err="1">
                <a:solidFill>
                  <a:srgbClr val="184014"/>
                </a:solidFill>
                <a:latin typeface="Now Medium"/>
              </a:rPr>
              <a:t>olhar</a:t>
            </a:r>
            <a:r>
              <a:rPr lang="en-US" sz="1599" spc="79" dirty="0">
                <a:solidFill>
                  <a:srgbClr val="184014"/>
                </a:solidFill>
                <a:latin typeface="Now Medium"/>
              </a:rPr>
              <a:t> </a:t>
            </a:r>
            <a:r>
              <a:rPr lang="en-US" sz="1599" spc="79" dirty="0" err="1">
                <a:solidFill>
                  <a:srgbClr val="184014"/>
                </a:solidFill>
                <a:latin typeface="Now Medium"/>
              </a:rPr>
              <a:t>mais</a:t>
            </a:r>
            <a:r>
              <a:rPr lang="en-US" sz="1599" spc="79" dirty="0">
                <a:solidFill>
                  <a:srgbClr val="184014"/>
                </a:solidFill>
                <a:latin typeface="Now Medium"/>
              </a:rPr>
              <a:t> </a:t>
            </a:r>
            <a:r>
              <a:rPr lang="en-US" sz="1599" spc="79" dirty="0" err="1">
                <a:solidFill>
                  <a:srgbClr val="184014"/>
                </a:solidFill>
                <a:latin typeface="Now Medium"/>
              </a:rPr>
              <a:t>atento</a:t>
            </a:r>
            <a:r>
              <a:rPr lang="en-US" sz="1599" spc="79" dirty="0">
                <a:solidFill>
                  <a:srgbClr val="184014"/>
                </a:solidFill>
                <a:latin typeface="Now Medium"/>
              </a:rPr>
              <a:t> para </a:t>
            </a:r>
            <a:r>
              <a:rPr lang="en-US" sz="1599" spc="79" dirty="0" err="1">
                <a:solidFill>
                  <a:srgbClr val="184014"/>
                </a:solidFill>
                <a:latin typeface="Now Medium"/>
              </a:rPr>
              <a:t>agir</a:t>
            </a:r>
            <a:r>
              <a:rPr lang="en-US" sz="1599" spc="79" dirty="0">
                <a:solidFill>
                  <a:srgbClr val="184014"/>
                </a:solidFill>
                <a:latin typeface="Now Medium"/>
              </a:rPr>
              <a:t> </a:t>
            </a:r>
            <a:r>
              <a:rPr lang="en-US" sz="1599" spc="79" dirty="0" err="1">
                <a:solidFill>
                  <a:srgbClr val="184014"/>
                </a:solidFill>
                <a:latin typeface="Now Medium"/>
              </a:rPr>
              <a:t>proativamente</a:t>
            </a:r>
            <a:r>
              <a:rPr lang="en-US" sz="1599" spc="79" dirty="0">
                <a:solidFill>
                  <a:srgbClr val="184014"/>
                </a:solidFill>
                <a:latin typeface="Now Medium"/>
              </a:rPr>
              <a:t> e </a:t>
            </a:r>
            <a:r>
              <a:rPr lang="en-US" sz="1599" spc="79" dirty="0" err="1">
                <a:solidFill>
                  <a:srgbClr val="184014"/>
                </a:solidFill>
                <a:latin typeface="Now Medium"/>
              </a:rPr>
              <a:t>evitar</a:t>
            </a:r>
            <a:r>
              <a:rPr lang="en-US" sz="1599" spc="79" dirty="0">
                <a:solidFill>
                  <a:srgbClr val="184014"/>
                </a:solidFill>
                <a:latin typeface="Now Medium"/>
              </a:rPr>
              <a:t> que um </a:t>
            </a:r>
            <a:r>
              <a:rPr lang="en-US" sz="1599" spc="79" dirty="0" err="1">
                <a:solidFill>
                  <a:srgbClr val="184014"/>
                </a:solidFill>
                <a:latin typeface="Now Medium"/>
              </a:rPr>
              <a:t>pequeno</a:t>
            </a:r>
            <a:r>
              <a:rPr lang="en-US" sz="1599" spc="79" dirty="0">
                <a:solidFill>
                  <a:srgbClr val="184014"/>
                </a:solidFill>
                <a:latin typeface="Now Medium"/>
              </a:rPr>
              <a:t> </a:t>
            </a:r>
            <a:r>
              <a:rPr lang="en-US" sz="1599" spc="79" dirty="0" err="1">
                <a:solidFill>
                  <a:srgbClr val="184014"/>
                </a:solidFill>
                <a:latin typeface="Now Medium"/>
              </a:rPr>
              <a:t>ato</a:t>
            </a:r>
            <a:r>
              <a:rPr lang="en-US" sz="1599" spc="79" dirty="0">
                <a:solidFill>
                  <a:srgbClr val="184014"/>
                </a:solidFill>
                <a:latin typeface="Now Medium"/>
              </a:rPr>
              <a:t> de </a:t>
            </a:r>
            <a:r>
              <a:rPr lang="en-US" sz="1599" spc="79" dirty="0" err="1">
                <a:solidFill>
                  <a:srgbClr val="184014"/>
                </a:solidFill>
                <a:latin typeface="Now Medium"/>
              </a:rPr>
              <a:t>violência</a:t>
            </a:r>
            <a:r>
              <a:rPr lang="en-US" sz="1599" spc="79" dirty="0">
                <a:solidFill>
                  <a:srgbClr val="184014"/>
                </a:solidFill>
                <a:latin typeface="Now Medium"/>
              </a:rPr>
              <a:t> </a:t>
            </a:r>
            <a:r>
              <a:rPr lang="en-US" sz="1599" spc="79" dirty="0" err="1">
                <a:solidFill>
                  <a:srgbClr val="184014"/>
                </a:solidFill>
                <a:latin typeface="Now Medium"/>
              </a:rPr>
              <a:t>evolua</a:t>
            </a:r>
            <a:r>
              <a:rPr lang="en-US" sz="1599" spc="79" dirty="0">
                <a:solidFill>
                  <a:srgbClr val="184014"/>
                </a:solidFill>
                <a:latin typeface="Now Medium"/>
              </a:rPr>
              <a:t> para </a:t>
            </a:r>
            <a:r>
              <a:rPr lang="en-US" sz="1599" spc="79" dirty="0" err="1">
                <a:solidFill>
                  <a:srgbClr val="184014"/>
                </a:solidFill>
                <a:latin typeface="Now Medium"/>
              </a:rPr>
              <a:t>algo</a:t>
            </a:r>
            <a:r>
              <a:rPr lang="en-US" sz="1599" spc="79" dirty="0">
                <a:solidFill>
                  <a:srgbClr val="184014"/>
                </a:solidFill>
                <a:latin typeface="Now Medium"/>
              </a:rPr>
              <a:t> </a:t>
            </a:r>
            <a:r>
              <a:rPr lang="en-US" sz="1599" spc="79" dirty="0" err="1">
                <a:solidFill>
                  <a:srgbClr val="184014"/>
                </a:solidFill>
                <a:latin typeface="Now Medium"/>
              </a:rPr>
              <a:t>mais</a:t>
            </a:r>
            <a:r>
              <a:rPr lang="en-US" sz="1599" spc="79" dirty="0">
                <a:solidFill>
                  <a:srgbClr val="184014"/>
                </a:solidFill>
                <a:latin typeface="Now Medium"/>
              </a:rPr>
              <a:t> grave, </a:t>
            </a:r>
            <a:r>
              <a:rPr lang="en-US" sz="1599" spc="79" dirty="0" err="1">
                <a:solidFill>
                  <a:srgbClr val="184014"/>
                </a:solidFill>
                <a:latin typeface="Now Medium"/>
              </a:rPr>
              <a:t>como</a:t>
            </a:r>
            <a:r>
              <a:rPr lang="en-US" sz="1599" spc="79" dirty="0">
                <a:solidFill>
                  <a:srgbClr val="184014"/>
                </a:solidFill>
                <a:latin typeface="Now Medium"/>
              </a:rPr>
              <a:t> </a:t>
            </a:r>
            <a:r>
              <a:rPr lang="en-US" sz="1599" spc="79" dirty="0" err="1">
                <a:solidFill>
                  <a:srgbClr val="184014"/>
                </a:solidFill>
                <a:latin typeface="Now Medium"/>
              </a:rPr>
              <a:t>assédio</a:t>
            </a:r>
            <a:r>
              <a:rPr lang="en-US" sz="1599" spc="79" dirty="0">
                <a:solidFill>
                  <a:srgbClr val="184014"/>
                </a:solidFill>
                <a:latin typeface="Now Medium"/>
              </a:rPr>
              <a:t> moral, </a:t>
            </a:r>
            <a:r>
              <a:rPr lang="en-US" sz="1599" spc="79" dirty="0" err="1">
                <a:solidFill>
                  <a:srgbClr val="184014"/>
                </a:solidFill>
                <a:latin typeface="Now Medium"/>
              </a:rPr>
              <a:t>assédio</a:t>
            </a:r>
            <a:r>
              <a:rPr lang="en-US" sz="1599" spc="79" dirty="0">
                <a:solidFill>
                  <a:srgbClr val="184014"/>
                </a:solidFill>
                <a:latin typeface="Now Medium"/>
              </a:rPr>
              <a:t> sexual </a:t>
            </a:r>
            <a:r>
              <a:rPr lang="en-US" sz="1599" spc="79" dirty="0" err="1">
                <a:solidFill>
                  <a:srgbClr val="184014"/>
                </a:solidFill>
                <a:latin typeface="Now Medium"/>
              </a:rPr>
              <a:t>ou</a:t>
            </a:r>
            <a:r>
              <a:rPr lang="en-US" sz="1599" spc="79" dirty="0">
                <a:solidFill>
                  <a:srgbClr val="184014"/>
                </a:solidFill>
                <a:latin typeface="Now Medium"/>
              </a:rPr>
              <a:t> </a:t>
            </a:r>
            <a:r>
              <a:rPr lang="en-US" sz="1599" spc="79" dirty="0" err="1">
                <a:solidFill>
                  <a:srgbClr val="184014"/>
                </a:solidFill>
                <a:latin typeface="Now Medium"/>
              </a:rPr>
              <a:t>discriminação</a:t>
            </a:r>
            <a:r>
              <a:rPr lang="en-US" sz="1599" spc="79" dirty="0">
                <a:solidFill>
                  <a:srgbClr val="184014"/>
                </a:solidFill>
                <a:latin typeface="Now Medium"/>
              </a:rPr>
              <a:t>.</a:t>
            </a:r>
          </a:p>
        </p:txBody>
      </p:sp>
    </p:spTree>
    <p:extLst>
      <p:ext uri="{BB962C8B-B14F-4D97-AF65-F5344CB8AC3E}">
        <p14:creationId xmlns:p14="http://schemas.microsoft.com/office/powerpoint/2010/main" val="12336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65" r="-20036" b="-33999"/>
            </a:stretch>
          </a:blipFill>
        </p:spPr>
      </p:sp>
      <p:grpSp>
        <p:nvGrpSpPr>
          <p:cNvPr id="3" name="Group 3"/>
          <p:cNvGrpSpPr/>
          <p:nvPr/>
        </p:nvGrpSpPr>
        <p:grpSpPr>
          <a:xfrm>
            <a:off x="-372749" y="0"/>
            <a:ext cx="5565996" cy="6858000"/>
            <a:chOff x="0" y="0"/>
            <a:chExt cx="2714469" cy="3344564"/>
          </a:xfrm>
        </p:grpSpPr>
        <p:sp>
          <p:nvSpPr>
            <p:cNvPr id="4" name="Freeform 4"/>
            <p:cNvSpPr/>
            <p:nvPr/>
          </p:nvSpPr>
          <p:spPr>
            <a:xfrm>
              <a:off x="0" y="0"/>
              <a:ext cx="2714469" cy="3344564"/>
            </a:xfrm>
            <a:custGeom>
              <a:avLst/>
              <a:gdLst/>
              <a:ahLst/>
              <a:cxnLst/>
              <a:rect l="l" t="t" r="r" b="b"/>
              <a:pathLst>
                <a:path w="2714469" h="3344564">
                  <a:moveTo>
                    <a:pt x="0" y="0"/>
                  </a:moveTo>
                  <a:lnTo>
                    <a:pt x="2714469" y="0"/>
                  </a:lnTo>
                  <a:lnTo>
                    <a:pt x="2714469" y="3344564"/>
                  </a:lnTo>
                  <a:lnTo>
                    <a:pt x="0" y="3344564"/>
                  </a:lnTo>
                  <a:close/>
                </a:path>
              </a:pathLst>
            </a:custGeom>
            <a:solidFill>
              <a:srgbClr val="184014"/>
            </a:solidFill>
          </p:spPr>
        </p:sp>
      </p:grpSp>
      <p:sp>
        <p:nvSpPr>
          <p:cNvPr id="5" name="Freeform 5"/>
          <p:cNvSpPr/>
          <p:nvPr/>
        </p:nvSpPr>
        <p:spPr>
          <a:xfrm>
            <a:off x="5193248"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418620" y="422493"/>
            <a:ext cx="7140737" cy="692497"/>
          </a:xfrm>
          <a:prstGeom prst="rect">
            <a:avLst/>
          </a:prstGeom>
        </p:spPr>
        <p:txBody>
          <a:bodyPr lIns="0" tIns="0" rIns="0" bIns="0" rtlCol="0" anchor="t">
            <a:spAutoFit/>
          </a:bodyPr>
          <a:lstStyle/>
          <a:p>
            <a:pPr>
              <a:lnSpc>
                <a:spcPts val="2693"/>
              </a:lnSpc>
              <a:spcBef>
                <a:spcPct val="0"/>
              </a:spcBef>
            </a:pPr>
            <a:r>
              <a:rPr lang="en-US" sz="1924" spc="96" dirty="0" err="1">
                <a:solidFill>
                  <a:srgbClr val="FFFFFF"/>
                </a:solidFill>
                <a:latin typeface="Agrandir Wide Medium"/>
              </a:rPr>
              <a:t>Em</a:t>
            </a:r>
            <a:r>
              <a:rPr lang="en-US" sz="1924" spc="96" dirty="0">
                <a:solidFill>
                  <a:srgbClr val="FFFFFF"/>
                </a:solidFill>
                <a:latin typeface="Agrandir Wide Medium"/>
              </a:rPr>
              <a:t> 2019 - a </a:t>
            </a:r>
            <a:r>
              <a:rPr lang="en-US" sz="1924" spc="96" dirty="0" err="1">
                <a:solidFill>
                  <a:srgbClr val="FFFFFF"/>
                </a:solidFill>
                <a:latin typeface="Agrandir Wide Medium"/>
              </a:rPr>
              <a:t>aprovação</a:t>
            </a:r>
            <a:r>
              <a:rPr lang="en-US" sz="1924" spc="96" dirty="0">
                <a:solidFill>
                  <a:srgbClr val="FFFFFF"/>
                </a:solidFill>
                <a:latin typeface="Agrandir Wide Medium"/>
              </a:rPr>
              <a:t> da </a:t>
            </a:r>
            <a:r>
              <a:rPr lang="en-US" sz="1924" spc="96" dirty="0" err="1">
                <a:solidFill>
                  <a:srgbClr val="FFFFFF"/>
                </a:solidFill>
                <a:latin typeface="Agrandir Wide Medium"/>
              </a:rPr>
              <a:t>Convenção</a:t>
            </a:r>
            <a:r>
              <a:rPr lang="en-US" sz="1924" spc="96" dirty="0">
                <a:solidFill>
                  <a:srgbClr val="FFFFFF"/>
                </a:solidFill>
                <a:latin typeface="Agrandir Wide Medium"/>
              </a:rPr>
              <a:t> 190 da </a:t>
            </a:r>
            <a:r>
              <a:rPr lang="en-US" sz="1924" spc="96" dirty="0" err="1">
                <a:solidFill>
                  <a:srgbClr val="FFFFFF"/>
                </a:solidFill>
                <a:latin typeface="Agrandir Wide Medium"/>
              </a:rPr>
              <a:t>Organização</a:t>
            </a:r>
            <a:r>
              <a:rPr lang="en-US" sz="1924" spc="96" dirty="0">
                <a:solidFill>
                  <a:srgbClr val="FFFFFF"/>
                </a:solidFill>
                <a:latin typeface="Agrandir Wide Medium"/>
              </a:rPr>
              <a:t> </a:t>
            </a:r>
            <a:r>
              <a:rPr lang="en-US" sz="1924" spc="96" dirty="0" err="1">
                <a:solidFill>
                  <a:srgbClr val="FFFFFF"/>
                </a:solidFill>
                <a:latin typeface="Agrandir Wide Medium"/>
              </a:rPr>
              <a:t>Internacional</a:t>
            </a:r>
            <a:r>
              <a:rPr lang="en-US" sz="1924" spc="96" dirty="0">
                <a:solidFill>
                  <a:srgbClr val="FFFFFF"/>
                </a:solidFill>
                <a:latin typeface="Agrandir Wide Medium"/>
              </a:rPr>
              <a:t> do </a:t>
            </a:r>
            <a:r>
              <a:rPr lang="en-US" sz="1924" spc="96" dirty="0" err="1">
                <a:solidFill>
                  <a:srgbClr val="FFFFFF"/>
                </a:solidFill>
                <a:latin typeface="Agrandir Wide Medium"/>
              </a:rPr>
              <a:t>Trabalho</a:t>
            </a:r>
            <a:r>
              <a:rPr lang="en-US" sz="1924" spc="96" dirty="0">
                <a:solidFill>
                  <a:srgbClr val="FFFFFF"/>
                </a:solidFill>
                <a:latin typeface="Agrandir Wide Medium"/>
              </a:rPr>
              <a:t>. </a:t>
            </a:r>
          </a:p>
        </p:txBody>
      </p:sp>
      <p:sp>
        <p:nvSpPr>
          <p:cNvPr id="7" name="TextBox 7"/>
          <p:cNvSpPr txBox="1"/>
          <p:nvPr/>
        </p:nvSpPr>
        <p:spPr>
          <a:xfrm>
            <a:off x="418620" y="4262870"/>
            <a:ext cx="7987607" cy="1384995"/>
          </a:xfrm>
          <a:prstGeom prst="rect">
            <a:avLst/>
          </a:prstGeom>
        </p:spPr>
        <p:txBody>
          <a:bodyPr lIns="0" tIns="0" rIns="0" bIns="0" rtlCol="0" anchor="t">
            <a:spAutoFit/>
          </a:bodyPr>
          <a:lstStyle/>
          <a:p>
            <a:pPr>
              <a:lnSpc>
                <a:spcPts val="2693"/>
              </a:lnSpc>
            </a:pPr>
            <a:r>
              <a:rPr lang="en-US" sz="1924" spc="96" dirty="0" err="1">
                <a:solidFill>
                  <a:srgbClr val="FFFFFF"/>
                </a:solidFill>
                <a:latin typeface="Agrandir Wide Medium"/>
              </a:rPr>
              <a:t>Os</a:t>
            </a:r>
            <a:r>
              <a:rPr lang="en-US" sz="1924" spc="96" dirty="0">
                <a:solidFill>
                  <a:srgbClr val="FFFFFF"/>
                </a:solidFill>
                <a:latin typeface="Agrandir Wide Medium"/>
              </a:rPr>
              <a:t> </a:t>
            </a:r>
            <a:r>
              <a:rPr lang="en-US" sz="1924" spc="96" dirty="0" err="1">
                <a:solidFill>
                  <a:srgbClr val="FFFFFF"/>
                </a:solidFill>
                <a:latin typeface="Agrandir Wide Medium"/>
              </a:rPr>
              <a:t>países</a:t>
            </a:r>
            <a:r>
              <a:rPr lang="en-US" sz="1924" spc="96" dirty="0">
                <a:solidFill>
                  <a:srgbClr val="FFFFFF"/>
                </a:solidFill>
                <a:latin typeface="Agrandir Wide Medium"/>
              </a:rPr>
              <a:t> </a:t>
            </a:r>
            <a:r>
              <a:rPr lang="en-US" sz="1924" spc="96" dirty="0" err="1">
                <a:solidFill>
                  <a:srgbClr val="FFFFFF"/>
                </a:solidFill>
                <a:latin typeface="Agrandir Wide Medium"/>
              </a:rPr>
              <a:t>precisam</a:t>
            </a:r>
            <a:r>
              <a:rPr lang="en-US" sz="1924" spc="96" dirty="0">
                <a:solidFill>
                  <a:srgbClr val="FFFFFF"/>
                </a:solidFill>
                <a:latin typeface="Agrandir Wide Medium"/>
              </a:rPr>
              <a:t> </a:t>
            </a:r>
            <a:r>
              <a:rPr lang="en-US" sz="1924" spc="96" dirty="0" err="1">
                <a:solidFill>
                  <a:srgbClr val="FFFFFF"/>
                </a:solidFill>
                <a:latin typeface="Agrandir Wide Medium"/>
              </a:rPr>
              <a:t>ratificar</a:t>
            </a:r>
            <a:r>
              <a:rPr lang="en-US" sz="1924" spc="96" dirty="0">
                <a:solidFill>
                  <a:srgbClr val="FFFFFF"/>
                </a:solidFill>
                <a:latin typeface="Agrandir Wide Medium"/>
              </a:rPr>
              <a:t> as </a:t>
            </a:r>
            <a:r>
              <a:rPr lang="en-US" sz="1924" spc="96" dirty="0" err="1">
                <a:solidFill>
                  <a:srgbClr val="FFFFFF"/>
                </a:solidFill>
                <a:latin typeface="Agrandir Wide Medium"/>
              </a:rPr>
              <a:t>convenções</a:t>
            </a:r>
            <a:r>
              <a:rPr lang="en-US" sz="1924" spc="96" dirty="0">
                <a:solidFill>
                  <a:srgbClr val="FFFFFF"/>
                </a:solidFill>
                <a:latin typeface="Agrandir Wide Medium"/>
              </a:rPr>
              <a:t> da </a:t>
            </a:r>
            <a:r>
              <a:rPr lang="en-US" sz="1924" spc="96" dirty="0" err="1">
                <a:solidFill>
                  <a:srgbClr val="FFFFFF"/>
                </a:solidFill>
                <a:latin typeface="Agrandir Wide Medium"/>
              </a:rPr>
              <a:t>Convenção</a:t>
            </a:r>
            <a:r>
              <a:rPr lang="en-US" sz="1924" spc="96" dirty="0">
                <a:solidFill>
                  <a:srgbClr val="FFFFFF"/>
                </a:solidFill>
                <a:latin typeface="Agrandir Wide Medium"/>
              </a:rPr>
              <a:t> 190 para que </a:t>
            </a:r>
            <a:r>
              <a:rPr lang="en-US" sz="1924" spc="96" dirty="0" err="1">
                <a:solidFill>
                  <a:srgbClr val="FFFFFF"/>
                </a:solidFill>
                <a:latin typeface="Agrandir Wide Medium"/>
              </a:rPr>
              <a:t>ela</a:t>
            </a:r>
            <a:r>
              <a:rPr lang="en-US" sz="1924" spc="96" dirty="0">
                <a:solidFill>
                  <a:srgbClr val="FFFFFF"/>
                </a:solidFill>
                <a:latin typeface="Agrandir Wide Medium"/>
              </a:rPr>
              <a:t> entre no </a:t>
            </a:r>
            <a:r>
              <a:rPr lang="en-US" sz="1924" spc="96" dirty="0" err="1">
                <a:solidFill>
                  <a:srgbClr val="FFFFFF"/>
                </a:solidFill>
                <a:latin typeface="Agrandir Wide Medium"/>
              </a:rPr>
              <a:t>ordenamento</a:t>
            </a:r>
            <a:r>
              <a:rPr lang="en-US" sz="1924" spc="96" dirty="0">
                <a:solidFill>
                  <a:srgbClr val="FFFFFF"/>
                </a:solidFill>
                <a:latin typeface="Agrandir Wide Medium"/>
              </a:rPr>
              <a:t> </a:t>
            </a:r>
            <a:r>
              <a:rPr lang="en-US" sz="1924" spc="96" dirty="0" err="1">
                <a:solidFill>
                  <a:srgbClr val="FFFFFF"/>
                </a:solidFill>
                <a:latin typeface="Agrandir Wide Medium"/>
              </a:rPr>
              <a:t>jurídico</a:t>
            </a:r>
            <a:r>
              <a:rPr lang="en-US" sz="1924" spc="96" dirty="0">
                <a:solidFill>
                  <a:srgbClr val="FFFFFF"/>
                </a:solidFill>
                <a:latin typeface="Agrandir Wide Medium"/>
              </a:rPr>
              <a:t> do </a:t>
            </a:r>
            <a:r>
              <a:rPr lang="en-US" sz="1924" spc="96" dirty="0" err="1">
                <a:solidFill>
                  <a:srgbClr val="FFFFFF"/>
                </a:solidFill>
                <a:latin typeface="Agrandir Wide Medium"/>
              </a:rPr>
              <a:t>próprio</a:t>
            </a:r>
            <a:r>
              <a:rPr lang="en-US" sz="1924" spc="96" dirty="0">
                <a:solidFill>
                  <a:srgbClr val="FFFFFF"/>
                </a:solidFill>
                <a:latin typeface="Agrandir Wide Medium"/>
              </a:rPr>
              <a:t> </a:t>
            </a:r>
            <a:r>
              <a:rPr lang="en-US" sz="1924" spc="96" dirty="0" err="1">
                <a:solidFill>
                  <a:srgbClr val="FFFFFF"/>
                </a:solidFill>
                <a:latin typeface="Agrandir Wide Medium"/>
              </a:rPr>
              <a:t>país</a:t>
            </a:r>
            <a:r>
              <a:rPr lang="en-US" sz="1924" spc="96" dirty="0">
                <a:solidFill>
                  <a:srgbClr val="FFFFFF"/>
                </a:solidFill>
                <a:latin typeface="Agrandir Wide Medium"/>
              </a:rPr>
              <a:t>. </a:t>
            </a:r>
          </a:p>
          <a:p>
            <a:pPr>
              <a:lnSpc>
                <a:spcPts val="2693"/>
              </a:lnSpc>
            </a:pPr>
            <a:endParaRPr lang="en-US" sz="1924" spc="96" dirty="0">
              <a:solidFill>
                <a:srgbClr val="FFFFFF"/>
              </a:solidFill>
              <a:latin typeface="Agrandir Wide Medium"/>
            </a:endParaRPr>
          </a:p>
          <a:p>
            <a:pPr>
              <a:lnSpc>
                <a:spcPts val="2693"/>
              </a:lnSpc>
              <a:spcBef>
                <a:spcPct val="0"/>
              </a:spcBef>
            </a:pPr>
            <a:r>
              <a:rPr lang="en-US" sz="1924" spc="96" dirty="0">
                <a:solidFill>
                  <a:srgbClr val="FFFFFF"/>
                </a:solidFill>
                <a:latin typeface="Agrandir Wide Medium"/>
              </a:rPr>
              <a:t>No </a:t>
            </a:r>
            <a:r>
              <a:rPr lang="en-US" sz="1924" spc="96" dirty="0" err="1">
                <a:solidFill>
                  <a:srgbClr val="FFFFFF"/>
                </a:solidFill>
                <a:latin typeface="Agrandir Wide Medium"/>
              </a:rPr>
              <a:t>Brasil</a:t>
            </a:r>
            <a:r>
              <a:rPr lang="en-US" sz="1924" spc="96" dirty="0">
                <a:solidFill>
                  <a:srgbClr val="FFFFFF"/>
                </a:solidFill>
                <a:latin typeface="Agrandir Wide Medium"/>
              </a:rPr>
              <a:t>, </a:t>
            </a:r>
            <a:r>
              <a:rPr lang="en-US" sz="1924" spc="96" dirty="0" err="1">
                <a:solidFill>
                  <a:srgbClr val="FFFFFF"/>
                </a:solidFill>
                <a:latin typeface="Agrandir Wide Medium"/>
              </a:rPr>
              <a:t>isso</a:t>
            </a:r>
            <a:r>
              <a:rPr lang="en-US" sz="1924" spc="96" dirty="0">
                <a:solidFill>
                  <a:srgbClr val="FFFFFF"/>
                </a:solidFill>
                <a:latin typeface="Agrandir Wide Medium"/>
              </a:rPr>
              <a:t> </a:t>
            </a:r>
            <a:r>
              <a:rPr lang="en-US" sz="1924" spc="96" dirty="0" err="1">
                <a:solidFill>
                  <a:srgbClr val="FFFFFF"/>
                </a:solidFill>
                <a:latin typeface="Agrandir Wide Medium"/>
              </a:rPr>
              <a:t>já</a:t>
            </a:r>
            <a:r>
              <a:rPr lang="en-US" sz="1924" spc="96" dirty="0">
                <a:solidFill>
                  <a:srgbClr val="FFFFFF"/>
                </a:solidFill>
                <a:latin typeface="Agrandir Wide Medium"/>
              </a:rPr>
              <a:t> </a:t>
            </a:r>
            <a:r>
              <a:rPr lang="en-US" sz="1924" spc="96" dirty="0" err="1">
                <a:solidFill>
                  <a:srgbClr val="FFFFFF"/>
                </a:solidFill>
                <a:latin typeface="Agrandir Wide Medium"/>
              </a:rPr>
              <a:t>aconteceu</a:t>
            </a:r>
            <a:r>
              <a:rPr lang="en-US" sz="1924" spc="96" dirty="0">
                <a:solidFill>
                  <a:srgbClr val="FFFFFF"/>
                </a:solidFill>
                <a:latin typeface="Agrandir Wide Medium"/>
              </a:rPr>
              <a:t>?</a:t>
            </a:r>
          </a:p>
        </p:txBody>
      </p:sp>
      <p:sp>
        <p:nvSpPr>
          <p:cNvPr id="8" name="TextBox 8"/>
          <p:cNvSpPr txBox="1"/>
          <p:nvPr/>
        </p:nvSpPr>
        <p:spPr>
          <a:xfrm>
            <a:off x="418620" y="1754071"/>
            <a:ext cx="8406226" cy="1769715"/>
          </a:xfrm>
          <a:prstGeom prst="rect">
            <a:avLst/>
          </a:prstGeom>
        </p:spPr>
        <p:txBody>
          <a:bodyPr lIns="0" tIns="0" rIns="0" bIns="0" rtlCol="0" anchor="t">
            <a:spAutoFit/>
          </a:bodyPr>
          <a:lstStyle/>
          <a:p>
            <a:pPr>
              <a:lnSpc>
                <a:spcPts val="2270"/>
              </a:lnSpc>
            </a:pPr>
            <a:r>
              <a:rPr lang="en-US" sz="1924" spc="96" dirty="0">
                <a:solidFill>
                  <a:srgbClr val="FFFFFF"/>
                </a:solidFill>
                <a:latin typeface="Agrandir Wide Medium"/>
              </a:rPr>
              <a:t>A </a:t>
            </a:r>
            <a:r>
              <a:rPr lang="en-US" sz="1924" spc="96" dirty="0" err="1">
                <a:solidFill>
                  <a:srgbClr val="FFFFFF"/>
                </a:solidFill>
                <a:latin typeface="Agrandir Wide Medium"/>
              </a:rPr>
              <a:t>Convenção</a:t>
            </a:r>
            <a:r>
              <a:rPr lang="en-US" sz="1924" spc="96" dirty="0">
                <a:solidFill>
                  <a:srgbClr val="FFFFFF"/>
                </a:solidFill>
                <a:latin typeface="Agrandir Wide Medium"/>
              </a:rPr>
              <a:t> 190 é o </a:t>
            </a:r>
            <a:r>
              <a:rPr lang="en-US" sz="1924" spc="96" dirty="0" err="1">
                <a:solidFill>
                  <a:srgbClr val="FFFFFF"/>
                </a:solidFill>
                <a:latin typeface="Agrandir Wide Medium"/>
              </a:rPr>
              <a:t>primeiro</a:t>
            </a:r>
            <a:r>
              <a:rPr lang="en-US" sz="1924" spc="96" dirty="0">
                <a:solidFill>
                  <a:srgbClr val="FFFFFF"/>
                </a:solidFill>
                <a:latin typeface="Agrandir Wide Medium"/>
              </a:rPr>
              <a:t> </a:t>
            </a:r>
            <a:r>
              <a:rPr lang="en-US" sz="1924" spc="96" dirty="0" err="1">
                <a:solidFill>
                  <a:srgbClr val="FFFFFF"/>
                </a:solidFill>
                <a:latin typeface="Agrandir Wide Medium"/>
              </a:rPr>
              <a:t>tratado</a:t>
            </a:r>
            <a:r>
              <a:rPr lang="en-US" sz="1924" spc="96" dirty="0">
                <a:solidFill>
                  <a:srgbClr val="FFFFFF"/>
                </a:solidFill>
                <a:latin typeface="Agrandir Wide Medium"/>
              </a:rPr>
              <a:t> </a:t>
            </a:r>
            <a:r>
              <a:rPr lang="en-US" sz="1924" spc="96" dirty="0" err="1">
                <a:solidFill>
                  <a:srgbClr val="FFFFFF"/>
                </a:solidFill>
                <a:latin typeface="Agrandir Wide Medium"/>
              </a:rPr>
              <a:t>internacional</a:t>
            </a:r>
            <a:r>
              <a:rPr lang="en-US" sz="1924" spc="96" dirty="0">
                <a:solidFill>
                  <a:srgbClr val="FFFFFF"/>
                </a:solidFill>
                <a:latin typeface="Agrandir Wide Medium"/>
              </a:rPr>
              <a:t> a </a:t>
            </a:r>
            <a:r>
              <a:rPr lang="en-US" sz="1924" spc="96" dirty="0" err="1">
                <a:solidFill>
                  <a:srgbClr val="FFFFFF"/>
                </a:solidFill>
                <a:latin typeface="Agrandir Wide Medium"/>
              </a:rPr>
              <a:t>reconhecer</a:t>
            </a:r>
            <a:r>
              <a:rPr lang="en-US" sz="1924" spc="96" dirty="0">
                <a:solidFill>
                  <a:srgbClr val="FFFFFF"/>
                </a:solidFill>
                <a:latin typeface="Agrandir Wide Medium"/>
              </a:rPr>
              <a:t> o </a:t>
            </a:r>
            <a:r>
              <a:rPr lang="en-US" sz="1924" spc="96" dirty="0" err="1">
                <a:solidFill>
                  <a:srgbClr val="FFFFFF"/>
                </a:solidFill>
                <a:latin typeface="Agrandir Wide Medium"/>
              </a:rPr>
              <a:t>direito</a:t>
            </a:r>
            <a:r>
              <a:rPr lang="en-US" sz="1924" spc="96" dirty="0">
                <a:solidFill>
                  <a:srgbClr val="FFFFFF"/>
                </a:solidFill>
                <a:latin typeface="Agrandir Wide Medium"/>
              </a:rPr>
              <a:t> de </a:t>
            </a:r>
            <a:r>
              <a:rPr lang="en-US" sz="1924" spc="96" dirty="0" err="1">
                <a:solidFill>
                  <a:srgbClr val="FFFFFF"/>
                </a:solidFill>
                <a:latin typeface="Agrandir Wide Medium"/>
              </a:rPr>
              <a:t>todas</a:t>
            </a:r>
            <a:r>
              <a:rPr lang="en-US" sz="1924" spc="96" dirty="0">
                <a:solidFill>
                  <a:srgbClr val="FFFFFF"/>
                </a:solidFill>
                <a:latin typeface="Agrandir Wide Medium"/>
              </a:rPr>
              <a:t> as </a:t>
            </a:r>
            <a:r>
              <a:rPr lang="en-US" sz="1924" spc="96" dirty="0" err="1">
                <a:solidFill>
                  <a:srgbClr val="FFFFFF"/>
                </a:solidFill>
                <a:latin typeface="Agrandir Wide Medium"/>
              </a:rPr>
              <a:t>pessoas</a:t>
            </a:r>
            <a:r>
              <a:rPr lang="en-US" sz="1924" spc="96" dirty="0">
                <a:solidFill>
                  <a:srgbClr val="FFFFFF"/>
                </a:solidFill>
                <a:latin typeface="Agrandir Wide Medium"/>
              </a:rPr>
              <a:t> a um </a:t>
            </a:r>
            <a:r>
              <a:rPr lang="en-US" sz="1924" spc="96" dirty="0" err="1">
                <a:solidFill>
                  <a:srgbClr val="FFFFFF"/>
                </a:solidFill>
                <a:latin typeface="Agrandir Wide Medium"/>
              </a:rPr>
              <a:t>mundo</a:t>
            </a:r>
            <a:r>
              <a:rPr lang="en-US" sz="1924" spc="96" dirty="0">
                <a:solidFill>
                  <a:srgbClr val="FFFFFF"/>
                </a:solidFill>
                <a:latin typeface="Agrandir Wide Medium"/>
              </a:rPr>
              <a:t> de </a:t>
            </a:r>
            <a:r>
              <a:rPr lang="en-US" sz="1924" spc="96" dirty="0" err="1">
                <a:solidFill>
                  <a:srgbClr val="FFFFFF"/>
                </a:solidFill>
                <a:latin typeface="Agrandir Wide Medium"/>
              </a:rPr>
              <a:t>trabalho</a:t>
            </a:r>
            <a:r>
              <a:rPr lang="en-US" sz="1924" spc="96" dirty="0">
                <a:solidFill>
                  <a:srgbClr val="FFFFFF"/>
                </a:solidFill>
                <a:latin typeface="Agrandir Wide Medium"/>
              </a:rPr>
              <a:t> livre de </a:t>
            </a:r>
            <a:r>
              <a:rPr lang="en-US" sz="1924" spc="96" dirty="0" err="1">
                <a:solidFill>
                  <a:srgbClr val="FFFFFF"/>
                </a:solidFill>
                <a:latin typeface="Agrandir Wide Medium"/>
              </a:rPr>
              <a:t>violência</a:t>
            </a:r>
            <a:r>
              <a:rPr lang="en-US" sz="1924" spc="96" dirty="0">
                <a:solidFill>
                  <a:srgbClr val="FFFFFF"/>
                </a:solidFill>
                <a:latin typeface="Agrandir Wide Medium"/>
              </a:rPr>
              <a:t> e </a:t>
            </a:r>
            <a:r>
              <a:rPr lang="en-US" sz="1924" spc="96" dirty="0" err="1">
                <a:solidFill>
                  <a:srgbClr val="FFFFFF"/>
                </a:solidFill>
                <a:latin typeface="Agrandir Wide Medium"/>
              </a:rPr>
              <a:t>assédio</a:t>
            </a:r>
            <a:r>
              <a:rPr lang="en-US" sz="1924" spc="96" dirty="0">
                <a:solidFill>
                  <a:srgbClr val="FFFFFF"/>
                </a:solidFill>
                <a:latin typeface="Agrandir Wide Medium"/>
              </a:rPr>
              <a:t>, </a:t>
            </a:r>
            <a:r>
              <a:rPr lang="en-US" sz="1924" spc="96" dirty="0" err="1">
                <a:solidFill>
                  <a:srgbClr val="FFFFFF"/>
                </a:solidFill>
                <a:latin typeface="Agrandir Wide Medium"/>
              </a:rPr>
              <a:t>incluindo</a:t>
            </a:r>
            <a:r>
              <a:rPr lang="en-US" sz="1924" spc="96" dirty="0">
                <a:solidFill>
                  <a:srgbClr val="FFFFFF"/>
                </a:solidFill>
                <a:latin typeface="Agrandir Wide Medium"/>
              </a:rPr>
              <a:t> </a:t>
            </a:r>
            <a:r>
              <a:rPr lang="en-US" sz="1924" spc="96" dirty="0" err="1">
                <a:solidFill>
                  <a:srgbClr val="FFFFFF"/>
                </a:solidFill>
                <a:latin typeface="Agrandir Wide Medium"/>
              </a:rPr>
              <a:t>violência</a:t>
            </a:r>
            <a:r>
              <a:rPr lang="en-US" sz="1924" spc="96" dirty="0">
                <a:solidFill>
                  <a:srgbClr val="FFFFFF"/>
                </a:solidFill>
                <a:latin typeface="Agrandir Wide Medium"/>
              </a:rPr>
              <a:t> e </a:t>
            </a:r>
            <a:r>
              <a:rPr lang="en-US" sz="1924" spc="96" dirty="0" err="1">
                <a:solidFill>
                  <a:srgbClr val="FFFFFF"/>
                </a:solidFill>
                <a:latin typeface="Agrandir Wide Medium"/>
              </a:rPr>
              <a:t>assédio</a:t>
            </a:r>
            <a:r>
              <a:rPr lang="en-US" sz="1924" spc="96" dirty="0">
                <a:solidFill>
                  <a:srgbClr val="FFFFFF"/>
                </a:solidFill>
                <a:latin typeface="Agrandir Wide Medium"/>
              </a:rPr>
              <a:t> com base </a:t>
            </a:r>
            <a:r>
              <a:rPr lang="en-US" sz="1924" spc="96" dirty="0" err="1">
                <a:solidFill>
                  <a:srgbClr val="FFFFFF"/>
                </a:solidFill>
                <a:latin typeface="Agrandir Wide Medium"/>
              </a:rPr>
              <a:t>em</a:t>
            </a:r>
            <a:r>
              <a:rPr lang="en-US" sz="1924" spc="96" dirty="0">
                <a:solidFill>
                  <a:srgbClr val="FFFFFF"/>
                </a:solidFill>
                <a:latin typeface="Agrandir Wide Medium"/>
              </a:rPr>
              <a:t> </a:t>
            </a:r>
            <a:r>
              <a:rPr lang="en-US" sz="1924" spc="96" dirty="0" err="1">
                <a:solidFill>
                  <a:srgbClr val="FFFFFF"/>
                </a:solidFill>
                <a:latin typeface="Agrandir Wide Medium"/>
              </a:rPr>
              <a:t>gênero</a:t>
            </a:r>
            <a:r>
              <a:rPr lang="en-US" sz="1924" spc="96" dirty="0">
                <a:solidFill>
                  <a:srgbClr val="FFFFFF"/>
                </a:solidFill>
                <a:latin typeface="Agrandir Wide Medium"/>
              </a:rPr>
              <a:t>. A </a:t>
            </a:r>
            <a:r>
              <a:rPr lang="en-US" sz="1924" spc="96" dirty="0" err="1">
                <a:solidFill>
                  <a:srgbClr val="FFFFFF"/>
                </a:solidFill>
                <a:latin typeface="Agrandir Wide Medium"/>
              </a:rPr>
              <a:t>Convenção</a:t>
            </a:r>
            <a:r>
              <a:rPr lang="en-US" sz="1924" spc="96" dirty="0">
                <a:solidFill>
                  <a:srgbClr val="FFFFFF"/>
                </a:solidFill>
                <a:latin typeface="Agrandir Wide Medium"/>
              </a:rPr>
              <a:t> </a:t>
            </a:r>
            <a:r>
              <a:rPr lang="en-US" sz="1924" spc="96" dirty="0" err="1">
                <a:solidFill>
                  <a:srgbClr val="FFFFFF"/>
                </a:solidFill>
                <a:latin typeface="Agrandir Wide Medium"/>
              </a:rPr>
              <a:t>determina</a:t>
            </a:r>
            <a:r>
              <a:rPr lang="en-US" sz="1924" spc="96" dirty="0">
                <a:solidFill>
                  <a:srgbClr val="FFFFFF"/>
                </a:solidFill>
                <a:latin typeface="Agrandir Wide Medium"/>
              </a:rPr>
              <a:t> que </a:t>
            </a:r>
            <a:r>
              <a:rPr lang="en-US" sz="1924" spc="96" dirty="0" err="1">
                <a:solidFill>
                  <a:srgbClr val="FFFFFF"/>
                </a:solidFill>
                <a:latin typeface="Agrandir Wide Medium"/>
              </a:rPr>
              <a:t>cada</a:t>
            </a:r>
            <a:r>
              <a:rPr lang="en-US" sz="1924" spc="96" dirty="0">
                <a:solidFill>
                  <a:srgbClr val="FFFFFF"/>
                </a:solidFill>
                <a:latin typeface="Agrandir Wide Medium"/>
              </a:rPr>
              <a:t> Estado </a:t>
            </a:r>
            <a:r>
              <a:rPr lang="en-US" sz="1924" spc="96" dirty="0" err="1">
                <a:solidFill>
                  <a:srgbClr val="FFFFFF"/>
                </a:solidFill>
                <a:latin typeface="Agrandir Wide Medium"/>
              </a:rPr>
              <a:t>deve</a:t>
            </a:r>
            <a:r>
              <a:rPr lang="en-US" sz="1924" spc="96" dirty="0">
                <a:solidFill>
                  <a:srgbClr val="FFFFFF"/>
                </a:solidFill>
                <a:latin typeface="Agrandir Wide Medium"/>
              </a:rPr>
              <a:t> </a:t>
            </a:r>
            <a:r>
              <a:rPr lang="en-US" sz="1924" spc="96" dirty="0" err="1">
                <a:solidFill>
                  <a:srgbClr val="FFFFFF"/>
                </a:solidFill>
                <a:latin typeface="Agrandir Wide Medium"/>
              </a:rPr>
              <a:t>adotar</a:t>
            </a:r>
            <a:r>
              <a:rPr lang="en-US" sz="1924" spc="96" dirty="0">
                <a:solidFill>
                  <a:srgbClr val="FFFFFF"/>
                </a:solidFill>
                <a:latin typeface="Agrandir Wide Medium"/>
              </a:rPr>
              <a:t> leis e </a:t>
            </a:r>
            <a:r>
              <a:rPr lang="en-US" sz="1924" spc="96" dirty="0" err="1">
                <a:solidFill>
                  <a:srgbClr val="FFFFFF"/>
                </a:solidFill>
                <a:latin typeface="Agrandir Wide Medium"/>
              </a:rPr>
              <a:t>regulamentos</a:t>
            </a:r>
            <a:r>
              <a:rPr lang="en-US" sz="1924" spc="96" dirty="0">
                <a:solidFill>
                  <a:srgbClr val="FFFFFF"/>
                </a:solidFill>
                <a:latin typeface="Agrandir Wide Medium"/>
              </a:rPr>
              <a:t> para </a:t>
            </a:r>
            <a:r>
              <a:rPr lang="en-US" sz="1924" spc="96" dirty="0" err="1">
                <a:solidFill>
                  <a:srgbClr val="FFFFFF"/>
                </a:solidFill>
                <a:latin typeface="Agrandir Wide Medium"/>
              </a:rPr>
              <a:t>definir</a:t>
            </a:r>
            <a:r>
              <a:rPr lang="en-US" sz="1924" spc="96" dirty="0">
                <a:solidFill>
                  <a:srgbClr val="FFFFFF"/>
                </a:solidFill>
                <a:latin typeface="Agrandir Wide Medium"/>
              </a:rPr>
              <a:t> e </a:t>
            </a:r>
            <a:r>
              <a:rPr lang="en-US" sz="1924" spc="96" dirty="0" err="1">
                <a:solidFill>
                  <a:srgbClr val="FFFFFF"/>
                </a:solidFill>
                <a:latin typeface="Agrandir Wide Medium"/>
              </a:rPr>
              <a:t>proibir</a:t>
            </a:r>
            <a:r>
              <a:rPr lang="en-US" sz="1924" spc="96" dirty="0">
                <a:solidFill>
                  <a:srgbClr val="FFFFFF"/>
                </a:solidFill>
                <a:latin typeface="Agrandir Wide Medium"/>
              </a:rPr>
              <a:t> a </a:t>
            </a:r>
            <a:r>
              <a:rPr lang="en-US" sz="1924" spc="96" dirty="0" err="1">
                <a:solidFill>
                  <a:srgbClr val="FFFFFF"/>
                </a:solidFill>
                <a:latin typeface="Agrandir Wide Medium"/>
              </a:rPr>
              <a:t>violência</a:t>
            </a:r>
            <a:r>
              <a:rPr lang="en-US" sz="1924" spc="96" dirty="0">
                <a:solidFill>
                  <a:srgbClr val="FFFFFF"/>
                </a:solidFill>
                <a:latin typeface="Agrandir Wide Medium"/>
              </a:rPr>
              <a:t> e o </a:t>
            </a:r>
            <a:r>
              <a:rPr lang="en-US" sz="1924" spc="96" dirty="0" err="1">
                <a:solidFill>
                  <a:srgbClr val="FFFFFF"/>
                </a:solidFill>
                <a:latin typeface="Agrandir Wide Medium"/>
              </a:rPr>
              <a:t>assédio</a:t>
            </a:r>
            <a:r>
              <a:rPr lang="en-US" sz="1924" spc="96" dirty="0">
                <a:solidFill>
                  <a:srgbClr val="FFFFFF"/>
                </a:solidFill>
                <a:latin typeface="Agrandir Wide Medium"/>
              </a:rPr>
              <a:t> no </a:t>
            </a:r>
            <a:r>
              <a:rPr lang="en-US" sz="1924" spc="96" dirty="0" err="1">
                <a:solidFill>
                  <a:srgbClr val="FFFFFF"/>
                </a:solidFill>
                <a:latin typeface="Agrandir Wide Medium"/>
              </a:rPr>
              <a:t>mundo</a:t>
            </a:r>
            <a:r>
              <a:rPr lang="en-US" sz="1924" spc="96" dirty="0">
                <a:solidFill>
                  <a:srgbClr val="FFFFFF"/>
                </a:solidFill>
                <a:latin typeface="Agrandir Wide Medium"/>
              </a:rPr>
              <a:t> do </a:t>
            </a:r>
            <a:r>
              <a:rPr lang="en-US" sz="1924" spc="96" dirty="0" err="1">
                <a:solidFill>
                  <a:srgbClr val="FFFFFF"/>
                </a:solidFill>
                <a:latin typeface="Agrandir Wide Medium"/>
              </a:rPr>
              <a:t>trabalho</a:t>
            </a:r>
            <a:r>
              <a:rPr lang="en-US" sz="1924" spc="96" dirty="0">
                <a:solidFill>
                  <a:srgbClr val="FFFFFF"/>
                </a:solidFill>
                <a:latin typeface="Agrandir Wide Medium"/>
              </a:rPr>
              <a:t>.</a:t>
            </a:r>
          </a:p>
        </p:txBody>
      </p:sp>
    </p:spTree>
    <p:extLst>
      <p:ext uri="{BB962C8B-B14F-4D97-AF65-F5344CB8AC3E}">
        <p14:creationId xmlns:p14="http://schemas.microsoft.com/office/powerpoint/2010/main" val="305053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1_Tema do Office">
  <a:themeElements>
    <a:clrScheme name="2021 M colorful 00">
      <a:dk1>
        <a:sysClr val="windowText" lastClr="000000"/>
      </a:dk1>
      <a:lt1>
        <a:sysClr val="window" lastClr="FFFFFF"/>
      </a:lt1>
      <a:dk2>
        <a:srgbClr val="44546A"/>
      </a:dk2>
      <a:lt2>
        <a:srgbClr val="E7E6E6"/>
      </a:lt2>
      <a:accent1>
        <a:srgbClr val="F16690"/>
      </a:accent1>
      <a:accent2>
        <a:srgbClr val="FFAE44"/>
      </a:accent2>
      <a:accent3>
        <a:srgbClr val="2DC5A2"/>
      </a:accent3>
      <a:accent4>
        <a:srgbClr val="49B2F5"/>
      </a:accent4>
      <a:accent5>
        <a:srgbClr val="686DF4"/>
      </a:accent5>
      <a:accent6>
        <a:srgbClr val="C569E0"/>
      </a:accent6>
      <a:hlink>
        <a:srgbClr val="0563C1"/>
      </a:hlink>
      <a:folHlink>
        <a:srgbClr val="954F72"/>
      </a:folHlink>
    </a:clrScheme>
    <a:fontScheme name="2021 non excl">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 Prontos Recursos Humanos 2021" id="{2E9CF73B-62BE-B34A-BF14-76D7D9B9647E}" vid="{B099C538-D425-CA40-8183-74ABBE429192}"/>
    </a:ext>
  </a:extLst>
</a:theme>
</file>

<file path=ppt/theme/theme2.xml><?xml version="1.0" encoding="utf-8"?>
<a:theme xmlns:a="http://schemas.openxmlformats.org/drawingml/2006/main" name="2_Tema do Office">
  <a:themeElements>
    <a:clrScheme name="2021 M colorful 00">
      <a:dk1>
        <a:sysClr val="windowText" lastClr="000000"/>
      </a:dk1>
      <a:lt1>
        <a:sysClr val="window" lastClr="FFFFFF"/>
      </a:lt1>
      <a:dk2>
        <a:srgbClr val="44546A"/>
      </a:dk2>
      <a:lt2>
        <a:srgbClr val="E7E6E6"/>
      </a:lt2>
      <a:accent1>
        <a:srgbClr val="F16690"/>
      </a:accent1>
      <a:accent2>
        <a:srgbClr val="FFAE44"/>
      </a:accent2>
      <a:accent3>
        <a:srgbClr val="2DC5A2"/>
      </a:accent3>
      <a:accent4>
        <a:srgbClr val="49B2F5"/>
      </a:accent4>
      <a:accent5>
        <a:srgbClr val="686DF4"/>
      </a:accent5>
      <a:accent6>
        <a:srgbClr val="C569E0"/>
      </a:accent6>
      <a:hlink>
        <a:srgbClr val="0563C1"/>
      </a:hlink>
      <a:folHlink>
        <a:srgbClr val="954F72"/>
      </a:folHlink>
    </a:clrScheme>
    <a:fontScheme name="2021 non excl">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 Prontos Recursos Humanos 2021" id="{2E9CF73B-62BE-B34A-BF14-76D7D9B9647E}" vid="{B099C538-D425-CA40-8183-74ABBE429192}"/>
    </a:ext>
  </a:extLst>
</a:theme>
</file>

<file path=ppt/theme/theme3.xml><?xml version="1.0" encoding="utf-8"?>
<a:theme xmlns:a="http://schemas.openxmlformats.org/drawingml/2006/main" name="3_Tema do Office">
  <a:themeElements>
    <a:clrScheme name="Personalizada 3">
      <a:dk1>
        <a:srgbClr val="262626"/>
      </a:dk1>
      <a:lt1>
        <a:sysClr val="window" lastClr="FFFFFF"/>
      </a:lt1>
      <a:dk2>
        <a:srgbClr val="3F3F3F"/>
      </a:dk2>
      <a:lt2>
        <a:srgbClr val="FFFFFF"/>
      </a:lt2>
      <a:accent1>
        <a:srgbClr val="EA871A"/>
      </a:accent1>
      <a:accent2>
        <a:srgbClr val="F9D82A"/>
      </a:accent2>
      <a:accent3>
        <a:srgbClr val="A1152E"/>
      </a:accent3>
      <a:accent4>
        <a:srgbClr val="E60000"/>
      </a:accent4>
      <a:accent5>
        <a:srgbClr val="0C9CD8"/>
      </a:accent5>
      <a:accent6>
        <a:srgbClr val="0D78C9"/>
      </a:accent6>
      <a:hlink>
        <a:srgbClr val="6AACD1"/>
      </a:hlink>
      <a:folHlink>
        <a:srgbClr val="7F7F7F"/>
      </a:folHlink>
    </a:clrScheme>
    <a:fontScheme name="Inteligência Emocional">
      <a:majorFont>
        <a:latin typeface="Calibri"/>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2021 M colorful 00">
      <a:dk1>
        <a:sysClr val="windowText" lastClr="000000"/>
      </a:dk1>
      <a:lt1>
        <a:sysClr val="window" lastClr="FFFFFF"/>
      </a:lt1>
      <a:dk2>
        <a:srgbClr val="44546A"/>
      </a:dk2>
      <a:lt2>
        <a:srgbClr val="E7E6E6"/>
      </a:lt2>
      <a:accent1>
        <a:srgbClr val="F16690"/>
      </a:accent1>
      <a:accent2>
        <a:srgbClr val="FFAE44"/>
      </a:accent2>
      <a:accent3>
        <a:srgbClr val="2DC5A2"/>
      </a:accent3>
      <a:accent4>
        <a:srgbClr val="49B2F5"/>
      </a:accent4>
      <a:accent5>
        <a:srgbClr val="686DF4"/>
      </a:accent5>
      <a:accent6>
        <a:srgbClr val="C569E0"/>
      </a:accent6>
      <a:hlink>
        <a:srgbClr val="0563C1"/>
      </a:hlink>
      <a:folHlink>
        <a:srgbClr val="954F72"/>
      </a:folHlink>
    </a:clrScheme>
    <a:fontScheme name="2021">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5967</TotalTime>
  <Words>4431</Words>
  <Application>Microsoft Office PowerPoint</Application>
  <PresentationFormat>Widescreen</PresentationFormat>
  <Paragraphs>421</Paragraphs>
  <Slides>55</Slides>
  <Notes>38</Notes>
  <HiddenSlides>1</HiddenSlides>
  <MMClips>3</MMClips>
  <ScaleCrop>false</ScaleCrop>
  <HeadingPairs>
    <vt:vector size="6" baseType="variant">
      <vt:variant>
        <vt:lpstr>Fontes usadas</vt:lpstr>
      </vt:variant>
      <vt:variant>
        <vt:i4>23</vt:i4>
      </vt:variant>
      <vt:variant>
        <vt:lpstr>Tema</vt:lpstr>
      </vt:variant>
      <vt:variant>
        <vt:i4>5</vt:i4>
      </vt:variant>
      <vt:variant>
        <vt:lpstr>Títulos de slides</vt:lpstr>
      </vt:variant>
      <vt:variant>
        <vt:i4>55</vt:i4>
      </vt:variant>
    </vt:vector>
  </HeadingPairs>
  <TitlesOfParts>
    <vt:vector size="83" baseType="lpstr">
      <vt:lpstr>Yu Gothic Light</vt:lpstr>
      <vt:lpstr>Agrandir Wide Medium</vt:lpstr>
      <vt:lpstr>Agrandir Wide Ultra-Bold</vt:lpstr>
      <vt:lpstr>Architects Daughter</vt:lpstr>
      <vt:lpstr>Arial</vt:lpstr>
      <vt:lpstr>Bahnschrift</vt:lpstr>
      <vt:lpstr>BancoDoBrasil Textos</vt:lpstr>
      <vt:lpstr>BancoDoBrasil Textos ExtraBold</vt:lpstr>
      <vt:lpstr>BancoDoBrasil Textos Light</vt:lpstr>
      <vt:lpstr>BancoDoBrasil Textos Medium</vt:lpstr>
      <vt:lpstr>BancoDoBrasil Titulos</vt:lpstr>
      <vt:lpstr>Bradley Hand ITC</vt:lpstr>
      <vt:lpstr>Calibri</vt:lpstr>
      <vt:lpstr>Calibri Light</vt:lpstr>
      <vt:lpstr>Courier New</vt:lpstr>
      <vt:lpstr>Dreaming Outloud Script Pro</vt:lpstr>
      <vt:lpstr>Garet ExtraBold</vt:lpstr>
      <vt:lpstr>Now Medium</vt:lpstr>
      <vt:lpstr>Open Sans</vt:lpstr>
      <vt:lpstr>Open Sans Light</vt:lpstr>
      <vt:lpstr>Roboto</vt:lpstr>
      <vt:lpstr>Roboto Black</vt:lpstr>
      <vt:lpstr>Times New Roman</vt:lpstr>
      <vt:lpstr>1_Tema do Office</vt:lpstr>
      <vt:lpstr>2_Tema do Office</vt:lpstr>
      <vt:lpstr>3_Tema do Office</vt:lpstr>
      <vt:lpstr>2_Office Theme</vt:lpstr>
      <vt:lpstr>5_Tema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Vanessa Ribeiro Rios</dc:creator>
  <cp:lastModifiedBy>Conta da Microsoft</cp:lastModifiedBy>
  <cp:revision>48</cp:revision>
  <dcterms:created xsi:type="dcterms:W3CDTF">2023-10-09T16:16:52Z</dcterms:created>
  <dcterms:modified xsi:type="dcterms:W3CDTF">2024-05-02T00:00:32Z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881dc9-f7f2-41de-a334-ceff3dc15b31_Enabled">
    <vt:lpwstr>true</vt:lpwstr>
  </property>
  <property fmtid="{D5CDD505-2E9C-101B-9397-08002B2CF9AE}" pid="3" name="MSIP_Label_40881dc9-f7f2-41de-a334-ceff3dc15b31_SetDate">
    <vt:lpwstr>2023-10-09T16:17:14Z</vt:lpwstr>
  </property>
  <property fmtid="{D5CDD505-2E9C-101B-9397-08002B2CF9AE}" pid="4" name="MSIP_Label_40881dc9-f7f2-41de-a334-ceff3dc15b31_Method">
    <vt:lpwstr>Standard</vt:lpwstr>
  </property>
  <property fmtid="{D5CDD505-2E9C-101B-9397-08002B2CF9AE}" pid="5" name="MSIP_Label_40881dc9-f7f2-41de-a334-ceff3dc15b31_Name">
    <vt:lpwstr>40881dc9-f7f2-41de-a334-ceff3dc15b31</vt:lpwstr>
  </property>
  <property fmtid="{D5CDD505-2E9C-101B-9397-08002B2CF9AE}" pid="6" name="MSIP_Label_40881dc9-f7f2-41de-a334-ceff3dc15b31_SiteId">
    <vt:lpwstr>ea0c2907-38d2-4181-8750-b0b190b60443</vt:lpwstr>
  </property>
  <property fmtid="{D5CDD505-2E9C-101B-9397-08002B2CF9AE}" pid="7" name="MSIP_Label_40881dc9-f7f2-41de-a334-ceff3dc15b31_ActionId">
    <vt:lpwstr>6fb0aeb9-5121-41af-af0e-e128ca4a3a74</vt:lpwstr>
  </property>
  <property fmtid="{D5CDD505-2E9C-101B-9397-08002B2CF9AE}" pid="8" name="MSIP_Label_40881dc9-f7f2-41de-a334-ceff3dc15b31_ContentBits">
    <vt:lpwstr>1</vt:lpwstr>
  </property>
  <property fmtid="{D5CDD505-2E9C-101B-9397-08002B2CF9AE}" pid="9" name="ClassificationContentMarkingHeaderLocations">
    <vt:lpwstr>Tema do Office:8</vt:lpwstr>
  </property>
  <property fmtid="{D5CDD505-2E9C-101B-9397-08002B2CF9AE}" pid="10" name="ClassificationContentMarkingHeaderText">
    <vt:lpwstr>#interna</vt:lpwstr>
  </property>
</Properties>
</file>